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2" r:id="rId4"/>
  </p:sldMasterIdLst>
  <p:notesMasterIdLst>
    <p:notesMasterId r:id="rId87"/>
  </p:notesMasterIdLst>
  <p:handoutMasterIdLst>
    <p:handoutMasterId r:id="rId88"/>
  </p:handoutMasterIdLst>
  <p:sldIdLst>
    <p:sldId id="1156" r:id="rId5"/>
    <p:sldId id="306" r:id="rId6"/>
    <p:sldId id="1129" r:id="rId7"/>
    <p:sldId id="1130" r:id="rId8"/>
    <p:sldId id="1153" r:id="rId9"/>
    <p:sldId id="335" r:id="rId10"/>
    <p:sldId id="1131" r:id="rId11"/>
    <p:sldId id="1154" r:id="rId12"/>
    <p:sldId id="1151" r:id="rId13"/>
    <p:sldId id="1228" r:id="rId14"/>
    <p:sldId id="271" r:id="rId15"/>
    <p:sldId id="1229" r:id="rId16"/>
    <p:sldId id="1136" r:id="rId17"/>
    <p:sldId id="1137" r:id="rId18"/>
    <p:sldId id="1138" r:id="rId19"/>
    <p:sldId id="1139" r:id="rId20"/>
    <p:sldId id="1140" r:id="rId21"/>
    <p:sldId id="1034" r:id="rId22"/>
    <p:sldId id="1142" r:id="rId23"/>
    <p:sldId id="1143" r:id="rId24"/>
    <p:sldId id="1230" r:id="rId25"/>
    <p:sldId id="1146" r:id="rId26"/>
    <p:sldId id="1147" r:id="rId27"/>
    <p:sldId id="1157" r:id="rId28"/>
    <p:sldId id="272" r:id="rId29"/>
    <p:sldId id="1161" r:id="rId30"/>
    <p:sldId id="1162" r:id="rId31"/>
    <p:sldId id="1163" r:id="rId32"/>
    <p:sldId id="1165" r:id="rId33"/>
    <p:sldId id="1166" r:id="rId34"/>
    <p:sldId id="1167" r:id="rId35"/>
    <p:sldId id="1168" r:id="rId36"/>
    <p:sldId id="1171" r:id="rId37"/>
    <p:sldId id="1172" r:id="rId38"/>
    <p:sldId id="1175" r:id="rId39"/>
    <p:sldId id="1176" r:id="rId40"/>
    <p:sldId id="1177" r:id="rId41"/>
    <p:sldId id="1233" r:id="rId42"/>
    <p:sldId id="1178" r:id="rId43"/>
    <p:sldId id="1232" r:id="rId44"/>
    <p:sldId id="1179" r:id="rId45"/>
    <p:sldId id="1180" r:id="rId46"/>
    <p:sldId id="1181" r:id="rId47"/>
    <p:sldId id="1234" r:id="rId48"/>
    <p:sldId id="1183" r:id="rId49"/>
    <p:sldId id="1185" r:id="rId50"/>
    <p:sldId id="1186" r:id="rId51"/>
    <p:sldId id="1202" r:id="rId52"/>
    <p:sldId id="1187" r:id="rId53"/>
    <p:sldId id="1189" r:id="rId54"/>
    <p:sldId id="1190" r:id="rId55"/>
    <p:sldId id="1191" r:id="rId56"/>
    <p:sldId id="1192" r:id="rId57"/>
    <p:sldId id="1194" r:id="rId58"/>
    <p:sldId id="1195" r:id="rId59"/>
    <p:sldId id="1196" r:id="rId60"/>
    <p:sldId id="1197" r:id="rId61"/>
    <p:sldId id="1235" r:id="rId62"/>
    <p:sldId id="1198" r:id="rId63"/>
    <p:sldId id="1199" r:id="rId64"/>
    <p:sldId id="1227" r:id="rId65"/>
    <p:sldId id="1231" r:id="rId66"/>
    <p:sldId id="1203" r:id="rId67"/>
    <p:sldId id="1204" r:id="rId68"/>
    <p:sldId id="1205" r:id="rId69"/>
    <p:sldId id="1225" r:id="rId70"/>
    <p:sldId id="1207" r:id="rId71"/>
    <p:sldId id="1208" r:id="rId72"/>
    <p:sldId id="1226" r:id="rId73"/>
    <p:sldId id="1211" r:id="rId74"/>
    <p:sldId id="1212" r:id="rId75"/>
    <p:sldId id="1213" r:id="rId76"/>
    <p:sldId id="1214" r:id="rId77"/>
    <p:sldId id="1215" r:id="rId78"/>
    <p:sldId id="1217" r:id="rId79"/>
    <p:sldId id="1216" r:id="rId80"/>
    <p:sldId id="1218" r:id="rId81"/>
    <p:sldId id="1219" r:id="rId82"/>
    <p:sldId id="1220" r:id="rId83"/>
    <p:sldId id="1221" r:id="rId84"/>
    <p:sldId id="1222" r:id="rId85"/>
    <p:sldId id="1223" r:id="rId8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ternational Baccalaureate (IB)" id="{DD9D744B-69D3-4F12-BE33-21CFEDC420DD}">
          <p14:sldIdLst>
            <p14:sldId id="1156"/>
          </p14:sldIdLst>
        </p14:section>
        <p14:section name="Overview" id="{620A223D-8A67-4DB0-AC2B-C38971759586}">
          <p14:sldIdLst>
            <p14:sldId id="306"/>
            <p14:sldId id="1129"/>
            <p14:sldId id="1130"/>
            <p14:sldId id="1153"/>
            <p14:sldId id="335"/>
            <p14:sldId id="1131"/>
          </p14:sldIdLst>
        </p14:section>
        <p14:section name="About the DP" id="{3AD18E4F-CDF0-49AA-9432-486F713E224D}">
          <p14:sldIdLst>
            <p14:sldId id="1154"/>
            <p14:sldId id="1151"/>
            <p14:sldId id="1228"/>
            <p14:sldId id="271"/>
            <p14:sldId id="1229"/>
            <p14:sldId id="1136"/>
            <p14:sldId id="1137"/>
            <p14:sldId id="1138"/>
            <p14:sldId id="1139"/>
            <p14:sldId id="1140"/>
            <p14:sldId id="1034"/>
            <p14:sldId id="1142"/>
            <p14:sldId id="1143"/>
            <p14:sldId id="1230"/>
            <p14:sldId id="1146"/>
            <p14:sldId id="1147"/>
          </p14:sldIdLst>
        </p14:section>
        <p14:section name="Recognition of the DP" id="{9F9696D9-8153-415D-A7A1-E4EABC464169}">
          <p14:sldIdLst>
            <p14:sldId id="1157"/>
            <p14:sldId id="272"/>
            <p14:sldId id="1161"/>
            <p14:sldId id="1162"/>
            <p14:sldId id="1163"/>
            <p14:sldId id="1165"/>
            <p14:sldId id="1166"/>
            <p14:sldId id="1167"/>
          </p14:sldIdLst>
        </p14:section>
        <p14:section name="Key benefits" id="{0E483DC2-BDC7-4687-A10A-C87701B1D88F}">
          <p14:sldIdLst>
            <p14:sldId id="1168"/>
            <p14:sldId id="1171"/>
            <p14:sldId id="1172"/>
            <p14:sldId id="1175"/>
            <p14:sldId id="1176"/>
            <p14:sldId id="1177"/>
            <p14:sldId id="1233"/>
            <p14:sldId id="1178"/>
            <p14:sldId id="1232"/>
            <p14:sldId id="1179"/>
            <p14:sldId id="1180"/>
            <p14:sldId id="1181"/>
            <p14:sldId id="1234"/>
            <p14:sldId id="1183"/>
            <p14:sldId id="1185"/>
            <p14:sldId id="1186"/>
            <p14:sldId id="1202"/>
            <p14:sldId id="1187"/>
            <p14:sldId id="1189"/>
            <p14:sldId id="1190"/>
            <p14:sldId id="1191"/>
            <p14:sldId id="1192"/>
            <p14:sldId id="1194"/>
            <p14:sldId id="1195"/>
            <p14:sldId id="1196"/>
            <p14:sldId id="1197"/>
            <p14:sldId id="1235"/>
            <p14:sldId id="1198"/>
            <p14:sldId id="1199"/>
            <p14:sldId id="1227"/>
            <p14:sldId id="1231"/>
            <p14:sldId id="1203"/>
            <p14:sldId id="1204"/>
            <p14:sldId id="1205"/>
            <p14:sldId id="1225"/>
            <p14:sldId id="1207"/>
            <p14:sldId id="1208"/>
            <p14:sldId id="1226"/>
            <p14:sldId id="1211"/>
            <p14:sldId id="1212"/>
            <p14:sldId id="1213"/>
            <p14:sldId id="1214"/>
            <p14:sldId id="1215"/>
            <p14:sldId id="1217"/>
            <p14:sldId id="1216"/>
          </p14:sldIdLst>
        </p14:section>
        <p14:section name="Appendix" id="{76AF1750-8AAA-4F3A-AE4C-4EE04C93E1AE}">
          <p14:sldIdLst>
            <p14:sldId id="1218"/>
            <p14:sldId id="1219"/>
            <p14:sldId id="1220"/>
            <p14:sldId id="1221"/>
            <p14:sldId id="1222"/>
            <p14:sldId id="1223"/>
          </p14:sldIdLst>
        </p14:section>
      </p14:sectionLst>
    </p:ext>
    <p:ext uri="{EFAFB233-063F-42B5-8137-9DF3F51BA10A}">
      <p15:sldGuideLst xmlns:p15="http://schemas.microsoft.com/office/powerpoint/2012/main">
        <p15:guide id="1" pos="3092" userDrawn="1">
          <p15:clr>
            <a:srgbClr val="A4A3A4"/>
          </p15:clr>
        </p15:guide>
        <p15:guide id="2" pos="5253" userDrawn="1">
          <p15:clr>
            <a:srgbClr val="A4A3A4"/>
          </p15:clr>
        </p15:guide>
        <p15:guide id="3" orient="horz" pos="96" userDrawn="1">
          <p15:clr>
            <a:srgbClr val="A4A3A4"/>
          </p15:clr>
        </p15:guide>
        <p15:guide id="4" orient="horz" pos="3702" userDrawn="1">
          <p15:clr>
            <a:srgbClr val="A4A3A4"/>
          </p15:clr>
        </p15:guide>
        <p15:guide id="5" orient="horz" pos="368" userDrawn="1">
          <p15:clr>
            <a:srgbClr val="A4A3A4"/>
          </p15:clr>
        </p15:guide>
        <p15:guide id="6" pos="257" userDrawn="1">
          <p15:clr>
            <a:srgbClr val="A4A3A4"/>
          </p15:clr>
        </p15:guide>
        <p15:guide id="7" orient="horz" pos="2296" userDrawn="1">
          <p15:clr>
            <a:srgbClr val="A4A3A4"/>
          </p15:clr>
        </p15:guide>
        <p15:guide id="8" orient="horz" pos="3407" userDrawn="1">
          <p15:clr>
            <a:srgbClr val="A4A3A4"/>
          </p15:clr>
        </p15:guide>
        <p15:guide id="9" pos="914" userDrawn="1">
          <p15:clr>
            <a:srgbClr val="A4A3A4"/>
          </p15:clr>
        </p15:guide>
        <p15:guide id="10" orient="horz" pos="1743" userDrawn="1">
          <p15:clr>
            <a:srgbClr val="A4A3A4"/>
          </p15:clr>
        </p15:guide>
        <p15:guide id="11" pos="619"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3B34E80E-DFEE-C2E7-4F9D-8F55296900E6}" name="Emily Worthington" initials="EW" userId="S::emily.worthington@ibo.org::4afda242-3fc9-485e-9ad0-b671f0ca2c27" providerId="AD"/>
  <p188:author id="{ECE5C37F-1F95-24CC-8142-517BF5164032}" name="Elise Ng" initials="EN" userId="S::elise.ng@ibo.org::5cbdcbf8-d3a4-47a7-9b6c-6f2c6f244449" providerId="AD"/>
  <p188:author id="{796ADE88-96D1-DC8B-0F96-1F8B3835042B}" name="Indra Ang" initials="IA" userId="S::indra.ang@ibo.org::007f437b-4892-458f-91cc-62f282a47649" providerId="AD"/>
  <p188:author id="{1272B1DA-CD4C-2440-896E-00E4F6FEA2A5}" name="Semra Foric" initials="SF" userId="S::semra.foric@ibo.org::245e1b48-1661-4b07-96e1-3dd143b6d45f"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7" name="Phillip Evans" initials="PE" lastIdx="30" clrIdx="6">
    <p:extLst>
      <p:ext uri="{19B8F6BF-5375-455C-9EA6-DF929625EA0E}">
        <p15:presenceInfo xmlns:p15="http://schemas.microsoft.com/office/powerpoint/2012/main" userId="S::phillip.evans@ibo.org::9c92dcc1-7035-43a7-8db8-47ed7906e523" providerId="AD"/>
      </p:ext>
    </p:extLst>
  </p:cmAuthor>
  <p:cmAuthor id="1" name="Joanna Colley" initials="JC" lastIdx="35" clrIdx="0">
    <p:extLst>
      <p:ext uri="{19B8F6BF-5375-455C-9EA6-DF929625EA0E}">
        <p15:presenceInfo xmlns:p15="http://schemas.microsoft.com/office/powerpoint/2012/main" userId="Joanna Colley" providerId="None"/>
      </p:ext>
    </p:extLst>
  </p:cmAuthor>
  <p:cmAuthor id="8" name="Ashish Trivedi" initials="AT" lastIdx="4" clrIdx="7">
    <p:extLst>
      <p:ext uri="{19B8F6BF-5375-455C-9EA6-DF929625EA0E}">
        <p15:presenceInfo xmlns:p15="http://schemas.microsoft.com/office/powerpoint/2012/main" userId="S::ashish.trivedi@ibo.org::ff593f7b-1f69-4c69-b0ca-dabd322a9fb3" providerId="AD"/>
      </p:ext>
    </p:extLst>
  </p:cmAuthor>
  <p:cmAuthor id="2" name="Indra Ang" initials="IA" lastIdx="39" clrIdx="1">
    <p:extLst>
      <p:ext uri="{19B8F6BF-5375-455C-9EA6-DF929625EA0E}">
        <p15:presenceInfo xmlns:p15="http://schemas.microsoft.com/office/powerpoint/2012/main" userId="S::indra.ang@ibo.org::007f437b-4892-458f-91cc-62f282a47649" providerId="AD"/>
      </p:ext>
    </p:extLst>
  </p:cmAuthor>
  <p:cmAuthor id="9" name="Florian Baciu" initials="FB" lastIdx="7" clrIdx="8">
    <p:extLst>
      <p:ext uri="{19B8F6BF-5375-455C-9EA6-DF929625EA0E}">
        <p15:presenceInfo xmlns:p15="http://schemas.microsoft.com/office/powerpoint/2012/main" userId="S::florian.ciprian@ibo.org::ec3da4a7-7b85-4f0c-ad91-c18ae73d5683" providerId="AD"/>
      </p:ext>
    </p:extLst>
  </p:cmAuthor>
  <p:cmAuthor id="3" name="Avi Nanda" initials="AN" lastIdx="2" clrIdx="2">
    <p:extLst>
      <p:ext uri="{19B8F6BF-5375-455C-9EA6-DF929625EA0E}">
        <p15:presenceInfo xmlns:p15="http://schemas.microsoft.com/office/powerpoint/2012/main" userId="S::avalokita.nanda@ibo.org::fa01876a-a4c5-46f4-a738-4fec22e0ce22" providerId="AD"/>
      </p:ext>
    </p:extLst>
  </p:cmAuthor>
  <p:cmAuthor id="10" name="Zoë" initials="ZS" lastIdx="19" clrIdx="9">
    <p:extLst>
      <p:ext uri="{19B8F6BF-5375-455C-9EA6-DF929625EA0E}">
        <p15:presenceInfo xmlns:p15="http://schemas.microsoft.com/office/powerpoint/2012/main" userId="Zoë" providerId="None"/>
      </p:ext>
    </p:extLst>
  </p:cmAuthor>
  <p:cmAuthor id="4" name="Ester Jaeyoon Yoo" initials="EY" lastIdx="7" clrIdx="3">
    <p:extLst>
      <p:ext uri="{19B8F6BF-5375-455C-9EA6-DF929625EA0E}">
        <p15:presenceInfo xmlns:p15="http://schemas.microsoft.com/office/powerpoint/2012/main" userId="S::esterjaeyoon.yoo@ibo.org::7623cd46-ed99-41bc-ba31-8b8a5ef99091" providerId="AD"/>
      </p:ext>
    </p:extLst>
  </p:cmAuthor>
  <p:cmAuthor id="11" name="Alan Beeson" initials="AB" lastIdx="1" clrIdx="10">
    <p:extLst>
      <p:ext uri="{19B8F6BF-5375-455C-9EA6-DF929625EA0E}">
        <p15:presenceInfo xmlns:p15="http://schemas.microsoft.com/office/powerpoint/2012/main" userId="1d4dc18c8983919b" providerId="Windows Live"/>
      </p:ext>
    </p:extLst>
  </p:cmAuthor>
  <p:cmAuthor id="5" name="Suman Sethi" initials="SS" lastIdx="12" clrIdx="4">
    <p:extLst>
      <p:ext uri="{19B8F6BF-5375-455C-9EA6-DF929625EA0E}">
        <p15:presenceInfo xmlns:p15="http://schemas.microsoft.com/office/powerpoint/2012/main" userId="S::suman.sethi@ibo.org::44df81ed-0584-4bff-8abf-aee41b2d76ec" providerId="AD"/>
      </p:ext>
    </p:extLst>
  </p:cmAuthor>
  <p:cmAuthor id="6" name="Augustine Nthenge" initials="AN" lastIdx="13" clrIdx="5">
    <p:extLst>
      <p:ext uri="{19B8F6BF-5375-455C-9EA6-DF929625EA0E}">
        <p15:presenceInfo xmlns:p15="http://schemas.microsoft.com/office/powerpoint/2012/main" userId="S::augustine.nthenge@ibo.org::5276c710-de23-46b3-a43c-723134cff3d0"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04040"/>
    <a:srgbClr val="9B2A59"/>
    <a:srgbClr val="AEC544"/>
    <a:srgbClr val="00B5CC"/>
    <a:srgbClr val="004B8D"/>
    <a:srgbClr val="F1A604"/>
    <a:srgbClr val="9CB2CE"/>
    <a:srgbClr val="CBD7E5"/>
    <a:srgbClr val="EAEFF5"/>
    <a:srgbClr val="D7B8C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 uri="{1BD7E111-0CB8-44D6-8891-C1BB2F81B7CC}">
      <p1710:readonlyRecommended xmlns:p1710="http://schemas.microsoft.com/office/powerpoint/2017/10/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276079-71B3-4E94-8555-7A5EDF566477}" v="9" dt="2022-10-26T08:29:58.679"/>
    <p1510:client id="{CACC1C6B-F44E-82CA-8359-D3376B6A287E}" v="126" dt="2022-12-13T12:46:23.99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21" y="42"/>
      </p:cViewPr>
      <p:guideLst>
        <p:guide pos="3092"/>
        <p:guide pos="5253"/>
        <p:guide orient="horz" pos="96"/>
        <p:guide orient="horz" pos="3702"/>
        <p:guide orient="horz" pos="368"/>
        <p:guide pos="257"/>
        <p:guide orient="horz" pos="2296"/>
        <p:guide orient="horz" pos="3407"/>
        <p:guide pos="914"/>
        <p:guide orient="horz" pos="1743"/>
        <p:guide pos="619"/>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commentAuthors" Target="commentAuthors.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5" Type="http://schemas.openxmlformats.org/officeDocument/2006/relationships/slide" Target="slides/slide1.xml"/><Relationship Id="rId90" Type="http://schemas.openxmlformats.org/officeDocument/2006/relationships/presProps" Target="presProps.xml"/><Relationship Id="rId95" Type="http://schemas.microsoft.com/office/2018/10/relationships/authors" Target="authors.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slide" Target="slides/slide76.xml"/><Relationship Id="rId85" Type="http://schemas.openxmlformats.org/officeDocument/2006/relationships/slide" Target="slides/slide81.xml"/><Relationship Id="rId93"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handoutMaster" Target="handoutMasters/handoutMaster1.xml"/><Relationship Id="rId9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theme" Target="theme/theme1.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notesMaster" Target="notesMasters/notesMaster1.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D9725DC-B5D5-460A-B8D2-C419FE2E29B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SG"/>
          </a:p>
        </p:txBody>
      </p:sp>
      <p:sp>
        <p:nvSpPr>
          <p:cNvPr id="3" name="Date Placeholder 2">
            <a:extLst>
              <a:ext uri="{FF2B5EF4-FFF2-40B4-BE49-F238E27FC236}">
                <a16:creationId xmlns:a16="http://schemas.microsoft.com/office/drawing/2014/main" id="{2BDD97B4-CA38-4E92-9C14-D4958E00BC1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5BCE0AB-D506-49DE-AA23-8F07FE0C9202}" type="datetimeFigureOut">
              <a:rPr lang="en-SG" smtClean="0"/>
              <a:t>30/8/2023</a:t>
            </a:fld>
            <a:endParaRPr lang="en-SG"/>
          </a:p>
        </p:txBody>
      </p:sp>
      <p:sp>
        <p:nvSpPr>
          <p:cNvPr id="4" name="Footer Placeholder 3">
            <a:extLst>
              <a:ext uri="{FF2B5EF4-FFF2-40B4-BE49-F238E27FC236}">
                <a16:creationId xmlns:a16="http://schemas.microsoft.com/office/drawing/2014/main" id="{C5D29D58-29AA-4133-A96E-5F25E193ACD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SG"/>
          </a:p>
        </p:txBody>
      </p:sp>
      <p:sp>
        <p:nvSpPr>
          <p:cNvPr id="5" name="Slide Number Placeholder 4">
            <a:extLst>
              <a:ext uri="{FF2B5EF4-FFF2-40B4-BE49-F238E27FC236}">
                <a16:creationId xmlns:a16="http://schemas.microsoft.com/office/drawing/2014/main" id="{058EDA14-4B7B-453B-A2CD-018A12A9407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E4BD1B6-4F04-450B-816A-25611CCD6FD7}" type="slidenum">
              <a:rPr lang="en-SG" smtClean="0"/>
              <a:t>‹#›</a:t>
            </a:fld>
            <a:endParaRPr lang="en-SG"/>
          </a:p>
        </p:txBody>
      </p:sp>
    </p:spTree>
    <p:extLst>
      <p:ext uri="{BB962C8B-B14F-4D97-AF65-F5344CB8AC3E}">
        <p14:creationId xmlns:p14="http://schemas.microsoft.com/office/powerpoint/2010/main" val="126272119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FC11B5-54FD-49EB-9144-7052F7B9F728}" type="datetimeFigureOut">
              <a:rPr lang="en-GB" smtClean="0"/>
              <a:t>30/08/2023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97EA0B4-B430-4FD8-B731-31D8EFE3472F}" type="slidenum">
              <a:rPr lang="en-GB" smtClean="0"/>
              <a:t>‹#›</a:t>
            </a:fld>
            <a:endParaRPr lang="en-GB"/>
          </a:p>
        </p:txBody>
      </p:sp>
    </p:spTree>
    <p:extLst>
      <p:ext uri="{BB962C8B-B14F-4D97-AF65-F5344CB8AC3E}">
        <p14:creationId xmlns:p14="http://schemas.microsoft.com/office/powerpoint/2010/main" val="6339955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50000"/>
              </a:lnSpc>
              <a:buFont typeface="Symbol" panose="05050102010706020507" pitchFamily="18" charset="2"/>
              <a:buChar char=""/>
            </a:pPr>
            <a:r>
              <a:rPr lang="en-US" sz="1800">
                <a:effectLst/>
                <a:latin typeface="Arial" panose="020B0604020202020204" pitchFamily="34" charset="0"/>
                <a:ea typeface="DengXian" panose="02010600030101010101" pitchFamily="2" charset="-122"/>
                <a:cs typeface="Times New Roman" panose="02020603050405020304" pitchFamily="18" charset="0"/>
              </a:rPr>
              <a:t>The International Baccalaureate (IB) offers four high quality, challenging educational </a:t>
            </a:r>
            <a:r>
              <a:rPr lang="en-US" sz="1800" err="1">
                <a:effectLst/>
                <a:latin typeface="Arial" panose="020B0604020202020204" pitchFamily="34" charset="0"/>
                <a:ea typeface="DengXian" panose="02010600030101010101" pitchFamily="2" charset="-122"/>
                <a:cs typeface="Times New Roman" panose="02020603050405020304" pitchFamily="18" charset="0"/>
              </a:rPr>
              <a:t>programmes</a:t>
            </a:r>
            <a:r>
              <a:rPr lang="en-US" sz="1800">
                <a:effectLst/>
                <a:latin typeface="Arial" panose="020B0604020202020204" pitchFamily="34" charset="0"/>
                <a:ea typeface="DengXian" panose="02010600030101010101" pitchFamily="2" charset="-122"/>
                <a:cs typeface="Times New Roman" panose="02020603050405020304" pitchFamily="18" charset="0"/>
              </a:rPr>
              <a:t> to students aged 3 to 19.</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50000"/>
              </a:lnSpc>
              <a:buFont typeface="Symbol" panose="05050102010706020507" pitchFamily="18" charset="2"/>
              <a:buChar char=""/>
            </a:pPr>
            <a:r>
              <a:rPr lang="en-US" sz="1800">
                <a:effectLst/>
                <a:latin typeface="Arial" panose="020B0604020202020204" pitchFamily="34" charset="0"/>
                <a:ea typeface="DengXian" panose="02010600030101010101" pitchFamily="2" charset="-122"/>
                <a:cs typeface="Times New Roman" panose="02020603050405020304" pitchFamily="18" charset="0"/>
              </a:rPr>
              <a:t>The IB </a:t>
            </a:r>
            <a:r>
              <a:rPr lang="en-US" sz="1800" err="1">
                <a:effectLst/>
                <a:latin typeface="Arial" panose="020B0604020202020204" pitchFamily="34" charset="0"/>
                <a:ea typeface="DengXian" panose="02010600030101010101" pitchFamily="2" charset="-122"/>
                <a:cs typeface="Times New Roman" panose="02020603050405020304" pitchFamily="18" charset="0"/>
              </a:rPr>
              <a:t>programmes</a:t>
            </a:r>
            <a:r>
              <a:rPr lang="en-US" sz="1800">
                <a:effectLst/>
                <a:latin typeface="Arial" panose="020B0604020202020204" pitchFamily="34" charset="0"/>
                <a:ea typeface="DengXian" panose="02010600030101010101" pitchFamily="2" charset="-122"/>
                <a:cs typeface="Times New Roman" panose="02020603050405020304" pitchFamily="18" charset="0"/>
              </a:rPr>
              <a:t> focus on fostering critical thinking and building problem-solving skills, while encouraging diversity, international mindedness, curiosity, and a healthy appetite for learning and excellence.</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50000"/>
              </a:lnSpc>
              <a:buFont typeface="Symbol" panose="05050102010706020507" pitchFamily="18" charset="2"/>
              <a:buChar char=""/>
            </a:pPr>
            <a:r>
              <a:rPr lang="en-US" sz="1800">
                <a:effectLst/>
                <a:latin typeface="Arial" panose="020B0604020202020204" pitchFamily="34" charset="0"/>
                <a:ea typeface="DengXian" panose="02010600030101010101" pitchFamily="2" charset="-122"/>
                <a:cs typeface="Times New Roman" panose="02020603050405020304" pitchFamily="18" charset="0"/>
              </a:rPr>
              <a:t>An IB education provides students distinct advantages as they enter a world where asking the right questions is as important as discovering answers.</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50000"/>
              </a:lnSpc>
              <a:buFont typeface="Symbol" panose="05050102010706020507" pitchFamily="18" charset="2"/>
              <a:buChar char=""/>
            </a:pPr>
            <a:r>
              <a:rPr lang="en-US" sz="1800">
                <a:effectLst/>
                <a:latin typeface="Arial" panose="020B0604020202020204" pitchFamily="34" charset="0"/>
                <a:ea typeface="Times New Roman" panose="02020603050405020304" pitchFamily="18" charset="0"/>
                <a:cs typeface="Times New Roman" panose="02020603050405020304" pitchFamily="18" charset="0"/>
              </a:rPr>
              <a:t>The Diploma </a:t>
            </a:r>
            <a:r>
              <a:rPr lang="en-US" sz="1800" err="1">
                <a:effectLst/>
                <a:latin typeface="Arial" panose="020B0604020202020204" pitchFamily="34" charset="0"/>
                <a:ea typeface="Times New Roman" panose="02020603050405020304" pitchFamily="18" charset="0"/>
                <a:cs typeface="Times New Roman" panose="02020603050405020304" pitchFamily="18" charset="0"/>
              </a:rPr>
              <a:t>Programme</a:t>
            </a:r>
            <a:r>
              <a:rPr lang="en-US" sz="1800">
                <a:effectLst/>
                <a:latin typeface="Arial" panose="020B0604020202020204" pitchFamily="34" charset="0"/>
                <a:ea typeface="Times New Roman" panose="02020603050405020304" pitchFamily="18" charset="0"/>
                <a:cs typeface="Times New Roman" panose="02020603050405020304" pitchFamily="18" charset="0"/>
              </a:rPr>
              <a:t> (DP) is widely recognized by colleges and universities around the world as superior preparation for students to succeed at post-secondary institutions. </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50000"/>
              </a:lnSpc>
              <a:spcAft>
                <a:spcPts val="800"/>
              </a:spcAft>
              <a:buFont typeface="Symbol" panose="05050102010706020507" pitchFamily="18" charset="2"/>
              <a:buChar char=""/>
            </a:pPr>
            <a:r>
              <a:rPr lang="en-US" sz="1800">
                <a:effectLst/>
                <a:latin typeface="Arial" panose="020B0604020202020204" pitchFamily="34" charset="0"/>
                <a:ea typeface="Times New Roman" panose="02020603050405020304" pitchFamily="18" charset="0"/>
                <a:cs typeface="Times New Roman" panose="02020603050405020304" pitchFamily="18" charset="0"/>
              </a:rPr>
              <a:t>The DP is a baccalaureate through which students study six subjects over two years and also complete three additional requirements through the DP core.</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endParaRPr lang="en-GB"/>
          </a:p>
        </p:txBody>
      </p:sp>
      <p:sp>
        <p:nvSpPr>
          <p:cNvPr id="4" name="Slide Number Placeholder 3"/>
          <p:cNvSpPr>
            <a:spLocks noGrp="1"/>
          </p:cNvSpPr>
          <p:nvPr>
            <p:ph type="sldNum" sz="quarter" idx="5"/>
          </p:nvPr>
        </p:nvSpPr>
        <p:spPr/>
        <p:txBody>
          <a:bodyPr/>
          <a:lstStyle/>
          <a:p>
            <a:fld id="{E97EA0B4-B430-4FD8-B731-31D8EFE3472F}" type="slidenum">
              <a:rPr lang="en-GB" smtClean="0"/>
              <a:t>3</a:t>
            </a:fld>
            <a:endParaRPr lang="en-GB"/>
          </a:p>
        </p:txBody>
      </p:sp>
    </p:spTree>
    <p:extLst>
      <p:ext uri="{BB962C8B-B14F-4D97-AF65-F5344CB8AC3E}">
        <p14:creationId xmlns:p14="http://schemas.microsoft.com/office/powerpoint/2010/main" val="23039842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110000"/>
              </a:lnSpc>
              <a:spcAft>
                <a:spcPts val="600"/>
              </a:spcAft>
              <a:buClr>
                <a:srgbClr val="00B5CC"/>
              </a:buClr>
              <a:buBlip>
                <a:blip r:embed="rId3"/>
              </a:buBlip>
            </a:pPr>
            <a:r>
              <a:rPr lang="en-GB">
                <a:solidFill>
                  <a:schemeClr val="bg1"/>
                </a:solidFill>
                <a:latin typeface="Arial" panose="020B0604020202020204" pitchFamily="34" charset="0"/>
                <a:cs typeface="Arial" panose="020B0604020202020204" pitchFamily="34" charset="0"/>
              </a:rPr>
              <a:t>An IB education:</a:t>
            </a:r>
          </a:p>
          <a:p>
            <a:pPr marL="800100" lvl="1" indent="-342900">
              <a:lnSpc>
                <a:spcPct val="110000"/>
              </a:lnSpc>
              <a:spcAft>
                <a:spcPts val="600"/>
              </a:spcAft>
              <a:buClr>
                <a:schemeClr val="bg1"/>
              </a:buClr>
              <a:buSzPct val="65000"/>
              <a:buFont typeface="Courier New" panose="02070309020205020404" pitchFamily="49" charset="0"/>
              <a:buChar char="o"/>
            </a:pPr>
            <a:r>
              <a:rPr lang="en-GB">
                <a:solidFill>
                  <a:schemeClr val="bg1"/>
                </a:solidFill>
                <a:latin typeface="Arial" panose="020B0604020202020204" pitchFamily="34" charset="0"/>
                <a:cs typeface="Arial" panose="020B0604020202020204" pitchFamily="34" charset="0"/>
              </a:rPr>
              <a:t>empowers students with confidence</a:t>
            </a:r>
            <a:br>
              <a:rPr lang="en-GB">
                <a:solidFill>
                  <a:schemeClr val="bg1"/>
                </a:solidFill>
                <a:latin typeface="Arial" panose="020B0604020202020204" pitchFamily="34" charset="0"/>
                <a:cs typeface="Arial" panose="020B0604020202020204" pitchFamily="34" charset="0"/>
              </a:rPr>
            </a:br>
            <a:r>
              <a:rPr lang="en-GB">
                <a:solidFill>
                  <a:schemeClr val="bg1"/>
                </a:solidFill>
                <a:latin typeface="Arial" panose="020B0604020202020204" pitchFamily="34" charset="0"/>
                <a:cs typeface="Arial" panose="020B0604020202020204" pitchFamily="34" charset="0"/>
              </a:rPr>
              <a:t>and ability </a:t>
            </a:r>
          </a:p>
          <a:p>
            <a:pPr marL="800100" lvl="1" indent="-342900">
              <a:lnSpc>
                <a:spcPct val="110000"/>
              </a:lnSpc>
              <a:spcAft>
                <a:spcPts val="600"/>
              </a:spcAft>
              <a:buClr>
                <a:schemeClr val="bg1"/>
              </a:buClr>
              <a:buSzPct val="65000"/>
              <a:buFont typeface="Courier New" panose="02070309020205020404" pitchFamily="49" charset="0"/>
              <a:buChar char="o"/>
            </a:pPr>
            <a:r>
              <a:rPr lang="en-GB">
                <a:solidFill>
                  <a:schemeClr val="bg1"/>
                </a:solidFill>
                <a:latin typeface="Arial" panose="020B0604020202020204" pitchFamily="34" charset="0"/>
                <a:cs typeface="Arial" panose="020B0604020202020204" pitchFamily="34" charset="0"/>
              </a:rPr>
              <a:t>enables students to obtain a well-recognized certification to gain admission to the university or career of their choice</a:t>
            </a:r>
          </a:p>
          <a:p>
            <a:pPr marL="800100" lvl="1" indent="-342900">
              <a:lnSpc>
                <a:spcPct val="110000"/>
              </a:lnSpc>
              <a:spcAft>
                <a:spcPts val="600"/>
              </a:spcAft>
              <a:buClr>
                <a:schemeClr val="bg1"/>
              </a:buClr>
              <a:buSzPct val="65000"/>
              <a:buFont typeface="Courier New" panose="02070309020205020404" pitchFamily="49" charset="0"/>
              <a:buChar char="o"/>
            </a:pPr>
            <a:r>
              <a:rPr lang="en-GB">
                <a:solidFill>
                  <a:schemeClr val="bg1"/>
                </a:solidFill>
                <a:latin typeface="Arial" panose="020B0604020202020204" pitchFamily="34" charset="0"/>
                <a:cs typeface="Arial" panose="020B0604020202020204" pitchFamily="34" charset="0"/>
              </a:rPr>
              <a:t>allows students to thrive in an unpredictable world where opportunities continually evolve </a:t>
            </a:r>
          </a:p>
          <a:p>
            <a:pPr marL="800100" lvl="1" indent="-342900">
              <a:lnSpc>
                <a:spcPct val="110000"/>
              </a:lnSpc>
              <a:spcAft>
                <a:spcPts val="600"/>
              </a:spcAft>
              <a:buClr>
                <a:schemeClr val="bg1"/>
              </a:buClr>
              <a:buSzPct val="65000"/>
              <a:buFont typeface="Courier New" panose="02070309020205020404" pitchFamily="49" charset="0"/>
              <a:buChar char="o"/>
            </a:pPr>
            <a:r>
              <a:rPr lang="en-GB">
                <a:solidFill>
                  <a:schemeClr val="bg1"/>
                </a:solidFill>
                <a:latin typeface="Arial" panose="020B0604020202020204" pitchFamily="34" charset="0"/>
                <a:cs typeface="Arial" panose="020B0604020202020204" pitchFamily="34" charset="0"/>
              </a:rPr>
              <a:t>encourages students to become active, compassionate, lifelong learners who understand that other people, with their differences, can also be right</a:t>
            </a:r>
            <a:endParaRPr lang="en-US">
              <a:solidFill>
                <a:schemeClr val="bg1"/>
              </a:solidFill>
              <a:latin typeface="Arial" panose="020B0604020202020204" pitchFamily="34" charset="0"/>
              <a:cs typeface="Arial" panose="020B0604020202020204" pitchFamily="34" charset="0"/>
            </a:endParaRPr>
          </a:p>
          <a:p>
            <a:endParaRPr lang="en-GB"/>
          </a:p>
        </p:txBody>
      </p:sp>
      <p:sp>
        <p:nvSpPr>
          <p:cNvPr id="4" name="Slide Number Placeholder 3"/>
          <p:cNvSpPr>
            <a:spLocks noGrp="1"/>
          </p:cNvSpPr>
          <p:nvPr>
            <p:ph type="sldNum" sz="quarter" idx="5"/>
          </p:nvPr>
        </p:nvSpPr>
        <p:spPr/>
        <p:txBody>
          <a:bodyPr/>
          <a:lstStyle/>
          <a:p>
            <a:fld id="{E97EA0B4-B430-4FD8-B731-31D8EFE3472F}" type="slidenum">
              <a:rPr lang="en-GB" smtClean="0"/>
              <a:t>4</a:t>
            </a:fld>
            <a:endParaRPr lang="en-GB"/>
          </a:p>
        </p:txBody>
      </p:sp>
    </p:spTree>
    <p:extLst>
      <p:ext uri="{BB962C8B-B14F-4D97-AF65-F5344CB8AC3E}">
        <p14:creationId xmlns:p14="http://schemas.microsoft.com/office/powerpoint/2010/main" val="14530312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50000"/>
              </a:lnSpc>
              <a:buFont typeface="Symbol" panose="05050102010706020507" pitchFamily="18" charset="2"/>
              <a:buChar char=""/>
            </a:pPr>
            <a:r>
              <a:rPr lang="en-GB" sz="1800">
                <a:effectLst/>
                <a:latin typeface="Arial" panose="020B0604020202020204" pitchFamily="34" charset="0"/>
                <a:ea typeface="DengXian" panose="02010600030101010101" pitchFamily="2" charset="-122"/>
                <a:cs typeface="Times New Roman" panose="02020603050405020304" pitchFamily="18" charset="0"/>
              </a:rPr>
              <a:t>The International Baccalaureate® aims to develop inquiring, knowledgeable and caring young people who help to create a better and more peaceful world through intercultural understanding and respect.</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50000"/>
              </a:lnSpc>
              <a:buFont typeface="Symbol" panose="05050102010706020507" pitchFamily="18" charset="2"/>
              <a:buChar char=""/>
            </a:pPr>
            <a:r>
              <a:rPr lang="en-GB" sz="1800">
                <a:effectLst/>
                <a:latin typeface="Arial" panose="020B0604020202020204" pitchFamily="34" charset="0"/>
                <a:ea typeface="DengXian" panose="02010600030101010101" pitchFamily="2" charset="-122"/>
                <a:cs typeface="Times New Roman" panose="02020603050405020304" pitchFamily="18" charset="0"/>
              </a:rPr>
              <a:t>To this end the organization works with schools, governments and international organizations to develop challenging programmes of international education and rigorous assessment.</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50000"/>
              </a:lnSpc>
              <a:spcAft>
                <a:spcPts val="800"/>
              </a:spcAft>
              <a:buFont typeface="Symbol" panose="05050102010706020507" pitchFamily="18" charset="2"/>
              <a:buChar char=""/>
            </a:pPr>
            <a:r>
              <a:rPr lang="en-GB" sz="1800">
                <a:effectLst/>
                <a:latin typeface="Arial" panose="020B0604020202020204" pitchFamily="34" charset="0"/>
                <a:ea typeface="DengXian" panose="02010600030101010101" pitchFamily="2" charset="-122"/>
                <a:cs typeface="Times New Roman" panose="02020603050405020304" pitchFamily="18" charset="0"/>
              </a:rPr>
              <a:t>These programmes encourage students across the world to become active, compassionate and lifelong learners who understand that other people, with their differences, can also be right.</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endParaRPr lang="en-GB"/>
          </a:p>
        </p:txBody>
      </p:sp>
      <p:sp>
        <p:nvSpPr>
          <p:cNvPr id="4" name="Slide Number Placeholder 3"/>
          <p:cNvSpPr>
            <a:spLocks noGrp="1"/>
          </p:cNvSpPr>
          <p:nvPr>
            <p:ph type="sldNum" sz="quarter" idx="5"/>
          </p:nvPr>
        </p:nvSpPr>
        <p:spPr/>
        <p:txBody>
          <a:bodyPr/>
          <a:lstStyle/>
          <a:p>
            <a:fld id="{E97EA0B4-B430-4FD8-B731-31D8EFE3472F}" type="slidenum">
              <a:rPr lang="en-GB" smtClean="0"/>
              <a:t>6</a:t>
            </a:fld>
            <a:endParaRPr lang="en-GB"/>
          </a:p>
        </p:txBody>
      </p:sp>
    </p:spTree>
    <p:extLst>
      <p:ext uri="{BB962C8B-B14F-4D97-AF65-F5344CB8AC3E}">
        <p14:creationId xmlns:p14="http://schemas.microsoft.com/office/powerpoint/2010/main" val="29491282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914400" indent="0">
              <a:lnSpc>
                <a:spcPct val="150000"/>
              </a:lnSpc>
              <a:spcAft>
                <a:spcPts val="800"/>
              </a:spcAft>
              <a:buFont typeface="Arial" panose="020B0604020202020204" pitchFamily="34" charset="0"/>
              <a:buNone/>
            </a:pPr>
            <a:r>
              <a:rPr lang="en-US" sz="1800" b="1">
                <a:effectLst/>
                <a:latin typeface="Arial" panose="020B0604020202020204" pitchFamily="34" charset="0"/>
                <a:ea typeface="DengXian" panose="02010600030101010101" pitchFamily="2" charset="-122"/>
                <a:cs typeface="Times New Roman" panose="02020603050405020304" pitchFamily="18" charset="0"/>
              </a:rPr>
              <a:t>Empowering learners to thrive and make a difference.</a:t>
            </a:r>
          </a:p>
          <a:p>
            <a:pPr marL="914400" indent="0">
              <a:lnSpc>
                <a:spcPct val="150000"/>
              </a:lnSpc>
              <a:spcAft>
                <a:spcPts val="800"/>
              </a:spcAft>
              <a:buFont typeface="Arial" panose="020B0604020202020204" pitchFamily="34" charset="0"/>
              <a:buNone/>
            </a:pPr>
            <a:endParaRPr lang="en-GB" sz="1800" b="1">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50000"/>
              </a:lnSpc>
              <a:spcAft>
                <a:spcPts val="800"/>
              </a:spcAft>
              <a:buFont typeface="Symbol" panose="05050102010706020507" pitchFamily="18" charset="2"/>
              <a:buChar char=""/>
            </a:pPr>
            <a:r>
              <a:rPr lang="en-US" sz="1800">
                <a:effectLst/>
                <a:latin typeface="Arial" panose="020B0604020202020204" pitchFamily="34" charset="0"/>
                <a:ea typeface="DengXian" panose="02010600030101010101" pitchFamily="2" charset="-122"/>
                <a:cs typeface="Times New Roman" panose="02020603050405020304" pitchFamily="18" charset="0"/>
              </a:rPr>
              <a:t>A personalized learning experience that equips learners with the skills, empathy and confidence that they need to thrive and build a better world.</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50000"/>
              </a:lnSpc>
              <a:spcAft>
                <a:spcPts val="800"/>
              </a:spcAft>
              <a:buFont typeface="Symbol" panose="05050102010706020507" pitchFamily="18" charset="2"/>
              <a:buChar char=""/>
            </a:pPr>
            <a:r>
              <a:rPr lang="en-US" sz="1800">
                <a:effectLst/>
                <a:latin typeface="Arial" panose="020B0604020202020204" pitchFamily="34" charset="0"/>
                <a:ea typeface="DengXian" panose="02010600030101010101" pitchFamily="2" charset="-122"/>
                <a:cs typeface="Times New Roman" panose="02020603050405020304" pitchFamily="18" charset="0"/>
              </a:rPr>
              <a:t>Develops learners’ whole being, helping them build confidence, a love of learning and a sense of purpose that will last a lifetime.</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50000"/>
              </a:lnSpc>
              <a:spcAft>
                <a:spcPts val="800"/>
              </a:spcAft>
              <a:buFont typeface="Symbol" panose="05050102010706020507" pitchFamily="18" charset="2"/>
              <a:buChar char=""/>
            </a:pPr>
            <a:r>
              <a:rPr lang="en-US" sz="1800">
                <a:effectLst/>
                <a:latin typeface="Arial" panose="020B0604020202020204" pitchFamily="34" charset="0"/>
                <a:ea typeface="DengXian" panose="02010600030101010101" pitchFamily="2" charset="-122"/>
                <a:cs typeface="Times New Roman" panose="02020603050405020304" pitchFamily="18" charset="0"/>
              </a:rPr>
              <a:t>Develop the skills learners need to thrive in an ever-changing, unpredictable world.</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50000"/>
              </a:lnSpc>
              <a:spcAft>
                <a:spcPts val="800"/>
              </a:spcAft>
              <a:buFont typeface="Symbol" panose="05050102010706020507" pitchFamily="18" charset="2"/>
              <a:buChar char=""/>
            </a:pPr>
            <a:r>
              <a:rPr lang="en-US" sz="1800">
                <a:effectLst/>
                <a:latin typeface="Arial" panose="020B0604020202020204" pitchFamily="34" charset="0"/>
                <a:ea typeface="DengXian" panose="02010600030101010101" pitchFamily="2" charset="-122"/>
                <a:cs typeface="Times New Roman" panose="02020603050405020304" pitchFamily="18" charset="0"/>
              </a:rPr>
              <a:t>Gives learners an international reputation for excellence and quality.</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50000"/>
              </a:lnSpc>
              <a:spcAft>
                <a:spcPts val="800"/>
              </a:spcAft>
              <a:buFont typeface="Symbol" panose="05050102010706020507" pitchFamily="18" charset="2"/>
              <a:buChar char=""/>
            </a:pPr>
            <a:r>
              <a:rPr lang="en-US" sz="1800">
                <a:effectLst/>
                <a:latin typeface="Arial" panose="020B0604020202020204" pitchFamily="34" charset="0"/>
                <a:ea typeface="DengXian" panose="02010600030101010101" pitchFamily="2" charset="-122"/>
                <a:cs typeface="Times New Roman" panose="02020603050405020304" pitchFamily="18" charset="0"/>
              </a:rPr>
              <a:t>Celebrates cultural diversity and thrives in a multicultural context.</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endParaRPr lang="en-GB"/>
          </a:p>
        </p:txBody>
      </p:sp>
      <p:sp>
        <p:nvSpPr>
          <p:cNvPr id="4" name="Slide Number Placeholder 3"/>
          <p:cNvSpPr>
            <a:spLocks noGrp="1"/>
          </p:cNvSpPr>
          <p:nvPr>
            <p:ph type="sldNum" sz="quarter" idx="5"/>
          </p:nvPr>
        </p:nvSpPr>
        <p:spPr/>
        <p:txBody>
          <a:bodyPr/>
          <a:lstStyle/>
          <a:p>
            <a:fld id="{E97EA0B4-B430-4FD8-B731-31D8EFE3472F}" type="slidenum">
              <a:rPr lang="en-GB" smtClean="0"/>
              <a:t>7</a:t>
            </a:fld>
            <a:endParaRPr lang="en-GB"/>
          </a:p>
        </p:txBody>
      </p:sp>
    </p:spTree>
    <p:extLst>
      <p:ext uri="{BB962C8B-B14F-4D97-AF65-F5344CB8AC3E}">
        <p14:creationId xmlns:p14="http://schemas.microsoft.com/office/powerpoint/2010/main" val="21300390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914400">
              <a:lnSpc>
                <a:spcPct val="150000"/>
              </a:lnSpc>
            </a:pPr>
            <a:r>
              <a:rPr lang="en-US" sz="1800" b="1">
                <a:effectLst/>
                <a:latin typeface="Arial" panose="020B0604020202020204" pitchFamily="34" charset="0"/>
                <a:ea typeface="DengXian" panose="02010600030101010101" pitchFamily="2" charset="-122"/>
                <a:cs typeface="Times New Roman" panose="02020603050405020304" pitchFamily="18" charset="0"/>
              </a:rPr>
              <a:t>A world-class preparation for university and life beyond.</a:t>
            </a:r>
          </a:p>
          <a:p>
            <a:pPr marL="914400">
              <a:lnSpc>
                <a:spcPct val="150000"/>
              </a:lnSpc>
            </a:pPr>
            <a:endParaRPr lang="en-GB" sz="1800" b="1">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50000"/>
              </a:lnSpc>
              <a:spcAft>
                <a:spcPts val="800"/>
              </a:spcAft>
              <a:buFont typeface="Symbol" panose="05050102010706020507" pitchFamily="18" charset="2"/>
              <a:buChar char=""/>
            </a:pPr>
            <a:r>
              <a:rPr lang="en-US" sz="1800">
                <a:effectLst/>
                <a:latin typeface="Arial" panose="020B0604020202020204" pitchFamily="34" charset="0"/>
                <a:ea typeface="DengXian" panose="02010600030101010101" pitchFamily="2" charset="-122"/>
                <a:cs typeface="Times New Roman" panose="02020603050405020304" pitchFamily="18" charset="0"/>
              </a:rPr>
              <a:t>The Diploma Programme (DP) gives learners world-class preparation for university and life beyond. It’s a comprehensive inquiry-based education that puts learners in control of their study, so they can develop superior academic ability, confidence, critical</a:t>
            </a:r>
            <a:r>
              <a:rPr lang="en-US" sz="1800">
                <a:effectLst/>
                <a:latin typeface="Cambria Math" panose="02040503050406030204" pitchFamily="18" charset="0"/>
                <a:ea typeface="DengXian" panose="02010600030101010101" pitchFamily="2" charset="-122"/>
                <a:cs typeface="Cambria Math" panose="02040503050406030204" pitchFamily="18" charset="0"/>
              </a:rPr>
              <a:t>‑</a:t>
            </a:r>
            <a:r>
              <a:rPr lang="en-US" sz="1800">
                <a:effectLst/>
                <a:latin typeface="Arial" panose="020B0604020202020204" pitchFamily="34" charset="0"/>
                <a:ea typeface="DengXian" panose="02010600030101010101" pitchFamily="2" charset="-122"/>
                <a:cs typeface="Times New Roman" panose="02020603050405020304" pitchFamily="18" charset="0"/>
              </a:rPr>
              <a:t>thinking and language skills. Learners will graduate ready to enter the university of their choice and thrive when they get there.</a:t>
            </a:r>
          </a:p>
          <a:p>
            <a:pPr marL="342900" marR="0" lvl="0" indent="-342900" algn="l" defTabSz="914400" rtl="0" eaLnBrk="1" fontAlgn="auto" latinLnBrk="0" hangingPunct="1">
              <a:lnSpc>
                <a:spcPct val="150000"/>
              </a:lnSpc>
              <a:spcBef>
                <a:spcPts val="0"/>
              </a:spcBef>
              <a:spcAft>
                <a:spcPts val="800"/>
              </a:spcAft>
              <a:buClrTx/>
              <a:buSzTx/>
              <a:buFont typeface="Symbol" panose="05050102010706020507" pitchFamily="18" charset="2"/>
              <a:buChar char=""/>
              <a:tabLst/>
              <a:defRPr/>
            </a:pPr>
            <a:r>
              <a:rPr lang="en-US" sz="1800">
                <a:effectLst/>
                <a:latin typeface="Arial" panose="020B0604020202020204" pitchFamily="34" charset="0"/>
                <a:ea typeface="DengXian" panose="02010600030101010101" pitchFamily="2" charset="-122"/>
                <a:cs typeface="Times New Roman" panose="02020603050405020304" pitchFamily="18" charset="0"/>
              </a:rPr>
              <a:t>* Source - </a:t>
            </a:r>
            <a:r>
              <a:rPr lang="en-GB" sz="2800"/>
              <a:t>(</a:t>
            </a:r>
            <a:r>
              <a:rPr lang="en-GB" sz="2800" err="1"/>
              <a:t>Pilchen</a:t>
            </a:r>
            <a:r>
              <a:rPr lang="en-GB" sz="2800"/>
              <a:t>, Caspary, Woodworth 2020) &amp; (Lee et al 2017). </a:t>
            </a:r>
            <a:r>
              <a:rPr lang="en-US" sz="1800">
                <a:effectLst/>
                <a:latin typeface="Arial" panose="020B0604020202020204" pitchFamily="34" charset="0"/>
                <a:ea typeface="DengXian" panose="02010600030101010101" pitchFamily="2" charset="-122"/>
                <a:cs typeface="Times New Roman" panose="02020603050405020304" pitchFamily="18" charset="0"/>
              </a:rPr>
              <a:t> - https://www.ibo.org/globalassets/new-structure/research/pdfs/key-findings-from-research-on-the-impact-of-the-dp-en.pdf </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50000"/>
              </a:lnSpc>
              <a:spcAft>
                <a:spcPts val="800"/>
              </a:spcAft>
              <a:buFont typeface="Symbol" panose="05050102010706020507" pitchFamily="18" charset="2"/>
              <a:buChar char=""/>
            </a:pP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endParaRPr lang="en-GB"/>
          </a:p>
        </p:txBody>
      </p:sp>
      <p:sp>
        <p:nvSpPr>
          <p:cNvPr id="4" name="Slide Number Placeholder 3"/>
          <p:cNvSpPr>
            <a:spLocks noGrp="1"/>
          </p:cNvSpPr>
          <p:nvPr>
            <p:ph type="sldNum" sz="quarter" idx="5"/>
          </p:nvPr>
        </p:nvSpPr>
        <p:spPr/>
        <p:txBody>
          <a:bodyPr/>
          <a:lstStyle/>
          <a:p>
            <a:fld id="{E97EA0B4-B430-4FD8-B731-31D8EFE3472F}" type="slidenum">
              <a:rPr lang="en-GB" smtClean="0"/>
              <a:t>9</a:t>
            </a:fld>
            <a:endParaRPr lang="en-GB"/>
          </a:p>
        </p:txBody>
      </p:sp>
    </p:spTree>
    <p:extLst>
      <p:ext uri="{BB962C8B-B14F-4D97-AF65-F5344CB8AC3E}">
        <p14:creationId xmlns:p14="http://schemas.microsoft.com/office/powerpoint/2010/main" val="33136188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97EA0B4-B430-4FD8-B731-31D8EFE3472F}" type="slidenum">
              <a:rPr lang="en-GB" smtClean="0"/>
              <a:t>12</a:t>
            </a:fld>
            <a:endParaRPr lang="en-GB"/>
          </a:p>
        </p:txBody>
      </p:sp>
    </p:spTree>
    <p:extLst>
      <p:ext uri="{BB962C8B-B14F-4D97-AF65-F5344CB8AC3E}">
        <p14:creationId xmlns:p14="http://schemas.microsoft.com/office/powerpoint/2010/main" val="3755846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50000"/>
              </a:lnSpc>
              <a:buFont typeface="Symbol" panose="05050102010706020507" pitchFamily="18" charset="2"/>
              <a:buChar char=""/>
            </a:pPr>
            <a:r>
              <a:rPr lang="en-US" sz="1000">
                <a:effectLst/>
                <a:latin typeface="Arial" panose="020B0604020202020204" pitchFamily="34" charset="0"/>
                <a:ea typeface="DengXian" panose="02010600030101010101" pitchFamily="2" charset="-122"/>
                <a:cs typeface="Times New Roman" panose="02020603050405020304" pitchFamily="18" charset="0"/>
              </a:rPr>
              <a:t>We strongly believe that the IB Diploma is all inclusive and caters to the diverse needs of all learners.</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50000"/>
              </a:lnSpc>
              <a:buFont typeface="Symbol" panose="05050102010706020507" pitchFamily="18" charset="2"/>
              <a:buChar char=""/>
            </a:pPr>
            <a:r>
              <a:rPr lang="en-US" sz="1000">
                <a:effectLst/>
                <a:latin typeface="Arial" panose="020B0604020202020204" pitchFamily="34" charset="0"/>
                <a:ea typeface="DengXian" panose="02010600030101010101" pitchFamily="2" charset="-122"/>
                <a:cs typeface="Times New Roman" panose="02020603050405020304" pitchFamily="18" charset="0"/>
              </a:rPr>
              <a:t>The IB does not set requirements, however, some selective schools may have their own requirements for student admissions.</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50000"/>
              </a:lnSpc>
              <a:buFont typeface="Symbol" panose="05050102010706020507" pitchFamily="18" charset="2"/>
              <a:buChar char=""/>
            </a:pPr>
            <a:r>
              <a:rPr lang="en-US" sz="1000">
                <a:effectLst/>
                <a:latin typeface="Arial" panose="020B0604020202020204" pitchFamily="34" charset="0"/>
                <a:ea typeface="DengXian" panose="02010600030101010101" pitchFamily="2" charset="-122"/>
                <a:cs typeface="Times New Roman" panose="02020603050405020304" pitchFamily="18" charset="0"/>
              </a:rPr>
              <a:t>The focus of an IB education is learning.</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50000"/>
              </a:lnSpc>
              <a:buFont typeface="Symbol" panose="05050102010706020507" pitchFamily="18" charset="2"/>
              <a:buChar char=""/>
            </a:pPr>
            <a:r>
              <a:rPr lang="en-US" sz="1000">
                <a:effectLst/>
                <a:latin typeface="Arial" panose="020B0604020202020204" pitchFamily="34" charset="0"/>
                <a:ea typeface="DengXian" panose="02010600030101010101" pitchFamily="2" charset="-122"/>
                <a:cs typeface="Times New Roman" panose="02020603050405020304" pitchFamily="18" charset="0"/>
              </a:rPr>
              <a:t>Throughout all IB </a:t>
            </a:r>
            <a:r>
              <a:rPr lang="en-US" sz="1000" err="1">
                <a:effectLst/>
                <a:latin typeface="Arial" panose="020B0604020202020204" pitchFamily="34" charset="0"/>
                <a:ea typeface="DengXian" panose="02010600030101010101" pitchFamily="2" charset="-122"/>
                <a:cs typeface="Times New Roman" panose="02020603050405020304" pitchFamily="18" charset="0"/>
              </a:rPr>
              <a:t>programmes</a:t>
            </a:r>
            <a:r>
              <a:rPr lang="en-US" sz="1000">
                <a:effectLst/>
                <a:latin typeface="Arial" panose="020B0604020202020204" pitchFamily="34" charset="0"/>
                <a:ea typeface="DengXian" panose="02010600030101010101" pitchFamily="2" charset="-122"/>
                <a:cs typeface="Times New Roman" panose="02020603050405020304" pitchFamily="18" charset="0"/>
              </a:rPr>
              <a:t>, students develop approaches to learning skills and the attributes of the IB learner profile. The IB learner is positively challenged to think critically and to learn in a flexible environment crossing disciplinary, cultural and national boundaries.</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50000"/>
              </a:lnSpc>
              <a:buFont typeface="Symbol" panose="05050102010706020507" pitchFamily="18" charset="2"/>
              <a:buChar char=""/>
            </a:pPr>
            <a:r>
              <a:rPr lang="en-US" sz="1000">
                <a:effectLst/>
                <a:latin typeface="Arial" panose="020B0604020202020204" pitchFamily="34" charset="0"/>
                <a:ea typeface="DengXian" panose="02010600030101010101" pitchFamily="2" charset="-122"/>
                <a:cs typeface="Times New Roman" panose="02020603050405020304" pitchFamily="18" charset="0"/>
              </a:rPr>
              <a:t>IB Diploma students take responsibility for their own learning and understand how knowledge itself is constructed, underpinned by our unique theory of knowledge (TOK) course.</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50000"/>
              </a:lnSpc>
              <a:buFont typeface="Symbol" panose="05050102010706020507" pitchFamily="18" charset="2"/>
              <a:buChar char=""/>
            </a:pPr>
            <a:r>
              <a:rPr lang="en-US" sz="1000">
                <a:effectLst/>
                <a:latin typeface="Arial" panose="020B0604020202020204" pitchFamily="34" charset="0"/>
                <a:ea typeface="DengXian" panose="02010600030101010101" pitchFamily="2" charset="-122"/>
                <a:cs typeface="Times New Roman" panose="02020603050405020304" pitchFamily="18" charset="0"/>
              </a:rPr>
              <a:t>Our </a:t>
            </a:r>
            <a:r>
              <a:rPr lang="en-US" sz="1000" err="1">
                <a:effectLst/>
                <a:latin typeface="Arial" panose="020B0604020202020204" pitchFamily="34" charset="0"/>
                <a:ea typeface="DengXian" panose="02010600030101010101" pitchFamily="2" charset="-122"/>
                <a:cs typeface="Times New Roman" panose="02020603050405020304" pitchFamily="18" charset="0"/>
              </a:rPr>
              <a:t>programmes</a:t>
            </a:r>
            <a:r>
              <a:rPr lang="en-US" sz="1000">
                <a:effectLst/>
                <a:latin typeface="Arial" panose="020B0604020202020204" pitchFamily="34" charset="0"/>
                <a:ea typeface="DengXian" panose="02010600030101010101" pitchFamily="2" charset="-122"/>
                <a:cs typeface="Times New Roman" panose="02020603050405020304" pitchFamily="18" charset="0"/>
              </a:rPr>
              <a:t> help IB students:</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p>
            <a:pPr marL="1600200" lvl="3" indent="-228600">
              <a:lnSpc>
                <a:spcPct val="150000"/>
              </a:lnSpc>
              <a:buFont typeface="Courier New" panose="02070309020205020404" pitchFamily="49" charset="0"/>
              <a:buChar char="o"/>
            </a:pPr>
            <a:r>
              <a:rPr lang="en-GB" sz="1000">
                <a:effectLst/>
                <a:latin typeface="Arial" panose="020B0604020202020204" pitchFamily="34" charset="0"/>
                <a:ea typeface="DengXian" panose="02010600030101010101" pitchFamily="2" charset="-122"/>
                <a:cs typeface="Times New Roman" panose="02020603050405020304" pitchFamily="18" charset="0"/>
              </a:rPr>
              <a:t>ask challenging questions</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p>
            <a:pPr marL="1600200" lvl="3" indent="-228600">
              <a:lnSpc>
                <a:spcPct val="150000"/>
              </a:lnSpc>
              <a:buFont typeface="Courier New" panose="02070309020205020404" pitchFamily="49" charset="0"/>
              <a:buChar char="o"/>
            </a:pPr>
            <a:r>
              <a:rPr lang="en-GB" sz="1000">
                <a:effectLst/>
                <a:latin typeface="Arial" panose="020B0604020202020204" pitchFamily="34" charset="0"/>
                <a:ea typeface="DengXian" panose="02010600030101010101" pitchFamily="2" charset="-122"/>
                <a:cs typeface="Times New Roman" panose="02020603050405020304" pitchFamily="18" charset="0"/>
              </a:rPr>
              <a:t>think critically</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p>
            <a:pPr marL="1600200" lvl="3" indent="-228600">
              <a:lnSpc>
                <a:spcPct val="150000"/>
              </a:lnSpc>
              <a:buFont typeface="Courier New" panose="02070309020205020404" pitchFamily="49" charset="0"/>
              <a:buChar char="o"/>
            </a:pPr>
            <a:r>
              <a:rPr lang="en-GB" sz="1000">
                <a:effectLst/>
                <a:latin typeface="Arial" panose="020B0604020202020204" pitchFamily="34" charset="0"/>
                <a:ea typeface="DengXian" panose="02010600030101010101" pitchFamily="2" charset="-122"/>
                <a:cs typeface="Times New Roman" panose="02020603050405020304" pitchFamily="18" charset="0"/>
              </a:rPr>
              <a:t>learn across disciplines</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p>
            <a:pPr marL="1600200" lvl="3" indent="-228600">
              <a:lnSpc>
                <a:spcPct val="150000"/>
              </a:lnSpc>
              <a:buFont typeface="Courier New" panose="02070309020205020404" pitchFamily="49" charset="0"/>
              <a:buChar char="o"/>
            </a:pPr>
            <a:r>
              <a:rPr lang="en-GB" sz="1000">
                <a:effectLst/>
                <a:latin typeface="Arial" panose="020B0604020202020204" pitchFamily="34" charset="0"/>
                <a:ea typeface="DengXian" panose="02010600030101010101" pitchFamily="2" charset="-122"/>
                <a:cs typeface="Times New Roman" panose="02020603050405020304" pitchFamily="18" charset="0"/>
              </a:rPr>
              <a:t>develop research skills proven to help them in higher education.</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50000"/>
              </a:lnSpc>
              <a:buFont typeface="Symbol" panose="05050102010706020507" pitchFamily="18" charset="2"/>
              <a:buChar char=""/>
            </a:pPr>
            <a:r>
              <a:rPr lang="en-US" sz="1000">
                <a:effectLst/>
                <a:latin typeface="Arial" panose="020B0604020202020204" pitchFamily="34" charset="0"/>
                <a:ea typeface="DengXian" panose="02010600030101010101" pitchFamily="2" charset="-122"/>
                <a:cs typeface="Times New Roman" panose="02020603050405020304" pitchFamily="18" charset="0"/>
              </a:rPr>
              <a:t>IB </a:t>
            </a:r>
            <a:r>
              <a:rPr lang="en-US" sz="1000" err="1">
                <a:effectLst/>
                <a:latin typeface="Arial" panose="020B0604020202020204" pitchFamily="34" charset="0"/>
                <a:ea typeface="DengXian" panose="02010600030101010101" pitchFamily="2" charset="-122"/>
                <a:cs typeface="Times New Roman" panose="02020603050405020304" pitchFamily="18" charset="0"/>
              </a:rPr>
              <a:t>programmes</a:t>
            </a:r>
            <a:r>
              <a:rPr lang="en-US" sz="1000">
                <a:effectLst/>
                <a:latin typeface="Arial" panose="020B0604020202020204" pitchFamily="34" charset="0"/>
                <a:ea typeface="DengXian" panose="02010600030101010101" pitchFamily="2" charset="-122"/>
                <a:cs typeface="Times New Roman" panose="02020603050405020304" pitchFamily="18" charset="0"/>
              </a:rPr>
              <a:t> also encourage students to be active in their communities and to take their learning beyond academic study. It is this experience of connecting their classroom learning to the outside world that gives IB Diploma students the confidence in their abilities to independently and collectively address challenges and solve problems.</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50000"/>
              </a:lnSpc>
              <a:spcAft>
                <a:spcPts val="800"/>
              </a:spcAft>
              <a:buFont typeface="Symbol" panose="05050102010706020507" pitchFamily="18" charset="2"/>
              <a:buChar char=""/>
            </a:pPr>
            <a:r>
              <a:rPr lang="en-US" sz="1000">
                <a:effectLst/>
                <a:latin typeface="Arial" panose="020B0604020202020204" pitchFamily="34" charset="0"/>
                <a:ea typeface="DengXian" panose="02010600030101010101" pitchFamily="2" charset="-122"/>
                <a:cs typeface="Times New Roman" panose="02020603050405020304" pitchFamily="18" charset="0"/>
              </a:rPr>
              <a:t>The DP is open to any student aged 16-19 at schools that have been authorized to implement the </a:t>
            </a:r>
            <a:r>
              <a:rPr lang="en-US" sz="1000" err="1">
                <a:effectLst/>
                <a:latin typeface="Arial" panose="020B0604020202020204" pitchFamily="34" charset="0"/>
                <a:ea typeface="DengXian" panose="02010600030101010101" pitchFamily="2" charset="-122"/>
                <a:cs typeface="Times New Roman" panose="02020603050405020304" pitchFamily="18" charset="0"/>
              </a:rPr>
              <a:t>programme</a:t>
            </a:r>
            <a:r>
              <a:rPr lang="en-US" sz="1000">
                <a:effectLst/>
                <a:latin typeface="Arial" panose="020B0604020202020204" pitchFamily="34" charset="0"/>
                <a:ea typeface="DengXian" panose="02010600030101010101" pitchFamily="2" charset="-122"/>
                <a:cs typeface="Times New Roman" panose="02020603050405020304" pitchFamily="18" charset="0"/>
              </a:rPr>
              <a:t>.</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p>
            <a:endParaRPr lang="en-GB"/>
          </a:p>
        </p:txBody>
      </p:sp>
      <p:sp>
        <p:nvSpPr>
          <p:cNvPr id="4" name="Slide Number Placeholder 3"/>
          <p:cNvSpPr>
            <a:spLocks noGrp="1"/>
          </p:cNvSpPr>
          <p:nvPr>
            <p:ph type="sldNum" sz="quarter" idx="5"/>
          </p:nvPr>
        </p:nvSpPr>
        <p:spPr/>
        <p:txBody>
          <a:bodyPr/>
          <a:lstStyle/>
          <a:p>
            <a:fld id="{E97EA0B4-B430-4FD8-B731-31D8EFE3472F}" type="slidenum">
              <a:rPr lang="en-GB" smtClean="0"/>
              <a:t>14</a:t>
            </a:fld>
            <a:endParaRPr lang="en-GB"/>
          </a:p>
        </p:txBody>
      </p:sp>
    </p:spTree>
    <p:extLst>
      <p:ext uri="{BB962C8B-B14F-4D97-AF65-F5344CB8AC3E}">
        <p14:creationId xmlns:p14="http://schemas.microsoft.com/office/powerpoint/2010/main" val="19855183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50000"/>
              </a:lnSpc>
              <a:buFont typeface="Symbol" panose="05050102010706020507" pitchFamily="18" charset="2"/>
              <a:buChar char=""/>
            </a:pPr>
            <a:r>
              <a:rPr lang="en-GB" sz="1800">
                <a:effectLst/>
                <a:latin typeface="Arial" panose="020B0604020202020204" pitchFamily="34" charset="0"/>
                <a:ea typeface="DengXian" panose="02010600030101010101" pitchFamily="2" charset="-122"/>
                <a:cs typeface="Times New Roman" panose="02020603050405020304" pitchFamily="18" charset="0"/>
              </a:rPr>
              <a:t>There is a common misconception that the IB is only suited to high achieving students. The IB challenges students to reach their full potential. Where it may seem difficult at first, IB students are given support to learn coping skills, and, throughout their education, will adjust to the requirements of the programme to become better learners. As a result, students will finish school more academically adjusted to the rigour and expectations of university, and will enter the rest of their lives with exceptional time management and life skills.</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50000"/>
              </a:lnSpc>
              <a:buFont typeface="Symbol" panose="05050102010706020507" pitchFamily="18" charset="2"/>
              <a:buChar char=""/>
            </a:pPr>
            <a:r>
              <a:rPr lang="en-GB" sz="1800">
                <a:effectLst/>
                <a:latin typeface="Arial" panose="020B0604020202020204" pitchFamily="34" charset="0"/>
                <a:ea typeface="DengXian" panose="02010600030101010101" pitchFamily="2" charset="-122"/>
                <a:cs typeface="Times New Roman" panose="02020603050405020304" pitchFamily="18" charset="0"/>
              </a:rPr>
              <a:t>The DP works well for learners with a range of abilities and learning styles as students have the opportunity to select three of their strongest subjects to study at higher level, alongside the remaining three at standard level. Additionally, the extra contact time with teachers is beneficial to students who work better with more guidance.  </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50000"/>
              </a:lnSpc>
              <a:buFont typeface="Symbol" panose="05050102010706020507" pitchFamily="18" charset="2"/>
              <a:buChar char=""/>
            </a:pPr>
            <a:r>
              <a:rPr lang="en-GB" sz="1800">
                <a:effectLst/>
                <a:latin typeface="Arial" panose="020B0604020202020204" pitchFamily="34" charset="0"/>
                <a:ea typeface="DengXian" panose="02010600030101010101" pitchFamily="2" charset="-122"/>
                <a:cs typeface="Times New Roman" panose="02020603050405020304" pitchFamily="18" charset="0"/>
              </a:rPr>
              <a:t>There is also the option for students to not follow the full Diploma. Course candidates, </a:t>
            </a:r>
            <a:r>
              <a:rPr lang="en-US" sz="1800">
                <a:effectLst/>
                <a:latin typeface="Arial" panose="020B0604020202020204" pitchFamily="34" charset="0"/>
                <a:ea typeface="DengXian" panose="02010600030101010101" pitchFamily="2" charset="-122"/>
                <a:cs typeface="Times New Roman" panose="02020603050405020304" pitchFamily="18" charset="0"/>
              </a:rPr>
              <a:t>who study and are assessed for subjects, but choose not to take the entire IB Diploma, take one or more IB courses based on interests, aspirations and responsibilities outside of school. The courses may include the core requirements of theory of knowledge, the extended essay and/or completion of a CAS programme. </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50000"/>
              </a:lnSpc>
              <a:spcAft>
                <a:spcPts val="800"/>
              </a:spcAft>
              <a:buFont typeface="Symbol" panose="05050102010706020507" pitchFamily="18" charset="2"/>
              <a:buChar char=""/>
            </a:pPr>
            <a:r>
              <a:rPr lang="en-US" sz="1800">
                <a:effectLst/>
                <a:latin typeface="Arial" panose="020B0604020202020204" pitchFamily="34" charset="0"/>
                <a:ea typeface="DengXian" panose="02010600030101010101" pitchFamily="2" charset="-122"/>
                <a:cs typeface="Times New Roman" panose="02020603050405020304" pitchFamily="18" charset="0"/>
              </a:rPr>
              <a:t>Students can combine Diploma Courses with other qualifications such as: A Levels, the Advanced Placement or BTEC.</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endParaRPr lang="en-GB"/>
          </a:p>
        </p:txBody>
      </p:sp>
      <p:sp>
        <p:nvSpPr>
          <p:cNvPr id="4" name="Slide Number Placeholder 3"/>
          <p:cNvSpPr>
            <a:spLocks noGrp="1"/>
          </p:cNvSpPr>
          <p:nvPr>
            <p:ph type="sldNum" sz="quarter" idx="5"/>
          </p:nvPr>
        </p:nvSpPr>
        <p:spPr/>
        <p:txBody>
          <a:bodyPr/>
          <a:lstStyle/>
          <a:p>
            <a:fld id="{E97EA0B4-B430-4FD8-B731-31D8EFE3472F}" type="slidenum">
              <a:rPr lang="en-GB" smtClean="0"/>
              <a:t>15</a:t>
            </a:fld>
            <a:endParaRPr lang="en-GB"/>
          </a:p>
        </p:txBody>
      </p:sp>
    </p:spTree>
    <p:extLst>
      <p:ext uri="{BB962C8B-B14F-4D97-AF65-F5344CB8AC3E}">
        <p14:creationId xmlns:p14="http://schemas.microsoft.com/office/powerpoint/2010/main" val="6765901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SG"/>
              <a:t>Image source: Unsplash.com - Ben Sweet</a:t>
            </a:r>
          </a:p>
          <a:p>
            <a:endParaRPr lang="en-SG"/>
          </a:p>
        </p:txBody>
      </p:sp>
      <p:sp>
        <p:nvSpPr>
          <p:cNvPr id="4" name="Slide Number Placeholder 3"/>
          <p:cNvSpPr>
            <a:spLocks noGrp="1"/>
          </p:cNvSpPr>
          <p:nvPr>
            <p:ph type="sldNum" sz="quarter" idx="5"/>
          </p:nvPr>
        </p:nvSpPr>
        <p:spPr/>
        <p:txBody>
          <a:bodyPr/>
          <a:lstStyle/>
          <a:p>
            <a:fld id="{E97EA0B4-B430-4FD8-B731-31D8EFE3472F}" type="slidenum">
              <a:rPr lang="en-GB" smtClean="0"/>
              <a:t>18</a:t>
            </a:fld>
            <a:endParaRPr lang="en-GB"/>
          </a:p>
        </p:txBody>
      </p:sp>
    </p:spTree>
    <p:extLst>
      <p:ext uri="{BB962C8B-B14F-4D97-AF65-F5344CB8AC3E}">
        <p14:creationId xmlns:p14="http://schemas.microsoft.com/office/powerpoint/2010/main" val="18655844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solidFill>
                  <a:srgbClr val="0A4B8D"/>
                </a:solidFill>
                <a:latin typeface="Arial" panose="020B0604020202020204" pitchFamily="34" charset="0"/>
                <a:cs typeface="Arial" panose="020B0604020202020204" pitchFamily="34" charset="0"/>
              </a:rPr>
              <a:t>Although there is no pre-requisite to study the DP, the IB’s Middle Years Programme (MYP) does align closely with the DP, ensuring a smooth transition for students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b="1" i="1">
              <a:solidFill>
                <a:srgbClr val="0A4B8D"/>
              </a:solidFill>
              <a:effectLst/>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000" b="1" i="1">
                <a:effectLst/>
                <a:latin typeface="Arial" panose="020B0604020202020204" pitchFamily="34" charset="0"/>
                <a:ea typeface="DengXian" panose="02010600030101010101" pitchFamily="2" charset="-122"/>
                <a:cs typeface="Times New Roman" panose="02020603050405020304" pitchFamily="18" charset="0"/>
              </a:rPr>
              <a:t>Transition from MYP to DP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50000"/>
              </a:lnSpc>
              <a:buFont typeface="Symbol" panose="05050102010706020507" pitchFamily="18" charset="2"/>
              <a:buChar char=""/>
            </a:pPr>
            <a:r>
              <a:rPr lang="en-US" sz="1000">
                <a:effectLst/>
                <a:latin typeface="Arial" panose="020B0604020202020204" pitchFamily="34" charset="0"/>
                <a:ea typeface="DengXian" panose="02010600030101010101" pitchFamily="2" charset="-122"/>
                <a:cs typeface="Times New Roman" panose="02020603050405020304" pitchFamily="18" charset="0"/>
              </a:rPr>
              <a:t>The MYP aligns closely with the DP, ensuring a smooth transition for students who continue their education within the IB continuum.</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50000"/>
              </a:lnSpc>
              <a:buFont typeface="Symbol" panose="05050102010706020507" pitchFamily="18" charset="2"/>
              <a:buChar char=""/>
            </a:pPr>
            <a:r>
              <a:rPr lang="en-US" sz="1000">
                <a:effectLst/>
                <a:latin typeface="Arial" panose="020B0604020202020204" pitchFamily="34" charset="0"/>
                <a:ea typeface="DengXian" panose="02010600030101010101" pitchFamily="2" charset="-122"/>
                <a:cs typeface="Times New Roman" panose="02020603050405020304" pitchFamily="18" charset="0"/>
              </a:rPr>
              <a:t>MYP students acquire the knowledge, skills and attitudes that they need in order to be successful in the final years of secondary school and beyond. The MYP’s focus on approaches to learning provides ideal preparation for the kind of rigorous study that opens doors to higher education.</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50000"/>
              </a:lnSpc>
              <a:buFont typeface="Symbol" panose="05050102010706020507" pitchFamily="18" charset="2"/>
              <a:buChar char=""/>
            </a:pPr>
            <a:r>
              <a:rPr lang="en-US" sz="1000">
                <a:effectLst/>
                <a:latin typeface="Arial" panose="020B0604020202020204" pitchFamily="34" charset="0"/>
                <a:ea typeface="DengXian" panose="02010600030101010101" pitchFamily="2" charset="-122"/>
                <a:cs typeface="Times New Roman" panose="02020603050405020304" pitchFamily="18" charset="0"/>
              </a:rPr>
              <a:t>The MYP prepares students for the DP by reflecting the depth, breadth and balance that is characteristic of all IB </a:t>
            </a:r>
            <a:r>
              <a:rPr lang="en-US" sz="1000" err="1">
                <a:effectLst/>
                <a:latin typeface="Arial" panose="020B0604020202020204" pitchFamily="34" charset="0"/>
                <a:ea typeface="DengXian" panose="02010600030101010101" pitchFamily="2" charset="-122"/>
                <a:cs typeface="Times New Roman" panose="02020603050405020304" pitchFamily="18" charset="0"/>
              </a:rPr>
              <a:t>programmes</a:t>
            </a:r>
            <a:r>
              <a:rPr lang="en-US" sz="1000">
                <a:effectLst/>
                <a:latin typeface="Arial" panose="020B0604020202020204" pitchFamily="34" charset="0"/>
                <a:ea typeface="DengXian" panose="02010600030101010101" pitchFamily="2" charset="-122"/>
                <a:cs typeface="Times New Roman" panose="02020603050405020304" pitchFamily="18" charset="0"/>
              </a:rPr>
              <a:t>.</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50000"/>
              </a:lnSpc>
              <a:buFont typeface="Symbol" panose="05050102010706020507" pitchFamily="18" charset="2"/>
              <a:buChar char=""/>
            </a:pPr>
            <a:r>
              <a:rPr lang="en-US" sz="1000">
                <a:effectLst/>
                <a:latin typeface="Arial" panose="020B0604020202020204" pitchFamily="34" charset="0"/>
                <a:ea typeface="DengXian" panose="02010600030101010101" pitchFamily="2" charset="-122"/>
                <a:cs typeface="Times New Roman" panose="02020603050405020304" pitchFamily="18" charset="0"/>
              </a:rPr>
              <a:t>As they move through educational systems and school structures, students benefit from the consistent educational aims, clear pathways for progression through academic disciplines, and shared approaches to teaching of the MYP and DP.</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50000"/>
              </a:lnSpc>
              <a:buFont typeface="Symbol" panose="05050102010706020507" pitchFamily="18" charset="2"/>
              <a:buChar char=""/>
            </a:pPr>
            <a:r>
              <a:rPr lang="en-US" sz="1000">
                <a:effectLst/>
                <a:latin typeface="Arial" panose="020B0604020202020204" pitchFamily="34" charset="0"/>
                <a:ea typeface="DengXian" panose="02010600030101010101" pitchFamily="2" charset="-122"/>
                <a:cs typeface="Times New Roman" panose="02020603050405020304" pitchFamily="18" charset="0"/>
              </a:rPr>
              <a:t>In a developmentally crucial period, this alignment helps students flourish personally and academically.</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50000"/>
              </a:lnSpc>
              <a:buFont typeface="Symbol" panose="05050102010706020507" pitchFamily="18" charset="2"/>
              <a:buChar char=""/>
            </a:pPr>
            <a:r>
              <a:rPr lang="en-US" sz="1000">
                <a:effectLst/>
                <a:latin typeface="Arial" panose="020B0604020202020204" pitchFamily="34" charset="0"/>
                <a:ea typeface="DengXian" panose="02010600030101010101" pitchFamily="2" charset="-122"/>
                <a:cs typeface="Times New Roman" panose="02020603050405020304" pitchFamily="18" charset="0"/>
              </a:rPr>
              <a:t>In the final two years of the MYP—as they anticipate the DP – students and their families work with their school to make important decisions about subject choices, qualifications and career options.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50000"/>
              </a:lnSpc>
              <a:spcAft>
                <a:spcPts val="800"/>
              </a:spcAft>
              <a:buFont typeface="Symbol" panose="05050102010706020507" pitchFamily="18" charset="2"/>
              <a:buChar char=""/>
            </a:pPr>
            <a:r>
              <a:rPr lang="en-US" sz="1000">
                <a:effectLst/>
                <a:latin typeface="Arial" panose="020B0604020202020204" pitchFamily="34" charset="0"/>
                <a:ea typeface="DengXian" panose="02010600030101010101" pitchFamily="2" charset="-122"/>
                <a:cs typeface="Times New Roman" panose="02020603050405020304" pitchFamily="18" charset="0"/>
              </a:rPr>
              <a:t>Several of our MYP schools give MYP Year 5 students an opportunity to participate in the </a:t>
            </a:r>
            <a:r>
              <a:rPr lang="en-US" sz="1000" err="1">
                <a:effectLst/>
                <a:latin typeface="Arial" panose="020B0604020202020204" pitchFamily="34" charset="0"/>
                <a:ea typeface="DengXian" panose="02010600030101010101" pitchFamily="2" charset="-122"/>
                <a:cs typeface="Times New Roman" panose="02020603050405020304" pitchFamily="18" charset="0"/>
              </a:rPr>
              <a:t>eAssessment</a:t>
            </a:r>
            <a:r>
              <a:rPr lang="en-US" sz="1000">
                <a:effectLst/>
                <a:latin typeface="Arial" panose="020B0604020202020204" pitchFamily="34" charset="0"/>
                <a:ea typeface="DengXian" panose="02010600030101010101" pitchFamily="2" charset="-122"/>
                <a:cs typeface="Times New Roman" panose="02020603050405020304" pitchFamily="18" charset="0"/>
              </a:rPr>
              <a:t>, an optional component of the programme which features examinations and externally-evaluated coursework like that often required at the end of secondary school.</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p>
            <a:endParaRPr lang="en-GB"/>
          </a:p>
        </p:txBody>
      </p:sp>
      <p:sp>
        <p:nvSpPr>
          <p:cNvPr id="4" name="Slide Number Placeholder 3"/>
          <p:cNvSpPr>
            <a:spLocks noGrp="1"/>
          </p:cNvSpPr>
          <p:nvPr>
            <p:ph type="sldNum" sz="quarter" idx="5"/>
          </p:nvPr>
        </p:nvSpPr>
        <p:spPr/>
        <p:txBody>
          <a:bodyPr/>
          <a:lstStyle/>
          <a:p>
            <a:fld id="{E97EA0B4-B430-4FD8-B731-31D8EFE3472F}" type="slidenum">
              <a:rPr lang="en-GB" smtClean="0"/>
              <a:t>23</a:t>
            </a:fld>
            <a:endParaRPr lang="en-GB"/>
          </a:p>
        </p:txBody>
      </p:sp>
    </p:spTree>
    <p:extLst>
      <p:ext uri="{BB962C8B-B14F-4D97-AF65-F5344CB8AC3E}">
        <p14:creationId xmlns:p14="http://schemas.microsoft.com/office/powerpoint/2010/main" val="17524610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Acceptance of IBDP from top global universities and within South Korea looks like: </a:t>
            </a:r>
          </a:p>
          <a:p>
            <a:r>
              <a:rPr lang="en-GB"/>
              <a:t>•	DP students apply to more than 3,300 higher education institutions each year, in close to 90 countries.</a:t>
            </a:r>
          </a:p>
          <a:p>
            <a:r>
              <a:rPr lang="en-GB"/>
              <a:t>•	The most popular of these institutions are ranked among the top universities in the world.</a:t>
            </a:r>
          </a:p>
          <a:p>
            <a:r>
              <a:rPr lang="en-GB"/>
              <a:t>•	Over the past 10 years, 10,318 IB students globally have applied for university in South Korea.</a:t>
            </a:r>
          </a:p>
          <a:p>
            <a:r>
              <a:rPr lang="en-GB"/>
              <a:t>•	Quote by President of Seoul National University for the IB</a:t>
            </a:r>
          </a:p>
          <a:p>
            <a:endParaRPr lang="en-GB"/>
          </a:p>
        </p:txBody>
      </p:sp>
      <p:sp>
        <p:nvSpPr>
          <p:cNvPr id="4" name="Slide Number Placeholder 3"/>
          <p:cNvSpPr>
            <a:spLocks noGrp="1"/>
          </p:cNvSpPr>
          <p:nvPr>
            <p:ph type="sldNum" sz="quarter" idx="5"/>
          </p:nvPr>
        </p:nvSpPr>
        <p:spPr/>
        <p:txBody>
          <a:bodyPr/>
          <a:lstStyle/>
          <a:p>
            <a:fld id="{E97EA0B4-B430-4FD8-B731-31D8EFE3472F}" type="slidenum">
              <a:rPr lang="en-GB" smtClean="0"/>
              <a:t>25</a:t>
            </a:fld>
            <a:endParaRPr lang="en-GB"/>
          </a:p>
        </p:txBody>
      </p:sp>
    </p:spTree>
    <p:extLst>
      <p:ext uri="{BB962C8B-B14F-4D97-AF65-F5344CB8AC3E}">
        <p14:creationId xmlns:p14="http://schemas.microsoft.com/office/powerpoint/2010/main" val="20141305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50000"/>
              </a:lnSpc>
              <a:buFont typeface="Symbol" panose="05050102010706020507" pitchFamily="18" charset="2"/>
              <a:buChar char=""/>
            </a:pPr>
            <a:r>
              <a:rPr lang="en-GB" sz="1200">
                <a:effectLst/>
                <a:latin typeface="Arial" panose="020B0604020202020204" pitchFamily="34" charset="0"/>
                <a:ea typeface="DengXian" panose="02010600030101010101" pitchFamily="2" charset="-122"/>
                <a:cs typeface="Times New Roman" panose="02020603050405020304" pitchFamily="18" charset="0"/>
              </a:rPr>
              <a:t>Numerous research studies have revealed that one of the most positive impacts of the DP is how well prepared and confident students feel in undertaking further studies due to the various skills, like collaboration, research and critical thinking, that they develop through the programme.</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50000"/>
              </a:lnSpc>
              <a:spcAft>
                <a:spcPts val="800"/>
              </a:spcAft>
              <a:buFont typeface="Symbol" panose="05050102010706020507" pitchFamily="18" charset="2"/>
              <a:buChar char=""/>
            </a:pPr>
            <a:r>
              <a:rPr lang="en-GB" sz="1200">
                <a:effectLst/>
                <a:latin typeface="Arial" panose="020B0604020202020204" pitchFamily="34" charset="0"/>
                <a:ea typeface="DengXian" panose="02010600030101010101" pitchFamily="2" charset="-122"/>
                <a:cs typeface="Times New Roman" panose="02020603050405020304" pitchFamily="18" charset="0"/>
              </a:rPr>
              <a:t>For example, research published by the University of Oxford in 2020 reveals that students in Australia, the UK and Norway who take the DP develop significantly higher critical thinking skills than those taking a state-based equivalent such as the HSC in Australia.</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p>
            <a:endParaRPr lang="en-GB"/>
          </a:p>
        </p:txBody>
      </p:sp>
      <p:sp>
        <p:nvSpPr>
          <p:cNvPr id="4" name="Slide Number Placeholder 3"/>
          <p:cNvSpPr>
            <a:spLocks noGrp="1"/>
          </p:cNvSpPr>
          <p:nvPr>
            <p:ph type="sldNum" sz="quarter" idx="5"/>
          </p:nvPr>
        </p:nvSpPr>
        <p:spPr/>
        <p:txBody>
          <a:bodyPr/>
          <a:lstStyle/>
          <a:p>
            <a:fld id="{E97EA0B4-B430-4FD8-B731-31D8EFE3472F}" type="slidenum">
              <a:rPr lang="en-GB" smtClean="0"/>
              <a:t>28</a:t>
            </a:fld>
            <a:endParaRPr lang="en-GB"/>
          </a:p>
        </p:txBody>
      </p:sp>
    </p:spTree>
    <p:extLst>
      <p:ext uri="{BB962C8B-B14F-4D97-AF65-F5344CB8AC3E}">
        <p14:creationId xmlns:p14="http://schemas.microsoft.com/office/powerpoint/2010/main" val="17200598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The curriculum is made up of the DP core and six subject groups. </a:t>
            </a:r>
          </a:p>
          <a:p>
            <a:r>
              <a:rPr lang="en-GB"/>
              <a:t>•	Made up of the three required components, the DP core aims to broaden students’ educational experience and challenge them to apply their knowledge and skills.</a:t>
            </a:r>
          </a:p>
          <a:p>
            <a:endParaRPr lang="en-GB"/>
          </a:p>
        </p:txBody>
      </p:sp>
      <p:sp>
        <p:nvSpPr>
          <p:cNvPr id="4" name="Slide Number Placeholder 3"/>
          <p:cNvSpPr>
            <a:spLocks noGrp="1"/>
          </p:cNvSpPr>
          <p:nvPr>
            <p:ph type="sldNum" sz="quarter" idx="5"/>
          </p:nvPr>
        </p:nvSpPr>
        <p:spPr/>
        <p:txBody>
          <a:bodyPr/>
          <a:lstStyle/>
          <a:p>
            <a:fld id="{E97EA0B4-B430-4FD8-B731-31D8EFE3472F}" type="slidenum">
              <a:rPr lang="en-GB" smtClean="0"/>
              <a:t>44</a:t>
            </a:fld>
            <a:endParaRPr lang="en-GB"/>
          </a:p>
        </p:txBody>
      </p:sp>
    </p:spTree>
    <p:extLst>
      <p:ext uri="{BB962C8B-B14F-4D97-AF65-F5344CB8AC3E}">
        <p14:creationId xmlns:p14="http://schemas.microsoft.com/office/powerpoint/2010/main" val="20092512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SG"/>
          </a:p>
        </p:txBody>
      </p:sp>
      <p:sp>
        <p:nvSpPr>
          <p:cNvPr id="4" name="Slide Number Placeholder 3"/>
          <p:cNvSpPr>
            <a:spLocks noGrp="1"/>
          </p:cNvSpPr>
          <p:nvPr>
            <p:ph type="sldNum" sz="quarter" idx="5"/>
          </p:nvPr>
        </p:nvSpPr>
        <p:spPr/>
        <p:txBody>
          <a:bodyPr/>
          <a:lstStyle/>
          <a:p>
            <a:fld id="{E97EA0B4-B430-4FD8-B731-31D8EFE3472F}" type="slidenum">
              <a:rPr lang="en-GB" smtClean="0"/>
              <a:t>45</a:t>
            </a:fld>
            <a:endParaRPr lang="en-GB"/>
          </a:p>
        </p:txBody>
      </p:sp>
    </p:spTree>
    <p:extLst>
      <p:ext uri="{BB962C8B-B14F-4D97-AF65-F5344CB8AC3E}">
        <p14:creationId xmlns:p14="http://schemas.microsoft.com/office/powerpoint/2010/main" val="375589328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SG"/>
          </a:p>
        </p:txBody>
      </p:sp>
      <p:sp>
        <p:nvSpPr>
          <p:cNvPr id="4" name="Slide Number Placeholder 3"/>
          <p:cNvSpPr>
            <a:spLocks noGrp="1"/>
          </p:cNvSpPr>
          <p:nvPr>
            <p:ph type="sldNum" sz="quarter" idx="5"/>
          </p:nvPr>
        </p:nvSpPr>
        <p:spPr/>
        <p:txBody>
          <a:bodyPr/>
          <a:lstStyle/>
          <a:p>
            <a:fld id="{E97EA0B4-B430-4FD8-B731-31D8EFE3472F}" type="slidenum">
              <a:rPr lang="en-GB" smtClean="0"/>
              <a:t>54</a:t>
            </a:fld>
            <a:endParaRPr lang="en-GB"/>
          </a:p>
        </p:txBody>
      </p:sp>
    </p:spTree>
    <p:extLst>
      <p:ext uri="{BB962C8B-B14F-4D97-AF65-F5344CB8AC3E}">
        <p14:creationId xmlns:p14="http://schemas.microsoft.com/office/powerpoint/2010/main" val="28596478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SG"/>
          </a:p>
        </p:txBody>
      </p:sp>
      <p:sp>
        <p:nvSpPr>
          <p:cNvPr id="4" name="Slide Number Placeholder 3"/>
          <p:cNvSpPr>
            <a:spLocks noGrp="1"/>
          </p:cNvSpPr>
          <p:nvPr>
            <p:ph type="sldNum" sz="quarter" idx="5"/>
          </p:nvPr>
        </p:nvSpPr>
        <p:spPr/>
        <p:txBody>
          <a:bodyPr/>
          <a:lstStyle/>
          <a:p>
            <a:fld id="{E97EA0B4-B430-4FD8-B731-31D8EFE3472F}" type="slidenum">
              <a:rPr lang="en-GB" smtClean="0"/>
              <a:t>55</a:t>
            </a:fld>
            <a:endParaRPr lang="en-GB"/>
          </a:p>
        </p:txBody>
      </p:sp>
    </p:spTree>
    <p:extLst>
      <p:ext uri="{BB962C8B-B14F-4D97-AF65-F5344CB8AC3E}">
        <p14:creationId xmlns:p14="http://schemas.microsoft.com/office/powerpoint/2010/main" val="13850730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50000"/>
              </a:lnSpc>
              <a:buFont typeface="Symbol" panose="05050102010706020507" pitchFamily="18" charset="2"/>
              <a:buChar char=""/>
            </a:pPr>
            <a:r>
              <a:rPr lang="en-US" sz="1800">
                <a:effectLst/>
                <a:latin typeface="Arial" panose="020B0604020202020204" pitchFamily="34" charset="0"/>
                <a:ea typeface="DengXian" panose="02010600030101010101" pitchFamily="2" charset="-122"/>
                <a:cs typeface="Times New Roman" panose="02020603050405020304" pitchFamily="18" charset="0"/>
              </a:rPr>
              <a:t>Over the last 50 years, the IB has developed and refined a highly sophisticated assessment model that adheres to important validity principles.</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50000"/>
              </a:lnSpc>
              <a:buFont typeface="Symbol" panose="05050102010706020507" pitchFamily="18" charset="2"/>
              <a:buChar char=""/>
            </a:pPr>
            <a:r>
              <a:rPr lang="en-US" sz="1800">
                <a:effectLst/>
                <a:latin typeface="Arial" panose="020B0604020202020204" pitchFamily="34" charset="0"/>
                <a:ea typeface="DengXian" panose="02010600030101010101" pitchFamily="2" charset="-122"/>
                <a:cs typeface="Times New Roman" panose="02020603050405020304" pitchFamily="18" charset="0"/>
              </a:rPr>
              <a:t>These principles guide decisions on course design and the best-fit assessment solution and to establish if the assessment is fit for purpose. </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50000"/>
              </a:lnSpc>
              <a:buFont typeface="Symbol" panose="05050102010706020507" pitchFamily="18" charset="2"/>
              <a:buChar char=""/>
            </a:pPr>
            <a:r>
              <a:rPr lang="en-US" sz="1800">
                <a:effectLst/>
                <a:latin typeface="Arial" panose="020B0604020202020204" pitchFamily="34" charset="0"/>
                <a:ea typeface="DengXian" panose="02010600030101010101" pitchFamily="2" charset="-122"/>
                <a:cs typeface="Times New Roman" panose="02020603050405020304" pitchFamily="18" charset="0"/>
              </a:rPr>
              <a:t>There are five principles which are often competing with each other but for an assessment to be truly fit tor purpose, all principles must exist. </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50000"/>
              </a:lnSpc>
              <a:buFont typeface="+mj-lt"/>
              <a:buAutoNum type="arabicPeriod"/>
            </a:pPr>
            <a:r>
              <a:rPr lang="en-US" sz="1800">
                <a:effectLst/>
                <a:latin typeface="Arial" panose="020B0604020202020204" pitchFamily="34" charset="0"/>
                <a:ea typeface="DengXian" panose="02010600030101010101" pitchFamily="2" charset="-122"/>
                <a:cs typeface="Times New Roman" panose="02020603050405020304" pitchFamily="18" charset="0"/>
              </a:rPr>
              <a:t>Reliability - to what extent would a student get the same test result if the test was repeated? </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50000"/>
              </a:lnSpc>
              <a:buFont typeface="+mj-lt"/>
              <a:buAutoNum type="arabicPeriod"/>
            </a:pPr>
            <a:r>
              <a:rPr lang="en-US" sz="1800">
                <a:effectLst/>
                <a:latin typeface="Arial" panose="020B0604020202020204" pitchFamily="34" charset="0"/>
                <a:ea typeface="DengXian" panose="02010600030101010101" pitchFamily="2" charset="-122"/>
                <a:cs typeface="Times New Roman" panose="02020603050405020304" pitchFamily="18" charset="0"/>
              </a:rPr>
              <a:t>Construct relevance - are we testing in a way that matches the situation in which the student would expect to encounter in the real world?</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50000"/>
              </a:lnSpc>
              <a:buFont typeface="+mj-lt"/>
              <a:buAutoNum type="arabicPeriod"/>
            </a:pPr>
            <a:r>
              <a:rPr lang="en-US" sz="1800">
                <a:effectLst/>
                <a:latin typeface="Arial" panose="020B0604020202020204" pitchFamily="34" charset="0"/>
                <a:ea typeface="DengXian" panose="02010600030101010101" pitchFamily="2" charset="-122"/>
                <a:cs typeface="Times New Roman" panose="02020603050405020304" pitchFamily="18" charset="0"/>
              </a:rPr>
              <a:t>Manageability - the effort required in taking the assessment from a number of perspectives including the student, the school, the IB.</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50000"/>
              </a:lnSpc>
              <a:buFont typeface="+mj-lt"/>
              <a:buAutoNum type="arabicPeriod"/>
            </a:pPr>
            <a:r>
              <a:rPr lang="en-US" sz="1800">
                <a:effectLst/>
                <a:latin typeface="Arial" panose="020B0604020202020204" pitchFamily="34" charset="0"/>
                <a:ea typeface="DengXian" panose="02010600030101010101" pitchFamily="2" charset="-122"/>
                <a:cs typeface="Times New Roman" panose="02020603050405020304" pitchFamily="18" charset="0"/>
              </a:rPr>
              <a:t>Fairness and bias - does the test give an advantage to one person over another? Is it accessible to all candidates?</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50000"/>
              </a:lnSpc>
              <a:spcAft>
                <a:spcPts val="800"/>
              </a:spcAft>
              <a:buFont typeface="+mj-lt"/>
              <a:buAutoNum type="arabicPeriod"/>
            </a:pPr>
            <a:r>
              <a:rPr lang="en-US" sz="1800">
                <a:effectLst/>
                <a:latin typeface="Arial" panose="020B0604020202020204" pitchFamily="34" charset="0"/>
                <a:ea typeface="DengXian" panose="02010600030101010101" pitchFamily="2" charset="-122"/>
                <a:cs typeface="Times New Roman" panose="02020603050405020304" pitchFamily="18" charset="0"/>
              </a:rPr>
              <a:t>Comparability - are grades comparable year on year and between subjects year on year?</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50000"/>
              </a:lnSpc>
              <a:buFont typeface="Symbol" panose="05050102010706020507" pitchFamily="18" charset="2"/>
              <a:buChar char=""/>
            </a:pPr>
            <a:r>
              <a:rPr lang="en-US" sz="1800">
                <a:effectLst/>
                <a:latin typeface="Arial" panose="020B0604020202020204" pitchFamily="34" charset="0"/>
                <a:ea typeface="DengXian" panose="02010600030101010101" pitchFamily="2" charset="-122"/>
                <a:cs typeface="Times New Roman" panose="02020603050405020304" pitchFamily="18" charset="0"/>
              </a:rPr>
              <a:t>A good assessment considers the full range of outcomes that the programme seeks to achieve, and the IB does this through coursework and examinations. </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50000"/>
              </a:lnSpc>
              <a:buFont typeface="Symbol" panose="05050102010706020507" pitchFamily="18" charset="2"/>
              <a:buChar char=""/>
            </a:pPr>
            <a:r>
              <a:rPr lang="en-US" sz="1800">
                <a:effectLst/>
                <a:latin typeface="Arial" panose="020B0604020202020204" pitchFamily="34" charset="0"/>
                <a:ea typeface="DengXian" panose="02010600030101010101" pitchFamily="2" charset="-122"/>
                <a:cs typeface="Times New Roman" panose="02020603050405020304" pitchFamily="18" charset="0"/>
              </a:rPr>
              <a:t>The IB seeks to test the higher order thinking skills of evaluation and analysis not simply knowledge recall. This is at the heart of the IB educational philosophy.</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50000"/>
              </a:lnSpc>
              <a:spcAft>
                <a:spcPts val="800"/>
              </a:spcAft>
              <a:buFont typeface="Symbol" panose="05050102010706020507" pitchFamily="18" charset="2"/>
              <a:buChar char=""/>
            </a:pPr>
            <a:r>
              <a:rPr lang="en-US" sz="1800">
                <a:effectLst/>
                <a:latin typeface="Arial" panose="020B0604020202020204" pitchFamily="34" charset="0"/>
                <a:ea typeface="DengXian" panose="02010600030101010101" pitchFamily="2" charset="-122"/>
                <a:cs typeface="Times New Roman" panose="02020603050405020304" pitchFamily="18" charset="0"/>
              </a:rPr>
              <a:t>The IB assesses student work as direct evidence of achievement against the stated goals of the DP courses.</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endParaRPr lang="en-GB"/>
          </a:p>
        </p:txBody>
      </p:sp>
      <p:sp>
        <p:nvSpPr>
          <p:cNvPr id="4" name="Slide Number Placeholder 3"/>
          <p:cNvSpPr>
            <a:spLocks noGrp="1"/>
          </p:cNvSpPr>
          <p:nvPr>
            <p:ph type="sldNum" sz="quarter" idx="5"/>
          </p:nvPr>
        </p:nvSpPr>
        <p:spPr/>
        <p:txBody>
          <a:bodyPr/>
          <a:lstStyle/>
          <a:p>
            <a:fld id="{E97EA0B4-B430-4FD8-B731-31D8EFE3472F}" type="slidenum">
              <a:rPr lang="en-GB" smtClean="0"/>
              <a:t>59</a:t>
            </a:fld>
            <a:endParaRPr lang="en-GB"/>
          </a:p>
        </p:txBody>
      </p:sp>
    </p:spTree>
    <p:extLst>
      <p:ext uri="{BB962C8B-B14F-4D97-AF65-F5344CB8AC3E}">
        <p14:creationId xmlns:p14="http://schemas.microsoft.com/office/powerpoint/2010/main" val="4456122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50000"/>
              </a:lnSpc>
              <a:buFont typeface="Symbol" panose="05050102010706020507" pitchFamily="18" charset="2"/>
              <a:buChar char=""/>
            </a:pPr>
            <a:r>
              <a:rPr lang="en-US" sz="1200">
                <a:effectLst/>
                <a:latin typeface="Arial" panose="020B0604020202020204" pitchFamily="34" charset="0"/>
                <a:ea typeface="DengXian" panose="02010600030101010101" pitchFamily="2" charset="-122"/>
                <a:cs typeface="Times New Roman" panose="02020603050405020304" pitchFamily="18" charset="0"/>
              </a:rPr>
              <a:t>In addition to academic skills, DP assessment places an equal emphasis on an international outlook and intercultural skills, wherever appropriate.</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50000"/>
              </a:lnSpc>
              <a:spcAft>
                <a:spcPts val="800"/>
              </a:spcAft>
              <a:buFont typeface="Symbol" panose="05050102010706020507" pitchFamily="18" charset="2"/>
              <a:buChar char=""/>
            </a:pPr>
            <a:r>
              <a:rPr lang="en-US" sz="1200">
                <a:effectLst/>
                <a:latin typeface="Arial" panose="020B0604020202020204" pitchFamily="34" charset="0"/>
                <a:ea typeface="DengXian" panose="02010600030101010101" pitchFamily="2" charset="-122"/>
                <a:cs typeface="Times New Roman" panose="02020603050405020304" pitchFamily="18" charset="0"/>
              </a:rPr>
              <a:t>The need for assessments to be valid, i.e. fit for purpose, reliable and authentic, results in assessment tasks varying between subjects. However, all DP subject courses maintain a balance between examinations and internal assessments. </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p>
            <a:endParaRPr lang="en-GB"/>
          </a:p>
        </p:txBody>
      </p:sp>
      <p:sp>
        <p:nvSpPr>
          <p:cNvPr id="4" name="Slide Number Placeholder 3"/>
          <p:cNvSpPr>
            <a:spLocks noGrp="1"/>
          </p:cNvSpPr>
          <p:nvPr>
            <p:ph type="sldNum" sz="quarter" idx="5"/>
          </p:nvPr>
        </p:nvSpPr>
        <p:spPr/>
        <p:txBody>
          <a:bodyPr/>
          <a:lstStyle/>
          <a:p>
            <a:fld id="{E97EA0B4-B430-4FD8-B731-31D8EFE3472F}" type="slidenum">
              <a:rPr lang="en-GB" smtClean="0"/>
              <a:t>60</a:t>
            </a:fld>
            <a:endParaRPr lang="en-GB"/>
          </a:p>
        </p:txBody>
      </p:sp>
    </p:spTree>
    <p:extLst>
      <p:ext uri="{BB962C8B-B14F-4D97-AF65-F5344CB8AC3E}">
        <p14:creationId xmlns:p14="http://schemas.microsoft.com/office/powerpoint/2010/main" val="39833678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50000"/>
              </a:lnSpc>
              <a:buFont typeface="Symbol" panose="05050102010706020507" pitchFamily="18" charset="2"/>
              <a:buChar char=""/>
            </a:pPr>
            <a:r>
              <a:rPr lang="en-US" sz="1800">
                <a:effectLst/>
                <a:latin typeface="Arial" panose="020B0604020202020204" pitchFamily="34" charset="0"/>
                <a:ea typeface="DengXian" panose="02010600030101010101" pitchFamily="2" charset="-122"/>
                <a:cs typeface="Times New Roman" panose="02020603050405020304" pitchFamily="18" charset="0"/>
              </a:rPr>
              <a:t>A typical assessment journey for a DP student would be 15 examinations and 9 pieces of coursework.</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50000"/>
              </a:lnSpc>
              <a:buFont typeface="Symbol" panose="05050102010706020507" pitchFamily="18" charset="2"/>
              <a:buChar char=""/>
            </a:pPr>
            <a:r>
              <a:rPr lang="en-US" sz="1800">
                <a:effectLst/>
                <a:latin typeface="Arial" panose="020B0604020202020204" pitchFamily="34" charset="0"/>
                <a:ea typeface="DengXian" panose="02010600030101010101" pitchFamily="2" charset="-122"/>
                <a:cs typeface="Times New Roman" panose="02020603050405020304" pitchFamily="18" charset="0"/>
              </a:rPr>
              <a:t>For courses other than the arts within the DP, written examinations make up the majority of the assessment with internal assessment forming an important part of all subjects, allowing for validity and authenticity. Internal assessment is marked in school with a random sample taken for moderation after submission of marks. Additionally, some subjects have written assignments which are completed in school and marked externally.</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50000"/>
              </a:lnSpc>
              <a:spcAft>
                <a:spcPts val="800"/>
              </a:spcAft>
              <a:buFont typeface="Symbol" panose="05050102010706020507" pitchFamily="18" charset="2"/>
              <a:buChar char=""/>
            </a:pPr>
            <a:r>
              <a:rPr lang="en-US" sz="1800">
                <a:effectLst/>
                <a:latin typeface="Arial" panose="020B0604020202020204" pitchFamily="34" charset="0"/>
                <a:ea typeface="DengXian" panose="02010600030101010101" pitchFamily="2" charset="-122"/>
                <a:cs typeface="Times New Roman" panose="02020603050405020304" pitchFamily="18" charset="0"/>
              </a:rPr>
              <a:t>Assessment of the Diploma focuses on higher order skills development, with a balance of course work and examinations counting towards the final grade.</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endParaRPr lang="en-GB"/>
          </a:p>
        </p:txBody>
      </p:sp>
      <p:sp>
        <p:nvSpPr>
          <p:cNvPr id="4" name="Slide Number Placeholder 3"/>
          <p:cNvSpPr>
            <a:spLocks noGrp="1"/>
          </p:cNvSpPr>
          <p:nvPr>
            <p:ph type="sldNum" sz="quarter" idx="5"/>
          </p:nvPr>
        </p:nvSpPr>
        <p:spPr/>
        <p:txBody>
          <a:bodyPr/>
          <a:lstStyle/>
          <a:p>
            <a:fld id="{E97EA0B4-B430-4FD8-B731-31D8EFE3472F}" type="slidenum">
              <a:rPr lang="en-GB" smtClean="0"/>
              <a:t>61</a:t>
            </a:fld>
            <a:endParaRPr lang="en-GB"/>
          </a:p>
        </p:txBody>
      </p:sp>
    </p:spTree>
    <p:extLst>
      <p:ext uri="{BB962C8B-B14F-4D97-AF65-F5344CB8AC3E}">
        <p14:creationId xmlns:p14="http://schemas.microsoft.com/office/powerpoint/2010/main" val="329455209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SG"/>
          </a:p>
        </p:txBody>
      </p:sp>
      <p:sp>
        <p:nvSpPr>
          <p:cNvPr id="4" name="Slide Number Placeholder 3"/>
          <p:cNvSpPr>
            <a:spLocks noGrp="1"/>
          </p:cNvSpPr>
          <p:nvPr>
            <p:ph type="sldNum" sz="quarter" idx="5"/>
          </p:nvPr>
        </p:nvSpPr>
        <p:spPr/>
        <p:txBody>
          <a:bodyPr/>
          <a:lstStyle/>
          <a:p>
            <a:fld id="{E97EA0B4-B430-4FD8-B731-31D8EFE3472F}" type="slidenum">
              <a:rPr lang="en-GB" smtClean="0"/>
              <a:t>78</a:t>
            </a:fld>
            <a:endParaRPr lang="en-GB"/>
          </a:p>
        </p:txBody>
      </p:sp>
    </p:spTree>
    <p:extLst>
      <p:ext uri="{BB962C8B-B14F-4D97-AF65-F5344CB8AC3E}">
        <p14:creationId xmlns:p14="http://schemas.microsoft.com/office/powerpoint/2010/main" val="28839144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lvl1pPr>
              <a:defRPr>
                <a:latin typeface="Arial" panose="020B0604020202020204" pitchFamily="34" charset="0"/>
                <a:cs typeface="Arial" panose="020B0604020202020204" pitchFamily="34" charset="0"/>
              </a:defRPr>
            </a:lvl1pPr>
          </a:lstStyle>
          <a:p>
            <a:fld id="{C764DE79-268F-4C1A-8933-263129D2AF90}" type="datetimeFigureOut">
              <a:rPr lang="en-US" smtClean="0"/>
              <a:pPr/>
              <a:t>8/30/2023</a:t>
            </a:fld>
            <a:endParaRPr lang="en-US"/>
          </a:p>
        </p:txBody>
      </p:sp>
      <p:sp>
        <p:nvSpPr>
          <p:cNvPr id="5" name="Footer Placeholder 4"/>
          <p:cNvSpPr>
            <a:spLocks noGrp="1"/>
          </p:cNvSpPr>
          <p:nvPr>
            <p:ph type="ftr" sz="quarter" idx="11"/>
          </p:nvPr>
        </p:nvSpPr>
        <p:spPr/>
        <p:txBody>
          <a:bodyPr/>
          <a:lstStyle>
            <a:lvl1pPr>
              <a:defRPr>
                <a:latin typeface="Arial" panose="020B0604020202020204" pitchFamily="34" charset="0"/>
                <a:cs typeface="Arial" panose="020B0604020202020204" pitchFamily="34" charset="0"/>
              </a:defRPr>
            </a:lvl1pPr>
          </a:lstStyle>
          <a:p>
            <a:endParaRPr lang="en-US"/>
          </a:p>
        </p:txBody>
      </p:sp>
      <p:sp>
        <p:nvSpPr>
          <p:cNvPr id="6" name="Slide Number Placeholder 5"/>
          <p:cNvSpPr>
            <a:spLocks noGrp="1"/>
          </p:cNvSpPr>
          <p:nvPr>
            <p:ph type="sldNum" sz="quarter" idx="12"/>
          </p:nvPr>
        </p:nvSpPr>
        <p:spPr/>
        <p:txBody>
          <a:bodyPr/>
          <a:lstStyle>
            <a:lvl1pPr>
              <a:defRPr>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a:p>
        </p:txBody>
      </p:sp>
    </p:spTree>
    <p:extLst>
      <p:ext uri="{BB962C8B-B14F-4D97-AF65-F5344CB8AC3E}">
        <p14:creationId xmlns:p14="http://schemas.microsoft.com/office/powerpoint/2010/main" val="10517509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8/30/2023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682432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8/30/2023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
        <p:nvSpPr>
          <p:cNvPr id="7" name="TextBox 6">
            <a:extLst>
              <a:ext uri="{FF2B5EF4-FFF2-40B4-BE49-F238E27FC236}">
                <a16:creationId xmlns:a16="http://schemas.microsoft.com/office/drawing/2014/main" id="{64276219-CFBF-4F20-A8AF-D6D7CABB1DBF}"/>
              </a:ext>
            </a:extLst>
          </p:cNvPr>
          <p:cNvSpPr txBox="1"/>
          <p:nvPr userDrawn="1"/>
        </p:nvSpPr>
        <p:spPr>
          <a:xfrm>
            <a:off x="9471769" y="6683146"/>
            <a:ext cx="2439538" cy="116570"/>
          </a:xfrm>
          <a:prstGeom prst="rect">
            <a:avLst/>
          </a:prstGeom>
          <a:noFill/>
        </p:spPr>
        <p:txBody>
          <a:bodyPr wrap="square" lIns="0" tIns="0" rIns="0" bIns="0" rtlCol="0">
            <a:spAutoFit/>
          </a:bodyPr>
          <a:lstStyle/>
          <a:p>
            <a:pPr>
              <a:lnSpc>
                <a:spcPts val="1000"/>
              </a:lnSpc>
            </a:pPr>
            <a:r>
              <a:rPr lang="en-GB" sz="600">
                <a:solidFill>
                  <a:schemeClr val="accent5">
                    <a:lumMod val="50000"/>
                  </a:schemeClr>
                </a:solidFill>
                <a:latin typeface="Arial" panose="020B0604020202020204" pitchFamily="34" charset="0"/>
                <a:cs typeface="Arial" panose="020B0604020202020204" pitchFamily="34" charset="0"/>
              </a:rPr>
              <a:t>© International Baccalaureate Organization 2022</a:t>
            </a:r>
          </a:p>
        </p:txBody>
      </p:sp>
    </p:spTree>
    <p:extLst>
      <p:ext uri="{BB962C8B-B14F-4D97-AF65-F5344CB8AC3E}">
        <p14:creationId xmlns:p14="http://schemas.microsoft.com/office/powerpoint/2010/main" val="18643074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8/30/2023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
        <p:nvSpPr>
          <p:cNvPr id="8" name="TextBox 7">
            <a:extLst>
              <a:ext uri="{FF2B5EF4-FFF2-40B4-BE49-F238E27FC236}">
                <a16:creationId xmlns:a16="http://schemas.microsoft.com/office/drawing/2014/main" id="{32B33AB1-0C07-48D0-B0A1-755CF38509C4}"/>
              </a:ext>
            </a:extLst>
          </p:cNvPr>
          <p:cNvSpPr txBox="1"/>
          <p:nvPr userDrawn="1"/>
        </p:nvSpPr>
        <p:spPr>
          <a:xfrm>
            <a:off x="9471769" y="6683146"/>
            <a:ext cx="2439538" cy="116570"/>
          </a:xfrm>
          <a:prstGeom prst="rect">
            <a:avLst/>
          </a:prstGeom>
          <a:noFill/>
        </p:spPr>
        <p:txBody>
          <a:bodyPr wrap="square" lIns="0" tIns="0" rIns="0" bIns="0" rtlCol="0">
            <a:spAutoFit/>
          </a:bodyPr>
          <a:lstStyle/>
          <a:p>
            <a:pPr>
              <a:lnSpc>
                <a:spcPts val="1000"/>
              </a:lnSpc>
            </a:pPr>
            <a:r>
              <a:rPr lang="en-GB" sz="600">
                <a:solidFill>
                  <a:schemeClr val="accent5">
                    <a:lumMod val="50000"/>
                  </a:schemeClr>
                </a:solidFill>
                <a:latin typeface="Arial" panose="020B0604020202020204" pitchFamily="34" charset="0"/>
                <a:cs typeface="Arial" panose="020B0604020202020204" pitchFamily="34" charset="0"/>
              </a:rPr>
              <a:t>© International Baccalaureate Organization 2022</a:t>
            </a:r>
          </a:p>
        </p:txBody>
      </p:sp>
    </p:spTree>
    <p:extLst>
      <p:ext uri="{BB962C8B-B14F-4D97-AF65-F5344CB8AC3E}">
        <p14:creationId xmlns:p14="http://schemas.microsoft.com/office/powerpoint/2010/main" val="8394615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8/30/2023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
        <p:nvSpPr>
          <p:cNvPr id="10" name="TextBox 9">
            <a:extLst>
              <a:ext uri="{FF2B5EF4-FFF2-40B4-BE49-F238E27FC236}">
                <a16:creationId xmlns:a16="http://schemas.microsoft.com/office/drawing/2014/main" id="{B58D8D5A-4034-4EC7-8781-BB8F548AFBAF}"/>
              </a:ext>
            </a:extLst>
          </p:cNvPr>
          <p:cNvSpPr txBox="1"/>
          <p:nvPr userDrawn="1"/>
        </p:nvSpPr>
        <p:spPr>
          <a:xfrm>
            <a:off x="9471769" y="6683146"/>
            <a:ext cx="2439538" cy="116570"/>
          </a:xfrm>
          <a:prstGeom prst="rect">
            <a:avLst/>
          </a:prstGeom>
          <a:noFill/>
        </p:spPr>
        <p:txBody>
          <a:bodyPr wrap="square" lIns="0" tIns="0" rIns="0" bIns="0" rtlCol="0">
            <a:spAutoFit/>
          </a:bodyPr>
          <a:lstStyle/>
          <a:p>
            <a:pPr>
              <a:lnSpc>
                <a:spcPts val="1000"/>
              </a:lnSpc>
            </a:pPr>
            <a:r>
              <a:rPr lang="en-GB" sz="600">
                <a:solidFill>
                  <a:schemeClr val="accent5">
                    <a:lumMod val="50000"/>
                  </a:schemeClr>
                </a:solidFill>
                <a:latin typeface="Arial" panose="020B0604020202020204" pitchFamily="34" charset="0"/>
                <a:cs typeface="Arial" panose="020B0604020202020204" pitchFamily="34" charset="0"/>
              </a:rPr>
              <a:t>© International Baccalaureate Organization 2022</a:t>
            </a:r>
          </a:p>
        </p:txBody>
      </p:sp>
    </p:spTree>
    <p:extLst>
      <p:ext uri="{BB962C8B-B14F-4D97-AF65-F5344CB8AC3E}">
        <p14:creationId xmlns:p14="http://schemas.microsoft.com/office/powerpoint/2010/main" val="36454564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8/30/2023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
        <p:nvSpPr>
          <p:cNvPr id="6" name="TextBox 5">
            <a:extLst>
              <a:ext uri="{FF2B5EF4-FFF2-40B4-BE49-F238E27FC236}">
                <a16:creationId xmlns:a16="http://schemas.microsoft.com/office/drawing/2014/main" id="{AD98A78A-4FF2-40C9-9E5C-4D0447113F28}"/>
              </a:ext>
            </a:extLst>
          </p:cNvPr>
          <p:cNvSpPr txBox="1"/>
          <p:nvPr userDrawn="1"/>
        </p:nvSpPr>
        <p:spPr>
          <a:xfrm>
            <a:off x="9471769" y="6683146"/>
            <a:ext cx="2439538" cy="116570"/>
          </a:xfrm>
          <a:prstGeom prst="rect">
            <a:avLst/>
          </a:prstGeom>
          <a:noFill/>
        </p:spPr>
        <p:txBody>
          <a:bodyPr wrap="square" lIns="0" tIns="0" rIns="0" bIns="0" rtlCol="0">
            <a:spAutoFit/>
          </a:bodyPr>
          <a:lstStyle/>
          <a:p>
            <a:pPr>
              <a:lnSpc>
                <a:spcPts val="1000"/>
              </a:lnSpc>
            </a:pPr>
            <a:r>
              <a:rPr lang="en-GB" sz="600">
                <a:solidFill>
                  <a:schemeClr val="accent5">
                    <a:lumMod val="50000"/>
                  </a:schemeClr>
                </a:solidFill>
                <a:latin typeface="Arial" panose="020B0604020202020204" pitchFamily="34" charset="0"/>
                <a:cs typeface="Arial" panose="020B0604020202020204" pitchFamily="34" charset="0"/>
              </a:rPr>
              <a:t>© International Baccalaureate Organization 2022</a:t>
            </a:r>
          </a:p>
        </p:txBody>
      </p:sp>
    </p:spTree>
    <p:extLst>
      <p:ext uri="{BB962C8B-B14F-4D97-AF65-F5344CB8AC3E}">
        <p14:creationId xmlns:p14="http://schemas.microsoft.com/office/powerpoint/2010/main" val="20469431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3DC7D69-3770-654F-B77E-656B31FDCB2C}"/>
              </a:ext>
            </a:extLst>
          </p:cNvPr>
          <p:cNvPicPr>
            <a:picLocks noChangeAspect="1"/>
          </p:cNvPicPr>
          <p:nvPr userDrawn="1"/>
        </p:nvPicPr>
        <p:blipFill>
          <a:blip r:embed="rId2"/>
          <a:stretch>
            <a:fillRect/>
          </a:stretch>
        </p:blipFill>
        <p:spPr>
          <a:xfrm>
            <a:off x="0" y="5827199"/>
            <a:ext cx="5056136" cy="1029953"/>
          </a:xfrm>
          <a:prstGeom prst="rect">
            <a:avLst/>
          </a:prstGeom>
          <a:effectLst>
            <a:outerShdw blurRad="190500" dist="76200" dir="16200000" rotWithShape="0">
              <a:prstClr val="black">
                <a:alpha val="5000"/>
              </a:prstClr>
            </a:outerShdw>
          </a:effectLst>
        </p:spPr>
      </p:pic>
    </p:spTree>
    <p:extLst>
      <p:ext uri="{BB962C8B-B14F-4D97-AF65-F5344CB8AC3E}">
        <p14:creationId xmlns:p14="http://schemas.microsoft.com/office/powerpoint/2010/main" val="20998446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8/30/2023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458401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8/30/2023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
        <p:nvSpPr>
          <p:cNvPr id="8" name="TextBox 7">
            <a:extLst>
              <a:ext uri="{FF2B5EF4-FFF2-40B4-BE49-F238E27FC236}">
                <a16:creationId xmlns:a16="http://schemas.microsoft.com/office/drawing/2014/main" id="{481837DA-4901-4AF9-AB26-AFACB676B773}"/>
              </a:ext>
            </a:extLst>
          </p:cNvPr>
          <p:cNvSpPr txBox="1"/>
          <p:nvPr userDrawn="1"/>
        </p:nvSpPr>
        <p:spPr>
          <a:xfrm>
            <a:off x="9471769" y="6683146"/>
            <a:ext cx="2439538" cy="116570"/>
          </a:xfrm>
          <a:prstGeom prst="rect">
            <a:avLst/>
          </a:prstGeom>
          <a:noFill/>
        </p:spPr>
        <p:txBody>
          <a:bodyPr wrap="square" lIns="0" tIns="0" rIns="0" bIns="0" rtlCol="0">
            <a:spAutoFit/>
          </a:bodyPr>
          <a:lstStyle/>
          <a:p>
            <a:pPr>
              <a:lnSpc>
                <a:spcPts val="1000"/>
              </a:lnSpc>
            </a:pPr>
            <a:r>
              <a:rPr lang="en-GB" sz="600">
                <a:solidFill>
                  <a:schemeClr val="accent5">
                    <a:lumMod val="50000"/>
                  </a:schemeClr>
                </a:solidFill>
                <a:latin typeface="Arial" panose="020B0604020202020204" pitchFamily="34" charset="0"/>
                <a:cs typeface="Arial" panose="020B0604020202020204" pitchFamily="34" charset="0"/>
              </a:rPr>
              <a:t>© International Baccalaureate Organization 2022</a:t>
            </a:r>
          </a:p>
        </p:txBody>
      </p:sp>
    </p:spTree>
    <p:extLst>
      <p:ext uri="{BB962C8B-B14F-4D97-AF65-F5344CB8AC3E}">
        <p14:creationId xmlns:p14="http://schemas.microsoft.com/office/powerpoint/2010/main" val="7533679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8/30/2023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
        <p:nvSpPr>
          <p:cNvPr id="7" name="TextBox 6">
            <a:extLst>
              <a:ext uri="{FF2B5EF4-FFF2-40B4-BE49-F238E27FC236}">
                <a16:creationId xmlns:a16="http://schemas.microsoft.com/office/drawing/2014/main" id="{DAA33203-3D4A-4471-BB07-98FF5E901306}"/>
              </a:ext>
            </a:extLst>
          </p:cNvPr>
          <p:cNvSpPr txBox="1"/>
          <p:nvPr userDrawn="1"/>
        </p:nvSpPr>
        <p:spPr>
          <a:xfrm>
            <a:off x="9471769" y="6683146"/>
            <a:ext cx="2439538" cy="116570"/>
          </a:xfrm>
          <a:prstGeom prst="rect">
            <a:avLst/>
          </a:prstGeom>
          <a:noFill/>
        </p:spPr>
        <p:txBody>
          <a:bodyPr wrap="square" lIns="0" tIns="0" rIns="0" bIns="0" rtlCol="0">
            <a:spAutoFit/>
          </a:bodyPr>
          <a:lstStyle/>
          <a:p>
            <a:pPr>
              <a:lnSpc>
                <a:spcPts val="1000"/>
              </a:lnSpc>
            </a:pPr>
            <a:r>
              <a:rPr lang="en-GB" sz="600">
                <a:solidFill>
                  <a:schemeClr val="accent5">
                    <a:lumMod val="50000"/>
                  </a:schemeClr>
                </a:solidFill>
                <a:latin typeface="Arial" panose="020B0604020202020204" pitchFamily="34" charset="0"/>
                <a:cs typeface="Arial" panose="020B0604020202020204" pitchFamily="34" charset="0"/>
              </a:rPr>
              <a:t>© International Baccalaureate Organization 2022</a:t>
            </a:r>
          </a:p>
        </p:txBody>
      </p:sp>
    </p:spTree>
    <p:extLst>
      <p:ext uri="{BB962C8B-B14F-4D97-AF65-F5344CB8AC3E}">
        <p14:creationId xmlns:p14="http://schemas.microsoft.com/office/powerpoint/2010/main" val="38685899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042ECCF-233C-4646-AE99-B929DE942EE5}" type="datetimeFigureOut">
              <a:rPr lang="en-US" smtClean="0"/>
              <a:t>8/30/2023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26369C-8077-EA4A-A898-B5EADCA528B2}" type="slidenum">
              <a:rPr lang="en-US" smtClean="0"/>
              <a:t>‹#›</a:t>
            </a:fld>
            <a:endParaRPr lang="en-US"/>
          </a:p>
        </p:txBody>
      </p:sp>
    </p:spTree>
    <p:extLst>
      <p:ext uri="{BB962C8B-B14F-4D97-AF65-F5344CB8AC3E}">
        <p14:creationId xmlns:p14="http://schemas.microsoft.com/office/powerpoint/2010/main" val="22183928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Blank01">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8C7623D-A543-4B1F-9E54-7B65BFAC1F0D}"/>
              </a:ext>
            </a:extLst>
          </p:cNvPr>
          <p:cNvSpPr txBox="1"/>
          <p:nvPr userDrawn="1"/>
        </p:nvSpPr>
        <p:spPr>
          <a:xfrm>
            <a:off x="5402689" y="6604905"/>
            <a:ext cx="2439538" cy="116570"/>
          </a:xfrm>
          <a:prstGeom prst="rect">
            <a:avLst/>
          </a:prstGeom>
          <a:noFill/>
        </p:spPr>
        <p:txBody>
          <a:bodyPr wrap="square" lIns="0" tIns="0" rIns="0" bIns="0" rtlCol="0">
            <a:spAutoFit/>
          </a:bodyPr>
          <a:lstStyle/>
          <a:p>
            <a:pPr>
              <a:lnSpc>
                <a:spcPts val="1000"/>
              </a:lnSpc>
            </a:pPr>
            <a:r>
              <a:rPr lang="en-GB" sz="600">
                <a:solidFill>
                  <a:schemeClr val="accent5">
                    <a:lumMod val="50000"/>
                  </a:schemeClr>
                </a:solidFill>
                <a:latin typeface="Arial" panose="020B0604020202020204" pitchFamily="34" charset="0"/>
                <a:cs typeface="Arial" panose="020B0604020202020204" pitchFamily="34" charset="0"/>
              </a:rPr>
              <a:t>© International Baccalaureate Organization 2022</a:t>
            </a:r>
          </a:p>
        </p:txBody>
      </p:sp>
    </p:spTree>
    <p:extLst>
      <p:ext uri="{BB962C8B-B14F-4D97-AF65-F5344CB8AC3E}">
        <p14:creationId xmlns:p14="http://schemas.microsoft.com/office/powerpoint/2010/main" val="25541880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1_DP-01-ANIMAT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B2FEAAD-C122-2D4C-88A1-F8C7F1FC81CC}"/>
              </a:ext>
            </a:extLst>
          </p:cNvPr>
          <p:cNvSpPr/>
          <p:nvPr userDrawn="1"/>
        </p:nvSpPr>
        <p:spPr>
          <a:xfrm>
            <a:off x="0" y="1"/>
            <a:ext cx="12202049" cy="6858000"/>
          </a:xfrm>
          <a:prstGeom prst="rect">
            <a:avLst/>
          </a:prstGeom>
          <a:solidFill>
            <a:schemeClr val="bg1">
              <a:lumMod val="8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5B78A6B-CC8E-3A4F-8E3B-8DFB028F2E0D}"/>
              </a:ext>
            </a:extLst>
          </p:cNvPr>
          <p:cNvSpPr/>
          <p:nvPr userDrawn="1"/>
        </p:nvSpPr>
        <p:spPr>
          <a:xfrm>
            <a:off x="11600633" y="0"/>
            <a:ext cx="621348" cy="6858000"/>
          </a:xfrm>
          <a:prstGeom prst="rect">
            <a:avLst/>
          </a:prstGeom>
          <a:solidFill>
            <a:srgbClr val="00B5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FE94D8C-E297-F047-A9E8-E7B292C1B15F}"/>
              </a:ext>
            </a:extLst>
          </p:cNvPr>
          <p:cNvSpPr/>
          <p:nvPr userDrawn="1"/>
        </p:nvSpPr>
        <p:spPr>
          <a:xfrm>
            <a:off x="-29980" y="0"/>
            <a:ext cx="621348" cy="6858000"/>
          </a:xfrm>
          <a:prstGeom prst="rect">
            <a:avLst/>
          </a:prstGeom>
          <a:solidFill>
            <a:srgbClr val="00B5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84239B7-3F45-E341-89EF-353DFD92394F}"/>
              </a:ext>
            </a:extLst>
          </p:cNvPr>
          <p:cNvSpPr/>
          <p:nvPr userDrawn="1"/>
        </p:nvSpPr>
        <p:spPr>
          <a:xfrm>
            <a:off x="372140" y="1049311"/>
            <a:ext cx="11528123" cy="5516600"/>
          </a:xfrm>
          <a:prstGeom prst="rect">
            <a:avLst/>
          </a:prstGeom>
          <a:ln>
            <a:noFill/>
          </a:ln>
          <a:effectLst>
            <a:outerShdw blurRad="152400" sx="102000" sy="102000" algn="ctr" rotWithShape="0">
              <a:prstClr val="black">
                <a:alpha val="10000"/>
              </a:prstClr>
            </a:outerShdw>
          </a:effectLst>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pic>
        <p:nvPicPr>
          <p:cNvPr id="6" name="Picture 5">
            <a:extLst>
              <a:ext uri="{FF2B5EF4-FFF2-40B4-BE49-F238E27FC236}">
                <a16:creationId xmlns:a16="http://schemas.microsoft.com/office/drawing/2014/main" id="{258C28A3-7599-C043-B5B8-BA0E21CF8B27}"/>
              </a:ext>
            </a:extLst>
          </p:cNvPr>
          <p:cNvPicPr>
            <a:picLocks noChangeAspect="1"/>
          </p:cNvPicPr>
          <p:nvPr userDrawn="1"/>
        </p:nvPicPr>
        <p:blipFill>
          <a:blip r:embed="rId2"/>
          <a:stretch>
            <a:fillRect/>
          </a:stretch>
        </p:blipFill>
        <p:spPr>
          <a:xfrm>
            <a:off x="-32368" y="5828047"/>
            <a:ext cx="5056136" cy="1029953"/>
          </a:xfrm>
          <a:prstGeom prst="rect">
            <a:avLst/>
          </a:prstGeom>
          <a:effectLst>
            <a:outerShdw blurRad="190500" dist="76200" dir="16200000" rotWithShape="0">
              <a:prstClr val="black">
                <a:alpha val="5000"/>
              </a:prstClr>
            </a:outerShdw>
          </a:effectLst>
        </p:spPr>
      </p:pic>
      <p:pic>
        <p:nvPicPr>
          <p:cNvPr id="17" name="Picture 16">
            <a:extLst>
              <a:ext uri="{FF2B5EF4-FFF2-40B4-BE49-F238E27FC236}">
                <a16:creationId xmlns:a16="http://schemas.microsoft.com/office/drawing/2014/main" id="{3D079AE6-82D9-2D4F-8065-B0E3A197EDFC}"/>
              </a:ext>
            </a:extLst>
          </p:cNvPr>
          <p:cNvPicPr>
            <a:picLocks noChangeAspect="1"/>
          </p:cNvPicPr>
          <p:nvPr userDrawn="1"/>
        </p:nvPicPr>
        <p:blipFill>
          <a:blip r:embed="rId3"/>
          <a:stretch>
            <a:fillRect/>
          </a:stretch>
        </p:blipFill>
        <p:spPr>
          <a:xfrm>
            <a:off x="9491431" y="258944"/>
            <a:ext cx="1919725" cy="652707"/>
          </a:xfrm>
          <a:prstGeom prst="rect">
            <a:avLst/>
          </a:prstGeom>
        </p:spPr>
      </p:pic>
      <p:sp>
        <p:nvSpPr>
          <p:cNvPr id="8" name="TextBox 7">
            <a:extLst>
              <a:ext uri="{FF2B5EF4-FFF2-40B4-BE49-F238E27FC236}">
                <a16:creationId xmlns:a16="http://schemas.microsoft.com/office/drawing/2014/main" id="{84AE3542-75BE-4073-956A-0B74677DC6FD}"/>
              </a:ext>
            </a:extLst>
          </p:cNvPr>
          <p:cNvSpPr txBox="1"/>
          <p:nvPr userDrawn="1"/>
        </p:nvSpPr>
        <p:spPr>
          <a:xfrm>
            <a:off x="6096000" y="6595385"/>
            <a:ext cx="2439538" cy="116570"/>
          </a:xfrm>
          <a:prstGeom prst="rect">
            <a:avLst/>
          </a:prstGeom>
          <a:noFill/>
        </p:spPr>
        <p:txBody>
          <a:bodyPr wrap="square" lIns="0" tIns="0" rIns="0" bIns="0" rtlCol="0">
            <a:spAutoFit/>
          </a:bodyPr>
          <a:lstStyle/>
          <a:p>
            <a:pPr>
              <a:lnSpc>
                <a:spcPts val="1000"/>
              </a:lnSpc>
            </a:pPr>
            <a:r>
              <a:rPr lang="en-GB" sz="600">
                <a:solidFill>
                  <a:schemeClr val="accent5">
                    <a:lumMod val="50000"/>
                  </a:schemeClr>
                </a:solidFill>
                <a:latin typeface="Arial" panose="020B0604020202020204" pitchFamily="34" charset="0"/>
                <a:cs typeface="Arial" panose="020B0604020202020204" pitchFamily="34" charset="0"/>
              </a:rPr>
              <a:t>© International Baccalaureate Organization 2022</a:t>
            </a:r>
          </a:p>
        </p:txBody>
      </p:sp>
    </p:spTree>
    <p:extLst>
      <p:ext uri="{BB962C8B-B14F-4D97-AF65-F5344CB8AC3E}">
        <p14:creationId xmlns:p14="http://schemas.microsoft.com/office/powerpoint/2010/main" val="3922472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par>
                                <p:cTn id="8" presetID="2" presetClass="entr" presetSubtype="4" fill="hold" grpId="0" nodeType="withEffect">
                                  <p:stCondLst>
                                    <p:cond delay="1000"/>
                                  </p:stCondLst>
                                  <p:childTnLst>
                                    <p:set>
                                      <p:cBhvr>
                                        <p:cTn id="9" dur="1" fill="hold">
                                          <p:stCondLst>
                                            <p:cond delay="0"/>
                                          </p:stCondLst>
                                        </p:cTn>
                                        <p:tgtEl>
                                          <p:spTgt spid="12"/>
                                        </p:tgtEl>
                                        <p:attrNameLst>
                                          <p:attrName>style.visibility</p:attrName>
                                        </p:attrNameLst>
                                      </p:cBhvr>
                                      <p:to>
                                        <p:strVal val="visible"/>
                                      </p:to>
                                    </p:set>
                                    <p:anim calcmode="lin" valueType="num">
                                      <p:cBhvr additive="base">
                                        <p:cTn id="10" dur="2000" fill="hold"/>
                                        <p:tgtEl>
                                          <p:spTgt spid="12"/>
                                        </p:tgtEl>
                                        <p:attrNameLst>
                                          <p:attrName>ppt_x</p:attrName>
                                        </p:attrNameLst>
                                      </p:cBhvr>
                                      <p:tavLst>
                                        <p:tav tm="0">
                                          <p:val>
                                            <p:strVal val="#ppt_x"/>
                                          </p:val>
                                        </p:tav>
                                        <p:tav tm="100000">
                                          <p:val>
                                            <p:strVal val="#ppt_x"/>
                                          </p:val>
                                        </p:tav>
                                      </p:tavLst>
                                    </p:anim>
                                    <p:anim calcmode="lin" valueType="num">
                                      <p:cBhvr additive="base">
                                        <p:cTn id="11" dur="2000" fill="hold"/>
                                        <p:tgtEl>
                                          <p:spTgt spid="12"/>
                                        </p:tgtEl>
                                        <p:attrNameLst>
                                          <p:attrName>ppt_y</p:attrName>
                                        </p:attrNameLst>
                                      </p:cBhvr>
                                      <p:tavLst>
                                        <p:tav tm="0">
                                          <p:val>
                                            <p:strVal val="1+#ppt_h/2"/>
                                          </p:val>
                                        </p:tav>
                                        <p:tav tm="100000">
                                          <p:val>
                                            <p:strVal val="#ppt_y"/>
                                          </p:val>
                                        </p:tav>
                                      </p:tavLst>
                                    </p:anim>
                                  </p:childTnLst>
                                </p:cTn>
                              </p:par>
                              <p:par>
                                <p:cTn id="12" presetID="2" presetClass="entr" presetSubtype="1" fill="hold" grpId="0" nodeType="withEffect">
                                  <p:stCondLst>
                                    <p:cond delay="1000"/>
                                  </p:stCondLst>
                                  <p:childTnLst>
                                    <p:set>
                                      <p:cBhvr>
                                        <p:cTn id="13" dur="1" fill="hold">
                                          <p:stCondLst>
                                            <p:cond delay="0"/>
                                          </p:stCondLst>
                                        </p:cTn>
                                        <p:tgtEl>
                                          <p:spTgt spid="13"/>
                                        </p:tgtEl>
                                        <p:attrNameLst>
                                          <p:attrName>style.visibility</p:attrName>
                                        </p:attrNameLst>
                                      </p:cBhvr>
                                      <p:to>
                                        <p:strVal val="visible"/>
                                      </p:to>
                                    </p:set>
                                    <p:anim calcmode="lin" valueType="num">
                                      <p:cBhvr additive="base">
                                        <p:cTn id="14" dur="2000" fill="hold"/>
                                        <p:tgtEl>
                                          <p:spTgt spid="13"/>
                                        </p:tgtEl>
                                        <p:attrNameLst>
                                          <p:attrName>ppt_x</p:attrName>
                                        </p:attrNameLst>
                                      </p:cBhvr>
                                      <p:tavLst>
                                        <p:tav tm="0">
                                          <p:val>
                                            <p:strVal val="#ppt_x"/>
                                          </p:val>
                                        </p:tav>
                                        <p:tav tm="100000">
                                          <p:val>
                                            <p:strVal val="#ppt_x"/>
                                          </p:val>
                                        </p:tav>
                                      </p:tavLst>
                                    </p:anim>
                                    <p:anim calcmode="lin" valueType="num">
                                      <p:cBhvr additive="base">
                                        <p:cTn id="15" dur="2000" fill="hold"/>
                                        <p:tgtEl>
                                          <p:spTgt spid="13"/>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animBg="1"/>
      <p:bldP spid="11" grpId="0" animBg="1"/>
    </p:bldLst>
  </p:timing>
  <p:extLst>
    <p:ext uri="{DCECCB84-F9BA-43D5-87BE-67443E8EF086}">
      <p15:sldGuideLst xmlns:p15="http://schemas.microsoft.com/office/powerpoint/2012/main">
        <p15:guide id="1" orient="horz" pos="496">
          <p15:clr>
            <a:srgbClr val="FBAE40"/>
          </p15:clr>
        </p15:guide>
        <p15:guide id="2" pos="3840">
          <p15:clr>
            <a:srgbClr val="FBAE40"/>
          </p15:clr>
        </p15:guide>
        <p15:guide id="3" orient="horz" pos="3793">
          <p15:clr>
            <a:srgbClr val="FBAE40"/>
          </p15:clr>
        </p15:guide>
        <p15:guide id="4" orient="horz" pos="2160">
          <p15:clr>
            <a:srgbClr val="FBAE40"/>
          </p15:clr>
        </p15:guide>
        <p15:guide id="5" pos="7242">
          <p15:clr>
            <a:srgbClr val="FBAE40"/>
          </p15:clr>
        </p15:guide>
        <p15:guide id="6" orient="horz" pos="214" userDrawn="1">
          <p15:clr>
            <a:srgbClr val="FBAE40"/>
          </p15:clr>
        </p15:guide>
        <p15:guide id="7" pos="438">
          <p15:clr>
            <a:srgbClr val="FBAE40"/>
          </p15:clr>
        </p15:guide>
        <p15:guide id="8" orient="horz" pos="809">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1_ABOUT_DP-01">
    <p:spTree>
      <p:nvGrpSpPr>
        <p:cNvPr id="1" name=""/>
        <p:cNvGrpSpPr/>
        <p:nvPr/>
      </p:nvGrpSpPr>
      <p:grpSpPr>
        <a:xfrm>
          <a:off x="0" y="0"/>
          <a:ext cx="0" cy="0"/>
          <a:chOff x="0" y="0"/>
          <a:chExt cx="0" cy="0"/>
        </a:xfrm>
      </p:grpSpPr>
      <p:sp>
        <p:nvSpPr>
          <p:cNvPr id="29" name="TextBox 28"/>
          <p:cNvSpPr txBox="1"/>
          <p:nvPr userDrawn="1"/>
        </p:nvSpPr>
        <p:spPr>
          <a:xfrm>
            <a:off x="3515072" y="6674068"/>
            <a:ext cx="3002508" cy="113685"/>
          </a:xfrm>
          <a:prstGeom prst="rect">
            <a:avLst/>
          </a:prstGeom>
          <a:noFill/>
        </p:spPr>
        <p:txBody>
          <a:bodyPr wrap="square" lIns="0" tIns="0" rIns="0" bIns="0" rtlCol="0">
            <a:spAutoFit/>
          </a:bodyPr>
          <a:lstStyle/>
          <a:p>
            <a:pPr marL="0" marR="0" lvl="0" indent="0" defTabSz="914400" eaLnBrk="1" fontAlgn="auto" latinLnBrk="0" hangingPunct="1">
              <a:lnSpc>
                <a:spcPts val="1000"/>
              </a:lnSpc>
              <a:spcBef>
                <a:spcPts val="0"/>
              </a:spcBef>
              <a:spcAft>
                <a:spcPts val="0"/>
              </a:spcAft>
              <a:buClrTx/>
              <a:buSzTx/>
              <a:buFontTx/>
              <a:buNone/>
              <a:tabLst/>
              <a:defRPr/>
            </a:pPr>
            <a:r>
              <a:rPr kumimoji="0" lang="en-GB" sz="600" b="0" i="0" u="none" strike="noStrike" kern="0" cap="none" spc="0" normalizeH="0" baseline="0" noProof="0">
                <a:ln>
                  <a:noFill/>
                </a:ln>
                <a:solidFill>
                  <a:schemeClr val="bg1"/>
                </a:solidFill>
                <a:effectLst/>
                <a:uLnTx/>
                <a:uFillTx/>
                <a:latin typeface="Arial"/>
                <a:cs typeface="Arial"/>
              </a:rPr>
              <a:t>© International Baccalaureate Organization 2015 </a:t>
            </a:r>
          </a:p>
        </p:txBody>
      </p:sp>
      <p:sp>
        <p:nvSpPr>
          <p:cNvPr id="30" name="TextBox 29"/>
          <p:cNvSpPr txBox="1"/>
          <p:nvPr userDrawn="1"/>
        </p:nvSpPr>
        <p:spPr>
          <a:xfrm>
            <a:off x="3515072" y="6674068"/>
            <a:ext cx="3002508" cy="113685"/>
          </a:xfrm>
          <a:prstGeom prst="rect">
            <a:avLst/>
          </a:prstGeom>
          <a:noFill/>
        </p:spPr>
        <p:txBody>
          <a:bodyPr wrap="square" lIns="0" tIns="0" rIns="0" bIns="0" rtlCol="0">
            <a:spAutoFit/>
          </a:bodyPr>
          <a:lstStyle/>
          <a:p>
            <a:pPr marL="0" marR="0" lvl="0" indent="0" defTabSz="914400" eaLnBrk="1" fontAlgn="auto" latinLnBrk="0" hangingPunct="1">
              <a:lnSpc>
                <a:spcPts val="1000"/>
              </a:lnSpc>
              <a:spcBef>
                <a:spcPts val="0"/>
              </a:spcBef>
              <a:spcAft>
                <a:spcPts val="0"/>
              </a:spcAft>
              <a:buClrTx/>
              <a:buSzTx/>
              <a:buFontTx/>
              <a:buNone/>
              <a:tabLst/>
              <a:defRPr/>
            </a:pPr>
            <a:r>
              <a:rPr kumimoji="0" lang="en-GB" sz="600" b="0" i="0" u="none" strike="noStrike" kern="0" cap="none" spc="0" normalizeH="0" baseline="0" noProof="0">
                <a:ln>
                  <a:noFill/>
                </a:ln>
                <a:solidFill>
                  <a:schemeClr val="bg1"/>
                </a:solidFill>
                <a:effectLst/>
                <a:uLnTx/>
                <a:uFillTx/>
                <a:latin typeface="Arial"/>
                <a:cs typeface="Arial"/>
              </a:rPr>
              <a:t>© International Baccalaureate Organization 2015 </a:t>
            </a:r>
          </a:p>
        </p:txBody>
      </p:sp>
      <p:sp>
        <p:nvSpPr>
          <p:cNvPr id="32" name="TextBox 31"/>
          <p:cNvSpPr txBox="1"/>
          <p:nvPr userDrawn="1"/>
        </p:nvSpPr>
        <p:spPr>
          <a:xfrm>
            <a:off x="3783344" y="6636159"/>
            <a:ext cx="3002508" cy="110736"/>
          </a:xfrm>
          <a:prstGeom prst="rect">
            <a:avLst/>
          </a:prstGeom>
          <a:noFill/>
        </p:spPr>
        <p:txBody>
          <a:bodyPr wrap="square" lIns="0" tIns="0" rIns="0" bIns="0" rtlCol="0">
            <a:spAutoFit/>
          </a:bodyPr>
          <a:lstStyle/>
          <a:p>
            <a:pPr marL="0" marR="0" lvl="0" indent="0" defTabSz="914400" eaLnBrk="1" fontAlgn="auto" latinLnBrk="0" hangingPunct="1">
              <a:lnSpc>
                <a:spcPts val="1000"/>
              </a:lnSpc>
              <a:spcBef>
                <a:spcPts val="0"/>
              </a:spcBef>
              <a:spcAft>
                <a:spcPts val="0"/>
              </a:spcAft>
              <a:buClrTx/>
              <a:buSzTx/>
              <a:buFontTx/>
              <a:buNone/>
              <a:tabLst/>
              <a:defRPr/>
            </a:pPr>
            <a:r>
              <a:rPr kumimoji="0" lang="en-GB" sz="500" b="0" i="0" u="none" strike="noStrike" kern="0" cap="none" spc="0" normalizeH="0" baseline="0" noProof="0">
                <a:ln>
                  <a:noFill/>
                </a:ln>
                <a:solidFill>
                  <a:schemeClr val="bg1"/>
                </a:solidFill>
                <a:effectLst/>
                <a:uLnTx/>
                <a:uFillTx/>
                <a:latin typeface="Arial"/>
                <a:cs typeface="Arial"/>
              </a:rPr>
              <a:t>© International Baccalaureate Organization 2016 </a:t>
            </a:r>
          </a:p>
        </p:txBody>
      </p:sp>
      <p:sp>
        <p:nvSpPr>
          <p:cNvPr id="7" name="Rectangle 6">
            <a:extLst>
              <a:ext uri="{FF2B5EF4-FFF2-40B4-BE49-F238E27FC236}">
                <a16:creationId xmlns:a16="http://schemas.microsoft.com/office/drawing/2014/main" id="{977B4258-8CAE-F440-927A-5ECB94D3857C}"/>
              </a:ext>
            </a:extLst>
          </p:cNvPr>
          <p:cNvSpPr/>
          <p:nvPr userDrawn="1"/>
        </p:nvSpPr>
        <p:spPr>
          <a:xfrm>
            <a:off x="6780884" y="0"/>
            <a:ext cx="508000" cy="6858000"/>
          </a:xfrm>
          <a:prstGeom prst="rect">
            <a:avLst/>
          </a:prstGeom>
          <a:solidFill>
            <a:schemeClr val="accent2">
              <a:alpha val="9719"/>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05FB66B2-5DF4-FA43-ABF1-4CE4013F9E73}"/>
              </a:ext>
            </a:extLst>
          </p:cNvPr>
          <p:cNvSpPr/>
          <p:nvPr userDrawn="1"/>
        </p:nvSpPr>
        <p:spPr>
          <a:xfrm>
            <a:off x="7479083" y="0"/>
            <a:ext cx="957943" cy="6858000"/>
          </a:xfrm>
          <a:prstGeom prst="rect">
            <a:avLst/>
          </a:prstGeom>
          <a:solidFill>
            <a:schemeClr val="accent2">
              <a:alpha val="24899"/>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22CB9D92-0C63-E742-AF29-5D3CBAE508F2}"/>
              </a:ext>
            </a:extLst>
          </p:cNvPr>
          <p:cNvSpPr/>
          <p:nvPr userDrawn="1"/>
        </p:nvSpPr>
        <p:spPr>
          <a:xfrm>
            <a:off x="8627225" y="0"/>
            <a:ext cx="1444175" cy="6858000"/>
          </a:xfrm>
          <a:prstGeom prst="rect">
            <a:avLst/>
          </a:prstGeom>
          <a:solidFill>
            <a:schemeClr val="accent2">
              <a:alpha val="4533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5AAE00D-C601-F740-850C-4B94CCC65FFD}"/>
              </a:ext>
            </a:extLst>
          </p:cNvPr>
          <p:cNvSpPr/>
          <p:nvPr userDrawn="1"/>
        </p:nvSpPr>
        <p:spPr>
          <a:xfrm>
            <a:off x="10261599" y="252548"/>
            <a:ext cx="1930401" cy="660545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A89DF6E5-8772-454D-A73A-1D17FAA11970}"/>
              </a:ext>
            </a:extLst>
          </p:cNvPr>
          <p:cNvGrpSpPr/>
          <p:nvPr userDrawn="1"/>
        </p:nvGrpSpPr>
        <p:grpSpPr>
          <a:xfrm>
            <a:off x="10218420" y="-1"/>
            <a:ext cx="1973580" cy="699733"/>
            <a:chOff x="10218420" y="-1"/>
            <a:chExt cx="1973580" cy="699733"/>
          </a:xfrm>
        </p:grpSpPr>
        <p:grpSp>
          <p:nvGrpSpPr>
            <p:cNvPr id="13" name="Group 12">
              <a:extLst>
                <a:ext uri="{FF2B5EF4-FFF2-40B4-BE49-F238E27FC236}">
                  <a16:creationId xmlns:a16="http://schemas.microsoft.com/office/drawing/2014/main" id="{CFB2249A-6962-D143-B957-953812E011BB}"/>
                </a:ext>
              </a:extLst>
            </p:cNvPr>
            <p:cNvGrpSpPr/>
            <p:nvPr/>
          </p:nvGrpSpPr>
          <p:grpSpPr>
            <a:xfrm>
              <a:off x="10218420" y="-1"/>
              <a:ext cx="1973580" cy="699733"/>
              <a:chOff x="10218420" y="-1"/>
              <a:chExt cx="1973580" cy="699733"/>
            </a:xfrm>
          </p:grpSpPr>
          <p:sp>
            <p:nvSpPr>
              <p:cNvPr id="15" name="Oval 14">
                <a:extLst>
                  <a:ext uri="{FF2B5EF4-FFF2-40B4-BE49-F238E27FC236}">
                    <a16:creationId xmlns:a16="http://schemas.microsoft.com/office/drawing/2014/main" id="{B415A365-95BC-0540-ADA8-A3DD9E977F77}"/>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BC3997C-AA54-0344-9963-09CD2C89E5A1}"/>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4" name="Picture 13">
              <a:extLst>
                <a:ext uri="{FF2B5EF4-FFF2-40B4-BE49-F238E27FC236}">
                  <a16:creationId xmlns:a16="http://schemas.microsoft.com/office/drawing/2014/main" id="{D0FFD2A5-43DF-C747-87A8-D4B28032FFDC}"/>
                </a:ext>
              </a:extLst>
            </p:cNvPr>
            <p:cNvPicPr>
              <a:picLocks noChangeAspect="1"/>
            </p:cNvPicPr>
            <p:nvPr/>
          </p:nvPicPr>
          <p:blipFill>
            <a:blip r:embed="rId2"/>
            <a:stretch>
              <a:fillRect/>
            </a:stretch>
          </p:blipFill>
          <p:spPr>
            <a:xfrm>
              <a:off x="10267322" y="37500"/>
              <a:ext cx="1919725" cy="652707"/>
            </a:xfrm>
            <a:prstGeom prst="rect">
              <a:avLst/>
            </a:prstGeom>
          </p:spPr>
        </p:pic>
      </p:grpSp>
      <p:sp>
        <p:nvSpPr>
          <p:cNvPr id="17" name="Subtitle 4">
            <a:extLst>
              <a:ext uri="{FF2B5EF4-FFF2-40B4-BE49-F238E27FC236}">
                <a16:creationId xmlns:a16="http://schemas.microsoft.com/office/drawing/2014/main" id="{7DD54CF3-FD22-9D46-8A5F-BB71D41AFBA5}"/>
              </a:ext>
            </a:extLst>
          </p:cNvPr>
          <p:cNvSpPr txBox="1">
            <a:spLocks/>
          </p:cNvSpPr>
          <p:nvPr userDrawn="1"/>
        </p:nvSpPr>
        <p:spPr bwMode="auto">
          <a:xfrm rot="16200000">
            <a:off x="7462280" y="1762444"/>
            <a:ext cx="7480261"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defTabSz="457200" fontAlgn="base">
              <a:spcBef>
                <a:spcPct val="20000"/>
              </a:spcBef>
              <a:spcAft>
                <a:spcPct val="0"/>
              </a:spcAft>
              <a:defRPr/>
            </a:pPr>
            <a:r>
              <a:rPr lang="en-US" sz="5000" b="1">
                <a:solidFill>
                  <a:schemeClr val="bg1"/>
                </a:solidFill>
                <a:latin typeface="Arial" panose="020B0604020202020204" pitchFamily="34" charset="0"/>
                <a:ea typeface="ＭＳ Ｐゴシック" pitchFamily="-108" charset="-128"/>
                <a:cs typeface="Arial" panose="020B0604020202020204" pitchFamily="34" charset="0"/>
              </a:rPr>
              <a:t>About the DP</a:t>
            </a:r>
          </a:p>
        </p:txBody>
      </p:sp>
      <p:sp>
        <p:nvSpPr>
          <p:cNvPr id="18" name="TextBox 17">
            <a:extLst>
              <a:ext uri="{FF2B5EF4-FFF2-40B4-BE49-F238E27FC236}">
                <a16:creationId xmlns:a16="http://schemas.microsoft.com/office/drawing/2014/main" id="{55329563-B05A-4AB2-AD16-0EDD3A7A42E4}"/>
              </a:ext>
            </a:extLst>
          </p:cNvPr>
          <p:cNvSpPr txBox="1"/>
          <p:nvPr userDrawn="1"/>
        </p:nvSpPr>
        <p:spPr>
          <a:xfrm>
            <a:off x="10424269" y="6620908"/>
            <a:ext cx="2439538" cy="116570"/>
          </a:xfrm>
          <a:prstGeom prst="rect">
            <a:avLst/>
          </a:prstGeom>
          <a:noFill/>
        </p:spPr>
        <p:txBody>
          <a:bodyPr wrap="square" lIns="0" tIns="0" rIns="0" bIns="0" rtlCol="0">
            <a:spAutoFit/>
          </a:bodyPr>
          <a:lstStyle/>
          <a:p>
            <a:pPr>
              <a:lnSpc>
                <a:spcPts val="1000"/>
              </a:lnSpc>
            </a:pPr>
            <a:r>
              <a:rPr lang="en-GB" sz="600">
                <a:solidFill>
                  <a:schemeClr val="bg1"/>
                </a:solidFill>
                <a:latin typeface="Arial" panose="020B0604020202020204" pitchFamily="34" charset="0"/>
                <a:cs typeface="Arial" panose="020B0604020202020204" pitchFamily="34" charset="0"/>
              </a:rPr>
              <a:t>© International Baccalaureate Organization 2022</a:t>
            </a:r>
          </a:p>
        </p:txBody>
      </p:sp>
    </p:spTree>
    <p:extLst>
      <p:ext uri="{BB962C8B-B14F-4D97-AF65-F5344CB8AC3E}">
        <p14:creationId xmlns:p14="http://schemas.microsoft.com/office/powerpoint/2010/main" val="1503115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1000"/>
                                        <p:tgtEl>
                                          <p:spTgt spid="8"/>
                                        </p:tgtEl>
                                      </p:cBhvr>
                                    </p:animEffect>
                                    <p:anim calcmode="lin" valueType="num">
                                      <p:cBhvr>
                                        <p:cTn id="13" dur="1000" fill="hold"/>
                                        <p:tgtEl>
                                          <p:spTgt spid="8"/>
                                        </p:tgtEl>
                                        <p:attrNameLst>
                                          <p:attrName>ppt_x</p:attrName>
                                        </p:attrNameLst>
                                      </p:cBhvr>
                                      <p:tavLst>
                                        <p:tav tm="0">
                                          <p:val>
                                            <p:strVal val="#ppt_x"/>
                                          </p:val>
                                        </p:tav>
                                        <p:tav tm="100000">
                                          <p:val>
                                            <p:strVal val="#ppt_x"/>
                                          </p:val>
                                        </p:tav>
                                      </p:tavLst>
                                    </p:anim>
                                    <p:anim calcmode="lin" valueType="num">
                                      <p:cBhvr>
                                        <p:cTn id="14" dur="1000" fill="hold"/>
                                        <p:tgtEl>
                                          <p:spTgt spid="8"/>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1000"/>
                                        <p:tgtEl>
                                          <p:spTgt spid="9"/>
                                        </p:tgtEl>
                                      </p:cBhvr>
                                    </p:animEffect>
                                    <p:anim calcmode="lin" valueType="num">
                                      <p:cBhvr>
                                        <p:cTn id="18" dur="1000" fill="hold"/>
                                        <p:tgtEl>
                                          <p:spTgt spid="9"/>
                                        </p:tgtEl>
                                        <p:attrNameLst>
                                          <p:attrName>ppt_x</p:attrName>
                                        </p:attrNameLst>
                                      </p:cBhvr>
                                      <p:tavLst>
                                        <p:tav tm="0">
                                          <p:val>
                                            <p:strVal val="#ppt_x"/>
                                          </p:val>
                                        </p:tav>
                                        <p:tav tm="100000">
                                          <p:val>
                                            <p:strVal val="#ppt_x"/>
                                          </p:val>
                                        </p:tav>
                                      </p:tavLst>
                                    </p:anim>
                                    <p:anim calcmode="lin" valueType="num">
                                      <p:cBhvr>
                                        <p:cTn id="1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Lst>
  </p:timing>
  <p:extLst>
    <p:ext uri="{DCECCB84-F9BA-43D5-87BE-67443E8EF086}">
      <p15:sldGuideLst xmlns:p15="http://schemas.microsoft.com/office/powerpoint/2012/main">
        <p15:guide id="1" orient="horz" pos="496">
          <p15:clr>
            <a:srgbClr val="FBAE40"/>
          </p15:clr>
        </p15:guide>
        <p15:guide id="2" pos="3840">
          <p15:clr>
            <a:srgbClr val="FBAE40"/>
          </p15:clr>
        </p15:guide>
        <p15:guide id="3" orient="horz" pos="3793">
          <p15:clr>
            <a:srgbClr val="FBAE40"/>
          </p15:clr>
        </p15:guide>
        <p15:guide id="4" orient="horz" pos="2160">
          <p15:clr>
            <a:srgbClr val="FBAE40"/>
          </p15:clr>
        </p15:guide>
        <p15:guide id="5" pos="7242">
          <p15:clr>
            <a:srgbClr val="FBAE40"/>
          </p15:clr>
        </p15:guide>
        <p15:guide id="6" orient="horz" pos="278">
          <p15:clr>
            <a:srgbClr val="FBAE40"/>
          </p15:clr>
        </p15:guide>
        <p15:guide id="7" pos="438">
          <p15:clr>
            <a:srgbClr val="FBAE40"/>
          </p15:clr>
        </p15:guide>
        <p15:guide id="8" orient="horz" pos="809">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2_ABOUT_FEATURED__DP-01">
    <p:spTree>
      <p:nvGrpSpPr>
        <p:cNvPr id="1" name=""/>
        <p:cNvGrpSpPr/>
        <p:nvPr/>
      </p:nvGrpSpPr>
      <p:grpSpPr>
        <a:xfrm>
          <a:off x="0" y="0"/>
          <a:ext cx="0" cy="0"/>
          <a:chOff x="0" y="0"/>
          <a:chExt cx="0" cy="0"/>
        </a:xfrm>
      </p:grpSpPr>
      <p:sp>
        <p:nvSpPr>
          <p:cNvPr id="29" name="TextBox 28"/>
          <p:cNvSpPr txBox="1"/>
          <p:nvPr userDrawn="1"/>
        </p:nvSpPr>
        <p:spPr>
          <a:xfrm>
            <a:off x="3515072" y="6674068"/>
            <a:ext cx="3002508" cy="113685"/>
          </a:xfrm>
          <a:prstGeom prst="rect">
            <a:avLst/>
          </a:prstGeom>
          <a:noFill/>
        </p:spPr>
        <p:txBody>
          <a:bodyPr wrap="square" lIns="0" tIns="0" rIns="0" bIns="0" rtlCol="0">
            <a:spAutoFit/>
          </a:bodyPr>
          <a:lstStyle/>
          <a:p>
            <a:pPr marL="0" marR="0" lvl="0" indent="0" defTabSz="914400" eaLnBrk="1" fontAlgn="auto" latinLnBrk="0" hangingPunct="1">
              <a:lnSpc>
                <a:spcPts val="1000"/>
              </a:lnSpc>
              <a:spcBef>
                <a:spcPts val="0"/>
              </a:spcBef>
              <a:spcAft>
                <a:spcPts val="0"/>
              </a:spcAft>
              <a:buClrTx/>
              <a:buSzTx/>
              <a:buFontTx/>
              <a:buNone/>
              <a:tabLst/>
              <a:defRPr/>
            </a:pPr>
            <a:r>
              <a:rPr kumimoji="0" lang="en-GB" sz="600" b="0" i="0" u="none" strike="noStrike" kern="0" cap="none" spc="0" normalizeH="0" baseline="0" noProof="0">
                <a:ln>
                  <a:noFill/>
                </a:ln>
                <a:solidFill>
                  <a:schemeClr val="bg1"/>
                </a:solidFill>
                <a:effectLst/>
                <a:uLnTx/>
                <a:uFillTx/>
                <a:latin typeface="Arial"/>
                <a:cs typeface="Arial"/>
              </a:rPr>
              <a:t>© International Baccalaureate Organization 2015 </a:t>
            </a:r>
          </a:p>
        </p:txBody>
      </p:sp>
      <p:sp>
        <p:nvSpPr>
          <p:cNvPr id="30" name="TextBox 29"/>
          <p:cNvSpPr txBox="1"/>
          <p:nvPr userDrawn="1"/>
        </p:nvSpPr>
        <p:spPr>
          <a:xfrm>
            <a:off x="3515072" y="6674068"/>
            <a:ext cx="3002508" cy="113685"/>
          </a:xfrm>
          <a:prstGeom prst="rect">
            <a:avLst/>
          </a:prstGeom>
          <a:noFill/>
        </p:spPr>
        <p:txBody>
          <a:bodyPr wrap="square" lIns="0" tIns="0" rIns="0" bIns="0" rtlCol="0">
            <a:spAutoFit/>
          </a:bodyPr>
          <a:lstStyle/>
          <a:p>
            <a:pPr marL="0" marR="0" lvl="0" indent="0" defTabSz="914400" eaLnBrk="1" fontAlgn="auto" latinLnBrk="0" hangingPunct="1">
              <a:lnSpc>
                <a:spcPts val="1000"/>
              </a:lnSpc>
              <a:spcBef>
                <a:spcPts val="0"/>
              </a:spcBef>
              <a:spcAft>
                <a:spcPts val="0"/>
              </a:spcAft>
              <a:buClrTx/>
              <a:buSzTx/>
              <a:buFontTx/>
              <a:buNone/>
              <a:tabLst/>
              <a:defRPr/>
            </a:pPr>
            <a:r>
              <a:rPr kumimoji="0" lang="en-GB" sz="600" b="0" i="0" u="none" strike="noStrike" kern="0" cap="none" spc="0" normalizeH="0" baseline="0" noProof="0">
                <a:ln>
                  <a:noFill/>
                </a:ln>
                <a:solidFill>
                  <a:schemeClr val="bg1"/>
                </a:solidFill>
                <a:effectLst/>
                <a:uLnTx/>
                <a:uFillTx/>
                <a:latin typeface="Arial"/>
                <a:cs typeface="Arial"/>
              </a:rPr>
              <a:t>© International Baccalaureate Organization 2015 </a:t>
            </a:r>
          </a:p>
        </p:txBody>
      </p:sp>
      <p:sp>
        <p:nvSpPr>
          <p:cNvPr id="32" name="TextBox 31"/>
          <p:cNvSpPr txBox="1"/>
          <p:nvPr userDrawn="1"/>
        </p:nvSpPr>
        <p:spPr>
          <a:xfrm>
            <a:off x="3783344" y="6636159"/>
            <a:ext cx="3002508" cy="110736"/>
          </a:xfrm>
          <a:prstGeom prst="rect">
            <a:avLst/>
          </a:prstGeom>
          <a:noFill/>
        </p:spPr>
        <p:txBody>
          <a:bodyPr wrap="square" lIns="0" tIns="0" rIns="0" bIns="0" rtlCol="0">
            <a:spAutoFit/>
          </a:bodyPr>
          <a:lstStyle/>
          <a:p>
            <a:pPr marL="0" marR="0" lvl="0" indent="0" defTabSz="914400" eaLnBrk="1" fontAlgn="auto" latinLnBrk="0" hangingPunct="1">
              <a:lnSpc>
                <a:spcPts val="1000"/>
              </a:lnSpc>
              <a:spcBef>
                <a:spcPts val="0"/>
              </a:spcBef>
              <a:spcAft>
                <a:spcPts val="0"/>
              </a:spcAft>
              <a:buClrTx/>
              <a:buSzTx/>
              <a:buFontTx/>
              <a:buNone/>
              <a:tabLst/>
              <a:defRPr/>
            </a:pPr>
            <a:r>
              <a:rPr kumimoji="0" lang="en-GB" sz="500" b="0" i="0" u="none" strike="noStrike" kern="0" cap="none" spc="0" normalizeH="0" baseline="0" noProof="0">
                <a:ln>
                  <a:noFill/>
                </a:ln>
                <a:solidFill>
                  <a:schemeClr val="bg1"/>
                </a:solidFill>
                <a:effectLst/>
                <a:uLnTx/>
                <a:uFillTx/>
                <a:latin typeface="Arial"/>
                <a:cs typeface="Arial"/>
              </a:rPr>
              <a:t>© International Baccalaureate Organization 2016 </a:t>
            </a:r>
          </a:p>
        </p:txBody>
      </p:sp>
      <p:sp>
        <p:nvSpPr>
          <p:cNvPr id="7" name="Rectangle 6">
            <a:extLst>
              <a:ext uri="{FF2B5EF4-FFF2-40B4-BE49-F238E27FC236}">
                <a16:creationId xmlns:a16="http://schemas.microsoft.com/office/drawing/2014/main" id="{977B4258-8CAE-F440-927A-5ECB94D3857C}"/>
              </a:ext>
            </a:extLst>
          </p:cNvPr>
          <p:cNvSpPr/>
          <p:nvPr userDrawn="1"/>
        </p:nvSpPr>
        <p:spPr>
          <a:xfrm>
            <a:off x="6780884" y="0"/>
            <a:ext cx="508000" cy="6858000"/>
          </a:xfrm>
          <a:prstGeom prst="rect">
            <a:avLst/>
          </a:prstGeom>
          <a:solidFill>
            <a:schemeClr val="accent2">
              <a:alpha val="9719"/>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05FB66B2-5DF4-FA43-ABF1-4CE4013F9E73}"/>
              </a:ext>
            </a:extLst>
          </p:cNvPr>
          <p:cNvSpPr/>
          <p:nvPr userDrawn="1"/>
        </p:nvSpPr>
        <p:spPr>
          <a:xfrm>
            <a:off x="7479083" y="0"/>
            <a:ext cx="957943" cy="6858000"/>
          </a:xfrm>
          <a:prstGeom prst="rect">
            <a:avLst/>
          </a:prstGeom>
          <a:solidFill>
            <a:schemeClr val="accent2">
              <a:alpha val="24899"/>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22CB9D92-0C63-E742-AF29-5D3CBAE508F2}"/>
              </a:ext>
            </a:extLst>
          </p:cNvPr>
          <p:cNvSpPr/>
          <p:nvPr userDrawn="1"/>
        </p:nvSpPr>
        <p:spPr>
          <a:xfrm>
            <a:off x="8627225" y="0"/>
            <a:ext cx="1444175" cy="6858000"/>
          </a:xfrm>
          <a:prstGeom prst="rect">
            <a:avLst/>
          </a:prstGeom>
          <a:solidFill>
            <a:schemeClr val="accent2">
              <a:alpha val="4533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5AAE00D-C601-F740-850C-4B94CCC65FFD}"/>
              </a:ext>
            </a:extLst>
          </p:cNvPr>
          <p:cNvSpPr/>
          <p:nvPr userDrawn="1"/>
        </p:nvSpPr>
        <p:spPr>
          <a:xfrm>
            <a:off x="10261599" y="252548"/>
            <a:ext cx="1930401" cy="660545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A89DF6E5-8772-454D-A73A-1D17FAA11970}"/>
              </a:ext>
            </a:extLst>
          </p:cNvPr>
          <p:cNvGrpSpPr/>
          <p:nvPr userDrawn="1"/>
        </p:nvGrpSpPr>
        <p:grpSpPr>
          <a:xfrm>
            <a:off x="10218420" y="-1"/>
            <a:ext cx="1973580" cy="699733"/>
            <a:chOff x="10218420" y="-1"/>
            <a:chExt cx="1973580" cy="699733"/>
          </a:xfrm>
        </p:grpSpPr>
        <p:grpSp>
          <p:nvGrpSpPr>
            <p:cNvPr id="13" name="Group 12">
              <a:extLst>
                <a:ext uri="{FF2B5EF4-FFF2-40B4-BE49-F238E27FC236}">
                  <a16:creationId xmlns:a16="http://schemas.microsoft.com/office/drawing/2014/main" id="{CFB2249A-6962-D143-B957-953812E011BB}"/>
                </a:ext>
              </a:extLst>
            </p:cNvPr>
            <p:cNvGrpSpPr/>
            <p:nvPr/>
          </p:nvGrpSpPr>
          <p:grpSpPr>
            <a:xfrm>
              <a:off x="10218420" y="-1"/>
              <a:ext cx="1973580" cy="699733"/>
              <a:chOff x="10218420" y="-1"/>
              <a:chExt cx="1973580" cy="699733"/>
            </a:xfrm>
          </p:grpSpPr>
          <p:sp>
            <p:nvSpPr>
              <p:cNvPr id="15" name="Oval 14">
                <a:extLst>
                  <a:ext uri="{FF2B5EF4-FFF2-40B4-BE49-F238E27FC236}">
                    <a16:creationId xmlns:a16="http://schemas.microsoft.com/office/drawing/2014/main" id="{B415A365-95BC-0540-ADA8-A3DD9E977F77}"/>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BC3997C-AA54-0344-9963-09CD2C89E5A1}"/>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4" name="Picture 13">
              <a:extLst>
                <a:ext uri="{FF2B5EF4-FFF2-40B4-BE49-F238E27FC236}">
                  <a16:creationId xmlns:a16="http://schemas.microsoft.com/office/drawing/2014/main" id="{D0FFD2A5-43DF-C747-87A8-D4B28032FFDC}"/>
                </a:ext>
              </a:extLst>
            </p:cNvPr>
            <p:cNvPicPr>
              <a:picLocks noChangeAspect="1"/>
            </p:cNvPicPr>
            <p:nvPr/>
          </p:nvPicPr>
          <p:blipFill>
            <a:blip r:embed="rId2"/>
            <a:stretch>
              <a:fillRect/>
            </a:stretch>
          </p:blipFill>
          <p:spPr>
            <a:xfrm>
              <a:off x="10267322" y="37500"/>
              <a:ext cx="1919725" cy="652707"/>
            </a:xfrm>
            <a:prstGeom prst="rect">
              <a:avLst/>
            </a:prstGeom>
          </p:spPr>
        </p:pic>
      </p:grpSp>
      <p:sp>
        <p:nvSpPr>
          <p:cNvPr id="17" name="Subtitle 4">
            <a:extLst>
              <a:ext uri="{FF2B5EF4-FFF2-40B4-BE49-F238E27FC236}">
                <a16:creationId xmlns:a16="http://schemas.microsoft.com/office/drawing/2014/main" id="{7DD54CF3-FD22-9D46-8A5F-BB71D41AFBA5}"/>
              </a:ext>
            </a:extLst>
          </p:cNvPr>
          <p:cNvSpPr txBox="1">
            <a:spLocks/>
          </p:cNvSpPr>
          <p:nvPr userDrawn="1"/>
        </p:nvSpPr>
        <p:spPr bwMode="auto">
          <a:xfrm rot="16200000">
            <a:off x="7462280" y="1762444"/>
            <a:ext cx="7480261"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defTabSz="457200" fontAlgn="base">
              <a:spcBef>
                <a:spcPct val="20000"/>
              </a:spcBef>
              <a:spcAft>
                <a:spcPct val="0"/>
              </a:spcAft>
              <a:defRPr/>
            </a:pPr>
            <a:r>
              <a:rPr lang="en-US" sz="5000" b="1">
                <a:solidFill>
                  <a:schemeClr val="bg1"/>
                </a:solidFill>
                <a:latin typeface="Arial" panose="020B0604020202020204" pitchFamily="34" charset="0"/>
                <a:ea typeface="ＭＳ Ｐゴシック" pitchFamily="-108" charset="-128"/>
                <a:cs typeface="Arial" panose="020B0604020202020204" pitchFamily="34" charset="0"/>
              </a:rPr>
              <a:t>About the DP</a:t>
            </a:r>
          </a:p>
        </p:txBody>
      </p:sp>
      <p:sp>
        <p:nvSpPr>
          <p:cNvPr id="19" name="Rounded Rectangle 18">
            <a:extLst>
              <a:ext uri="{FF2B5EF4-FFF2-40B4-BE49-F238E27FC236}">
                <a16:creationId xmlns:a16="http://schemas.microsoft.com/office/drawing/2014/main" id="{C5A9D4C3-03F7-5C48-9C09-7F6C16558987}"/>
              </a:ext>
            </a:extLst>
          </p:cNvPr>
          <p:cNvSpPr/>
          <p:nvPr userDrawn="1"/>
        </p:nvSpPr>
        <p:spPr>
          <a:xfrm>
            <a:off x="254001" y="1324282"/>
            <a:ext cx="9817400" cy="4540417"/>
          </a:xfrm>
          <a:prstGeom prst="roundRect">
            <a:avLst>
              <a:gd name="adj" fmla="val 8155"/>
            </a:avLst>
          </a:prstGeom>
          <a:gradFill flip="none" rotWithShape="1">
            <a:gsLst>
              <a:gs pos="0">
                <a:schemeClr val="accent2">
                  <a:shade val="30000"/>
                  <a:satMod val="115000"/>
                </a:schemeClr>
              </a:gs>
              <a:gs pos="50000">
                <a:schemeClr val="accent2"/>
              </a:gs>
              <a:gs pos="100000">
                <a:schemeClr val="accent2">
                  <a:shade val="100000"/>
                  <a:satMod val="115000"/>
                  <a:lumMod val="83000"/>
                  <a:lumOff val="17000"/>
                </a:scheme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extBox 19">
            <a:extLst>
              <a:ext uri="{FF2B5EF4-FFF2-40B4-BE49-F238E27FC236}">
                <a16:creationId xmlns:a16="http://schemas.microsoft.com/office/drawing/2014/main" id="{11161301-F1F8-4BB5-9042-6162883B2039}"/>
              </a:ext>
            </a:extLst>
          </p:cNvPr>
          <p:cNvSpPr txBox="1"/>
          <p:nvPr userDrawn="1"/>
        </p:nvSpPr>
        <p:spPr>
          <a:xfrm>
            <a:off x="10424269" y="6620908"/>
            <a:ext cx="2439538" cy="116570"/>
          </a:xfrm>
          <a:prstGeom prst="rect">
            <a:avLst/>
          </a:prstGeom>
          <a:noFill/>
        </p:spPr>
        <p:txBody>
          <a:bodyPr wrap="square" lIns="0" tIns="0" rIns="0" bIns="0" rtlCol="0">
            <a:spAutoFit/>
          </a:bodyPr>
          <a:lstStyle/>
          <a:p>
            <a:pPr>
              <a:lnSpc>
                <a:spcPts val="1000"/>
              </a:lnSpc>
            </a:pPr>
            <a:r>
              <a:rPr lang="en-GB" sz="600">
                <a:solidFill>
                  <a:schemeClr val="bg1"/>
                </a:solidFill>
                <a:latin typeface="Arial" panose="020B0604020202020204" pitchFamily="34" charset="0"/>
                <a:cs typeface="Arial" panose="020B0604020202020204" pitchFamily="34" charset="0"/>
              </a:rPr>
              <a:t>© International Baccalaureate Organization 2022</a:t>
            </a:r>
          </a:p>
        </p:txBody>
      </p:sp>
    </p:spTree>
    <p:extLst>
      <p:ext uri="{BB962C8B-B14F-4D97-AF65-F5344CB8AC3E}">
        <p14:creationId xmlns:p14="http://schemas.microsoft.com/office/powerpoint/2010/main" val="4106268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1000"/>
                                        <p:tgtEl>
                                          <p:spTgt spid="8"/>
                                        </p:tgtEl>
                                      </p:cBhvr>
                                    </p:animEffect>
                                    <p:anim calcmode="lin" valueType="num">
                                      <p:cBhvr>
                                        <p:cTn id="13" dur="1000" fill="hold"/>
                                        <p:tgtEl>
                                          <p:spTgt spid="8"/>
                                        </p:tgtEl>
                                        <p:attrNameLst>
                                          <p:attrName>ppt_x</p:attrName>
                                        </p:attrNameLst>
                                      </p:cBhvr>
                                      <p:tavLst>
                                        <p:tav tm="0">
                                          <p:val>
                                            <p:strVal val="#ppt_x"/>
                                          </p:val>
                                        </p:tav>
                                        <p:tav tm="100000">
                                          <p:val>
                                            <p:strVal val="#ppt_x"/>
                                          </p:val>
                                        </p:tav>
                                      </p:tavLst>
                                    </p:anim>
                                    <p:anim calcmode="lin" valueType="num">
                                      <p:cBhvr>
                                        <p:cTn id="14" dur="1000" fill="hold"/>
                                        <p:tgtEl>
                                          <p:spTgt spid="8"/>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1000"/>
                                        <p:tgtEl>
                                          <p:spTgt spid="9"/>
                                        </p:tgtEl>
                                      </p:cBhvr>
                                    </p:animEffect>
                                    <p:anim calcmode="lin" valueType="num">
                                      <p:cBhvr>
                                        <p:cTn id="18" dur="1000" fill="hold"/>
                                        <p:tgtEl>
                                          <p:spTgt spid="9"/>
                                        </p:tgtEl>
                                        <p:attrNameLst>
                                          <p:attrName>ppt_x</p:attrName>
                                        </p:attrNameLst>
                                      </p:cBhvr>
                                      <p:tavLst>
                                        <p:tav tm="0">
                                          <p:val>
                                            <p:strVal val="#ppt_x"/>
                                          </p:val>
                                        </p:tav>
                                        <p:tav tm="100000">
                                          <p:val>
                                            <p:strVal val="#ppt_x"/>
                                          </p:val>
                                        </p:tav>
                                      </p:tavLst>
                                    </p:anim>
                                    <p:anim calcmode="lin" valueType="num">
                                      <p:cBhvr>
                                        <p:cTn id="19" dur="1000" fill="hold"/>
                                        <p:tgtEl>
                                          <p:spTgt spid="9"/>
                                        </p:tgtEl>
                                        <p:attrNameLst>
                                          <p:attrName>ppt_y</p:attrName>
                                        </p:attrNameLst>
                                      </p:cBhvr>
                                      <p:tavLst>
                                        <p:tav tm="0">
                                          <p:val>
                                            <p:strVal val="#ppt_y+.1"/>
                                          </p:val>
                                        </p:tav>
                                        <p:tav tm="100000">
                                          <p:val>
                                            <p:strVal val="#ppt_y"/>
                                          </p:val>
                                        </p:tav>
                                      </p:tavLst>
                                    </p:anim>
                                  </p:childTnLst>
                                </p:cTn>
                              </p:par>
                              <p:par>
                                <p:cTn id="20" presetID="22" presetClass="entr" presetSubtype="8" fill="hold" grpId="0" nodeType="withEffect">
                                  <p:stCondLst>
                                    <p:cond delay="0"/>
                                  </p:stCondLst>
                                  <p:childTnLst>
                                    <p:set>
                                      <p:cBhvr>
                                        <p:cTn id="21" dur="1" fill="hold">
                                          <p:stCondLst>
                                            <p:cond delay="0"/>
                                          </p:stCondLst>
                                        </p:cTn>
                                        <p:tgtEl>
                                          <p:spTgt spid="19"/>
                                        </p:tgtEl>
                                        <p:attrNameLst>
                                          <p:attrName>style.visibility</p:attrName>
                                        </p:attrNameLst>
                                      </p:cBhvr>
                                      <p:to>
                                        <p:strVal val="visible"/>
                                      </p:to>
                                    </p:set>
                                    <p:animEffect transition="in" filter="wipe(left)">
                                      <p:cBhvr>
                                        <p:cTn id="22"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9" grpId="0" animBg="1"/>
    </p:bldLst>
  </p:timing>
  <p:extLst>
    <p:ext uri="{DCECCB84-F9BA-43D5-87BE-67443E8EF086}">
      <p15:sldGuideLst xmlns:p15="http://schemas.microsoft.com/office/powerpoint/2012/main">
        <p15:guide id="1" orient="horz" pos="496">
          <p15:clr>
            <a:srgbClr val="FBAE40"/>
          </p15:clr>
        </p15:guide>
        <p15:guide id="2" pos="3840">
          <p15:clr>
            <a:srgbClr val="FBAE40"/>
          </p15:clr>
        </p15:guide>
        <p15:guide id="3" orient="horz" pos="3793">
          <p15:clr>
            <a:srgbClr val="FBAE40"/>
          </p15:clr>
        </p15:guide>
        <p15:guide id="4" orient="horz" pos="2160">
          <p15:clr>
            <a:srgbClr val="FBAE40"/>
          </p15:clr>
        </p15:guide>
        <p15:guide id="5" pos="7242">
          <p15:clr>
            <a:srgbClr val="FBAE40"/>
          </p15:clr>
        </p15:guide>
        <p15:guide id="6" orient="horz" pos="278">
          <p15:clr>
            <a:srgbClr val="FBAE40"/>
          </p15:clr>
        </p15:guide>
        <p15:guide id="7" pos="438">
          <p15:clr>
            <a:srgbClr val="FBAE40"/>
          </p15:clr>
        </p15:guide>
        <p15:guide id="8" orient="horz" pos="809">
          <p15:clr>
            <a:srgbClr val="FBAE40"/>
          </p15:clr>
        </p15:guide>
        <p15:guide id="9" pos="160" userDrawn="1">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3_ABOUT_FEATURED_Shallow_DP-01">
    <p:spTree>
      <p:nvGrpSpPr>
        <p:cNvPr id="1" name=""/>
        <p:cNvGrpSpPr/>
        <p:nvPr/>
      </p:nvGrpSpPr>
      <p:grpSpPr>
        <a:xfrm>
          <a:off x="0" y="0"/>
          <a:ext cx="0" cy="0"/>
          <a:chOff x="0" y="0"/>
          <a:chExt cx="0" cy="0"/>
        </a:xfrm>
      </p:grpSpPr>
      <p:sp>
        <p:nvSpPr>
          <p:cNvPr id="29" name="TextBox 28"/>
          <p:cNvSpPr txBox="1"/>
          <p:nvPr userDrawn="1"/>
        </p:nvSpPr>
        <p:spPr>
          <a:xfrm>
            <a:off x="3515072" y="6674068"/>
            <a:ext cx="3002508" cy="113685"/>
          </a:xfrm>
          <a:prstGeom prst="rect">
            <a:avLst/>
          </a:prstGeom>
          <a:noFill/>
        </p:spPr>
        <p:txBody>
          <a:bodyPr wrap="square" lIns="0" tIns="0" rIns="0" bIns="0" rtlCol="0">
            <a:spAutoFit/>
          </a:bodyPr>
          <a:lstStyle/>
          <a:p>
            <a:pPr marL="0" marR="0" lvl="0" indent="0" defTabSz="914400" eaLnBrk="1" fontAlgn="auto" latinLnBrk="0" hangingPunct="1">
              <a:lnSpc>
                <a:spcPts val="1000"/>
              </a:lnSpc>
              <a:spcBef>
                <a:spcPts val="0"/>
              </a:spcBef>
              <a:spcAft>
                <a:spcPts val="0"/>
              </a:spcAft>
              <a:buClrTx/>
              <a:buSzTx/>
              <a:buFontTx/>
              <a:buNone/>
              <a:tabLst/>
              <a:defRPr/>
            </a:pPr>
            <a:r>
              <a:rPr kumimoji="0" lang="en-GB" sz="600" b="0" i="0" u="none" strike="noStrike" kern="0" cap="none" spc="0" normalizeH="0" baseline="0" noProof="0">
                <a:ln>
                  <a:noFill/>
                </a:ln>
                <a:solidFill>
                  <a:schemeClr val="bg1"/>
                </a:solidFill>
                <a:effectLst/>
                <a:uLnTx/>
                <a:uFillTx/>
                <a:latin typeface="Arial"/>
                <a:cs typeface="Arial"/>
              </a:rPr>
              <a:t>© International Baccalaureate Organization 2015 </a:t>
            </a:r>
          </a:p>
        </p:txBody>
      </p:sp>
      <p:sp>
        <p:nvSpPr>
          <p:cNvPr id="30" name="TextBox 29"/>
          <p:cNvSpPr txBox="1"/>
          <p:nvPr userDrawn="1"/>
        </p:nvSpPr>
        <p:spPr>
          <a:xfrm>
            <a:off x="3515072" y="6674068"/>
            <a:ext cx="3002508" cy="113685"/>
          </a:xfrm>
          <a:prstGeom prst="rect">
            <a:avLst/>
          </a:prstGeom>
          <a:noFill/>
        </p:spPr>
        <p:txBody>
          <a:bodyPr wrap="square" lIns="0" tIns="0" rIns="0" bIns="0" rtlCol="0">
            <a:spAutoFit/>
          </a:bodyPr>
          <a:lstStyle/>
          <a:p>
            <a:pPr marL="0" marR="0" lvl="0" indent="0" defTabSz="914400" eaLnBrk="1" fontAlgn="auto" latinLnBrk="0" hangingPunct="1">
              <a:lnSpc>
                <a:spcPts val="1000"/>
              </a:lnSpc>
              <a:spcBef>
                <a:spcPts val="0"/>
              </a:spcBef>
              <a:spcAft>
                <a:spcPts val="0"/>
              </a:spcAft>
              <a:buClrTx/>
              <a:buSzTx/>
              <a:buFontTx/>
              <a:buNone/>
              <a:tabLst/>
              <a:defRPr/>
            </a:pPr>
            <a:r>
              <a:rPr kumimoji="0" lang="en-GB" sz="600" b="0" i="0" u="none" strike="noStrike" kern="0" cap="none" spc="0" normalizeH="0" baseline="0" noProof="0">
                <a:ln>
                  <a:noFill/>
                </a:ln>
                <a:solidFill>
                  <a:schemeClr val="bg1"/>
                </a:solidFill>
                <a:effectLst/>
                <a:uLnTx/>
                <a:uFillTx/>
                <a:latin typeface="Arial"/>
                <a:cs typeface="Arial"/>
              </a:rPr>
              <a:t>© International Baccalaureate Organization 2015 </a:t>
            </a:r>
          </a:p>
        </p:txBody>
      </p:sp>
      <p:sp>
        <p:nvSpPr>
          <p:cNvPr id="32" name="TextBox 31"/>
          <p:cNvSpPr txBox="1"/>
          <p:nvPr userDrawn="1"/>
        </p:nvSpPr>
        <p:spPr>
          <a:xfrm>
            <a:off x="3783344" y="6636159"/>
            <a:ext cx="3002508" cy="110736"/>
          </a:xfrm>
          <a:prstGeom prst="rect">
            <a:avLst/>
          </a:prstGeom>
          <a:noFill/>
        </p:spPr>
        <p:txBody>
          <a:bodyPr wrap="square" lIns="0" tIns="0" rIns="0" bIns="0" rtlCol="0">
            <a:spAutoFit/>
          </a:bodyPr>
          <a:lstStyle/>
          <a:p>
            <a:pPr marL="0" marR="0" lvl="0" indent="0" defTabSz="914400" eaLnBrk="1" fontAlgn="auto" latinLnBrk="0" hangingPunct="1">
              <a:lnSpc>
                <a:spcPts val="1000"/>
              </a:lnSpc>
              <a:spcBef>
                <a:spcPts val="0"/>
              </a:spcBef>
              <a:spcAft>
                <a:spcPts val="0"/>
              </a:spcAft>
              <a:buClrTx/>
              <a:buSzTx/>
              <a:buFontTx/>
              <a:buNone/>
              <a:tabLst/>
              <a:defRPr/>
            </a:pPr>
            <a:r>
              <a:rPr kumimoji="0" lang="en-GB" sz="500" b="0" i="0" u="none" strike="noStrike" kern="0" cap="none" spc="0" normalizeH="0" baseline="0" noProof="0">
                <a:ln>
                  <a:noFill/>
                </a:ln>
                <a:solidFill>
                  <a:schemeClr val="bg1"/>
                </a:solidFill>
                <a:effectLst/>
                <a:uLnTx/>
                <a:uFillTx/>
                <a:latin typeface="Arial"/>
                <a:cs typeface="Arial"/>
              </a:rPr>
              <a:t>© International Baccalaureate Organization 2016 </a:t>
            </a:r>
          </a:p>
        </p:txBody>
      </p:sp>
      <p:sp>
        <p:nvSpPr>
          <p:cNvPr id="7" name="Rectangle 6">
            <a:extLst>
              <a:ext uri="{FF2B5EF4-FFF2-40B4-BE49-F238E27FC236}">
                <a16:creationId xmlns:a16="http://schemas.microsoft.com/office/drawing/2014/main" id="{977B4258-8CAE-F440-927A-5ECB94D3857C}"/>
              </a:ext>
            </a:extLst>
          </p:cNvPr>
          <p:cNvSpPr/>
          <p:nvPr userDrawn="1"/>
        </p:nvSpPr>
        <p:spPr>
          <a:xfrm>
            <a:off x="6780884" y="0"/>
            <a:ext cx="508000" cy="6858000"/>
          </a:xfrm>
          <a:prstGeom prst="rect">
            <a:avLst/>
          </a:prstGeom>
          <a:solidFill>
            <a:schemeClr val="accent2">
              <a:alpha val="9719"/>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05FB66B2-5DF4-FA43-ABF1-4CE4013F9E73}"/>
              </a:ext>
            </a:extLst>
          </p:cNvPr>
          <p:cNvSpPr/>
          <p:nvPr userDrawn="1"/>
        </p:nvSpPr>
        <p:spPr>
          <a:xfrm>
            <a:off x="7479083" y="0"/>
            <a:ext cx="957943" cy="6858000"/>
          </a:xfrm>
          <a:prstGeom prst="rect">
            <a:avLst/>
          </a:prstGeom>
          <a:solidFill>
            <a:schemeClr val="accent2">
              <a:alpha val="24899"/>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22CB9D92-0C63-E742-AF29-5D3CBAE508F2}"/>
              </a:ext>
            </a:extLst>
          </p:cNvPr>
          <p:cNvSpPr/>
          <p:nvPr userDrawn="1"/>
        </p:nvSpPr>
        <p:spPr>
          <a:xfrm>
            <a:off x="8627225" y="0"/>
            <a:ext cx="1444175" cy="6858000"/>
          </a:xfrm>
          <a:prstGeom prst="rect">
            <a:avLst/>
          </a:prstGeom>
          <a:solidFill>
            <a:schemeClr val="accent2">
              <a:alpha val="4533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5AAE00D-C601-F740-850C-4B94CCC65FFD}"/>
              </a:ext>
            </a:extLst>
          </p:cNvPr>
          <p:cNvSpPr/>
          <p:nvPr userDrawn="1"/>
        </p:nvSpPr>
        <p:spPr>
          <a:xfrm>
            <a:off x="10261599" y="252548"/>
            <a:ext cx="1930401" cy="660545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A89DF6E5-8772-454D-A73A-1D17FAA11970}"/>
              </a:ext>
            </a:extLst>
          </p:cNvPr>
          <p:cNvGrpSpPr/>
          <p:nvPr userDrawn="1"/>
        </p:nvGrpSpPr>
        <p:grpSpPr>
          <a:xfrm>
            <a:off x="10218420" y="-1"/>
            <a:ext cx="1973580" cy="699733"/>
            <a:chOff x="10218420" y="-1"/>
            <a:chExt cx="1973580" cy="699733"/>
          </a:xfrm>
        </p:grpSpPr>
        <p:grpSp>
          <p:nvGrpSpPr>
            <p:cNvPr id="13" name="Group 12">
              <a:extLst>
                <a:ext uri="{FF2B5EF4-FFF2-40B4-BE49-F238E27FC236}">
                  <a16:creationId xmlns:a16="http://schemas.microsoft.com/office/drawing/2014/main" id="{CFB2249A-6962-D143-B957-953812E011BB}"/>
                </a:ext>
              </a:extLst>
            </p:cNvPr>
            <p:cNvGrpSpPr/>
            <p:nvPr/>
          </p:nvGrpSpPr>
          <p:grpSpPr>
            <a:xfrm>
              <a:off x="10218420" y="-1"/>
              <a:ext cx="1973580" cy="699733"/>
              <a:chOff x="10218420" y="-1"/>
              <a:chExt cx="1973580" cy="699733"/>
            </a:xfrm>
          </p:grpSpPr>
          <p:sp>
            <p:nvSpPr>
              <p:cNvPr id="15" name="Oval 14">
                <a:extLst>
                  <a:ext uri="{FF2B5EF4-FFF2-40B4-BE49-F238E27FC236}">
                    <a16:creationId xmlns:a16="http://schemas.microsoft.com/office/drawing/2014/main" id="{B415A365-95BC-0540-ADA8-A3DD9E977F77}"/>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BC3997C-AA54-0344-9963-09CD2C89E5A1}"/>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4" name="Picture 13">
              <a:extLst>
                <a:ext uri="{FF2B5EF4-FFF2-40B4-BE49-F238E27FC236}">
                  <a16:creationId xmlns:a16="http://schemas.microsoft.com/office/drawing/2014/main" id="{D0FFD2A5-43DF-C747-87A8-D4B28032FFDC}"/>
                </a:ext>
              </a:extLst>
            </p:cNvPr>
            <p:cNvPicPr>
              <a:picLocks noChangeAspect="1"/>
            </p:cNvPicPr>
            <p:nvPr/>
          </p:nvPicPr>
          <p:blipFill>
            <a:blip r:embed="rId2"/>
            <a:stretch>
              <a:fillRect/>
            </a:stretch>
          </p:blipFill>
          <p:spPr>
            <a:xfrm>
              <a:off x="10267322" y="37500"/>
              <a:ext cx="1919725" cy="652707"/>
            </a:xfrm>
            <a:prstGeom prst="rect">
              <a:avLst/>
            </a:prstGeom>
          </p:spPr>
        </p:pic>
      </p:grpSp>
      <p:sp>
        <p:nvSpPr>
          <p:cNvPr id="17" name="Subtitle 4">
            <a:extLst>
              <a:ext uri="{FF2B5EF4-FFF2-40B4-BE49-F238E27FC236}">
                <a16:creationId xmlns:a16="http://schemas.microsoft.com/office/drawing/2014/main" id="{7DD54CF3-FD22-9D46-8A5F-BB71D41AFBA5}"/>
              </a:ext>
            </a:extLst>
          </p:cNvPr>
          <p:cNvSpPr txBox="1">
            <a:spLocks/>
          </p:cNvSpPr>
          <p:nvPr userDrawn="1"/>
        </p:nvSpPr>
        <p:spPr bwMode="auto">
          <a:xfrm rot="16200000">
            <a:off x="7462280" y="1762444"/>
            <a:ext cx="7480261"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defTabSz="457200" fontAlgn="base">
              <a:spcBef>
                <a:spcPct val="20000"/>
              </a:spcBef>
              <a:spcAft>
                <a:spcPct val="0"/>
              </a:spcAft>
              <a:defRPr/>
            </a:pPr>
            <a:r>
              <a:rPr lang="en-US" sz="5000" b="1">
                <a:solidFill>
                  <a:schemeClr val="bg1"/>
                </a:solidFill>
                <a:latin typeface="Arial" panose="020B0604020202020204" pitchFamily="34" charset="0"/>
                <a:ea typeface="ＭＳ Ｐゴシック" pitchFamily="-108" charset="-128"/>
                <a:cs typeface="Arial" panose="020B0604020202020204" pitchFamily="34" charset="0"/>
              </a:rPr>
              <a:t>About the DP</a:t>
            </a:r>
          </a:p>
        </p:txBody>
      </p:sp>
      <p:sp>
        <p:nvSpPr>
          <p:cNvPr id="19" name="Rounded Rectangle 18">
            <a:extLst>
              <a:ext uri="{FF2B5EF4-FFF2-40B4-BE49-F238E27FC236}">
                <a16:creationId xmlns:a16="http://schemas.microsoft.com/office/drawing/2014/main" id="{C5A9D4C3-03F7-5C48-9C09-7F6C16558987}"/>
              </a:ext>
            </a:extLst>
          </p:cNvPr>
          <p:cNvSpPr/>
          <p:nvPr userDrawn="1"/>
        </p:nvSpPr>
        <p:spPr>
          <a:xfrm>
            <a:off x="254001" y="1790700"/>
            <a:ext cx="9817400" cy="4073999"/>
          </a:xfrm>
          <a:prstGeom prst="roundRect">
            <a:avLst>
              <a:gd name="adj" fmla="val 8155"/>
            </a:avLst>
          </a:prstGeom>
          <a:gradFill flip="none" rotWithShape="1">
            <a:gsLst>
              <a:gs pos="0">
                <a:schemeClr val="accent2">
                  <a:shade val="30000"/>
                  <a:satMod val="115000"/>
                </a:schemeClr>
              </a:gs>
              <a:gs pos="50000">
                <a:schemeClr val="accent2"/>
              </a:gs>
              <a:gs pos="100000">
                <a:schemeClr val="accent2">
                  <a:shade val="100000"/>
                  <a:satMod val="115000"/>
                  <a:lumMod val="83000"/>
                  <a:lumOff val="17000"/>
                </a:scheme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extBox 19">
            <a:extLst>
              <a:ext uri="{FF2B5EF4-FFF2-40B4-BE49-F238E27FC236}">
                <a16:creationId xmlns:a16="http://schemas.microsoft.com/office/drawing/2014/main" id="{F01EE7AB-89A1-4870-9A9C-E0CA83B63FA9}"/>
              </a:ext>
            </a:extLst>
          </p:cNvPr>
          <p:cNvSpPr txBox="1"/>
          <p:nvPr userDrawn="1"/>
        </p:nvSpPr>
        <p:spPr>
          <a:xfrm>
            <a:off x="10424269" y="6620908"/>
            <a:ext cx="2439538" cy="116570"/>
          </a:xfrm>
          <a:prstGeom prst="rect">
            <a:avLst/>
          </a:prstGeom>
          <a:noFill/>
        </p:spPr>
        <p:txBody>
          <a:bodyPr wrap="square" lIns="0" tIns="0" rIns="0" bIns="0" rtlCol="0">
            <a:spAutoFit/>
          </a:bodyPr>
          <a:lstStyle/>
          <a:p>
            <a:pPr>
              <a:lnSpc>
                <a:spcPts val="1000"/>
              </a:lnSpc>
            </a:pPr>
            <a:r>
              <a:rPr lang="en-GB" sz="600">
                <a:solidFill>
                  <a:schemeClr val="bg1"/>
                </a:solidFill>
                <a:latin typeface="Arial" panose="020B0604020202020204" pitchFamily="34" charset="0"/>
                <a:cs typeface="Arial" panose="020B0604020202020204" pitchFamily="34" charset="0"/>
              </a:rPr>
              <a:t>© International Baccalaureate Organization 2022</a:t>
            </a:r>
          </a:p>
        </p:txBody>
      </p:sp>
    </p:spTree>
    <p:extLst>
      <p:ext uri="{BB962C8B-B14F-4D97-AF65-F5344CB8AC3E}">
        <p14:creationId xmlns:p14="http://schemas.microsoft.com/office/powerpoint/2010/main" val="4221612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1000"/>
                                        <p:tgtEl>
                                          <p:spTgt spid="8"/>
                                        </p:tgtEl>
                                      </p:cBhvr>
                                    </p:animEffect>
                                    <p:anim calcmode="lin" valueType="num">
                                      <p:cBhvr>
                                        <p:cTn id="13" dur="1000" fill="hold"/>
                                        <p:tgtEl>
                                          <p:spTgt spid="8"/>
                                        </p:tgtEl>
                                        <p:attrNameLst>
                                          <p:attrName>ppt_x</p:attrName>
                                        </p:attrNameLst>
                                      </p:cBhvr>
                                      <p:tavLst>
                                        <p:tav tm="0">
                                          <p:val>
                                            <p:strVal val="#ppt_x"/>
                                          </p:val>
                                        </p:tav>
                                        <p:tav tm="100000">
                                          <p:val>
                                            <p:strVal val="#ppt_x"/>
                                          </p:val>
                                        </p:tav>
                                      </p:tavLst>
                                    </p:anim>
                                    <p:anim calcmode="lin" valueType="num">
                                      <p:cBhvr>
                                        <p:cTn id="14" dur="1000" fill="hold"/>
                                        <p:tgtEl>
                                          <p:spTgt spid="8"/>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1000"/>
                                        <p:tgtEl>
                                          <p:spTgt spid="9"/>
                                        </p:tgtEl>
                                      </p:cBhvr>
                                    </p:animEffect>
                                    <p:anim calcmode="lin" valueType="num">
                                      <p:cBhvr>
                                        <p:cTn id="18" dur="1000" fill="hold"/>
                                        <p:tgtEl>
                                          <p:spTgt spid="9"/>
                                        </p:tgtEl>
                                        <p:attrNameLst>
                                          <p:attrName>ppt_x</p:attrName>
                                        </p:attrNameLst>
                                      </p:cBhvr>
                                      <p:tavLst>
                                        <p:tav tm="0">
                                          <p:val>
                                            <p:strVal val="#ppt_x"/>
                                          </p:val>
                                        </p:tav>
                                        <p:tav tm="100000">
                                          <p:val>
                                            <p:strVal val="#ppt_x"/>
                                          </p:val>
                                        </p:tav>
                                      </p:tavLst>
                                    </p:anim>
                                    <p:anim calcmode="lin" valueType="num">
                                      <p:cBhvr>
                                        <p:cTn id="19" dur="1000" fill="hold"/>
                                        <p:tgtEl>
                                          <p:spTgt spid="9"/>
                                        </p:tgtEl>
                                        <p:attrNameLst>
                                          <p:attrName>ppt_y</p:attrName>
                                        </p:attrNameLst>
                                      </p:cBhvr>
                                      <p:tavLst>
                                        <p:tav tm="0">
                                          <p:val>
                                            <p:strVal val="#ppt_y+.1"/>
                                          </p:val>
                                        </p:tav>
                                        <p:tav tm="100000">
                                          <p:val>
                                            <p:strVal val="#ppt_y"/>
                                          </p:val>
                                        </p:tav>
                                      </p:tavLst>
                                    </p:anim>
                                  </p:childTnLst>
                                </p:cTn>
                              </p:par>
                              <p:par>
                                <p:cTn id="20" presetID="22" presetClass="entr" presetSubtype="8" fill="hold" grpId="0" nodeType="withEffect">
                                  <p:stCondLst>
                                    <p:cond delay="0"/>
                                  </p:stCondLst>
                                  <p:childTnLst>
                                    <p:set>
                                      <p:cBhvr>
                                        <p:cTn id="21" dur="1" fill="hold">
                                          <p:stCondLst>
                                            <p:cond delay="0"/>
                                          </p:stCondLst>
                                        </p:cTn>
                                        <p:tgtEl>
                                          <p:spTgt spid="19"/>
                                        </p:tgtEl>
                                        <p:attrNameLst>
                                          <p:attrName>style.visibility</p:attrName>
                                        </p:attrNameLst>
                                      </p:cBhvr>
                                      <p:to>
                                        <p:strVal val="visible"/>
                                      </p:to>
                                    </p:set>
                                    <p:animEffect transition="in" filter="wipe(left)">
                                      <p:cBhvr>
                                        <p:cTn id="22"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9" grpId="0" animBg="1"/>
    </p:bldLst>
  </p:timing>
  <p:extLst>
    <p:ext uri="{DCECCB84-F9BA-43D5-87BE-67443E8EF086}">
      <p15:sldGuideLst xmlns:p15="http://schemas.microsoft.com/office/powerpoint/2012/main">
        <p15:guide id="1" orient="horz" pos="496">
          <p15:clr>
            <a:srgbClr val="FBAE40"/>
          </p15:clr>
        </p15:guide>
        <p15:guide id="2" pos="3840">
          <p15:clr>
            <a:srgbClr val="FBAE40"/>
          </p15:clr>
        </p15:guide>
        <p15:guide id="3" orient="horz" pos="3793">
          <p15:clr>
            <a:srgbClr val="FBAE40"/>
          </p15:clr>
        </p15:guide>
        <p15:guide id="4" orient="horz" pos="2160">
          <p15:clr>
            <a:srgbClr val="FBAE40"/>
          </p15:clr>
        </p15:guide>
        <p15:guide id="5" pos="7242">
          <p15:clr>
            <a:srgbClr val="FBAE40"/>
          </p15:clr>
        </p15:guide>
        <p15:guide id="6" orient="horz" pos="278">
          <p15:clr>
            <a:srgbClr val="FBAE40"/>
          </p15:clr>
        </p15:guide>
        <p15:guide id="7" pos="438">
          <p15:clr>
            <a:srgbClr val="FBAE40"/>
          </p15:clr>
        </p15:guide>
        <p15:guide id="8" orient="horz" pos="809">
          <p15:clr>
            <a:srgbClr val="FBAE40"/>
          </p15:clr>
        </p15:guide>
        <p15:guide id="9" pos="160" userDrawn="1">
          <p15:clr>
            <a:srgbClr val="FBAE40"/>
          </p15:clr>
        </p15:guide>
        <p15:guide id="10" orient="horz" pos="1128" userDrawn="1">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3_DP-Testimonial">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9FE94D8C-E297-F047-A9E8-E7B292C1B15F}"/>
              </a:ext>
            </a:extLst>
          </p:cNvPr>
          <p:cNvSpPr/>
          <p:nvPr userDrawn="1"/>
        </p:nvSpPr>
        <p:spPr>
          <a:xfrm>
            <a:off x="0" y="0"/>
            <a:ext cx="12192000" cy="6858000"/>
          </a:xfrm>
          <a:prstGeom prst="rect">
            <a:avLst/>
          </a:prstGeom>
          <a:solidFill>
            <a:srgbClr val="00B5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9F040ECA-25CC-864B-9BDE-4D28F8DC74CE}"/>
              </a:ext>
            </a:extLst>
          </p:cNvPr>
          <p:cNvPicPr>
            <a:picLocks noChangeAspect="1"/>
          </p:cNvPicPr>
          <p:nvPr userDrawn="1"/>
        </p:nvPicPr>
        <p:blipFill>
          <a:blip r:embed="rId2"/>
          <a:stretch>
            <a:fillRect/>
          </a:stretch>
        </p:blipFill>
        <p:spPr>
          <a:xfrm>
            <a:off x="-32368" y="5828047"/>
            <a:ext cx="5056136" cy="1029953"/>
          </a:xfrm>
          <a:prstGeom prst="rect">
            <a:avLst/>
          </a:prstGeom>
          <a:effectLst>
            <a:outerShdw blurRad="190500" dist="76200" dir="16200000" rotWithShape="0">
              <a:prstClr val="black">
                <a:alpha val="5000"/>
              </a:prstClr>
            </a:outerShdw>
          </a:effectLst>
        </p:spPr>
      </p:pic>
      <p:pic>
        <p:nvPicPr>
          <p:cNvPr id="6" name="Picture 5">
            <a:extLst>
              <a:ext uri="{FF2B5EF4-FFF2-40B4-BE49-F238E27FC236}">
                <a16:creationId xmlns:a16="http://schemas.microsoft.com/office/drawing/2014/main" id="{C51B3179-065A-B648-888A-89691511B8A1}"/>
              </a:ext>
            </a:extLst>
          </p:cNvPr>
          <p:cNvPicPr>
            <a:picLocks noChangeAspect="1"/>
          </p:cNvPicPr>
          <p:nvPr userDrawn="1"/>
        </p:nvPicPr>
        <p:blipFill>
          <a:blip r:embed="rId3"/>
          <a:stretch>
            <a:fillRect/>
          </a:stretch>
        </p:blipFill>
        <p:spPr>
          <a:xfrm>
            <a:off x="9491431" y="258944"/>
            <a:ext cx="1919725" cy="652707"/>
          </a:xfrm>
          <a:prstGeom prst="rect">
            <a:avLst/>
          </a:prstGeom>
        </p:spPr>
      </p:pic>
      <p:sp>
        <p:nvSpPr>
          <p:cNvPr id="5" name="Rounded Rectangle 4">
            <a:extLst>
              <a:ext uri="{FF2B5EF4-FFF2-40B4-BE49-F238E27FC236}">
                <a16:creationId xmlns:a16="http://schemas.microsoft.com/office/drawing/2014/main" id="{6D9BE512-5BA8-8E44-837B-3B7CDB258705}"/>
              </a:ext>
            </a:extLst>
          </p:cNvPr>
          <p:cNvSpPr/>
          <p:nvPr userDrawn="1"/>
        </p:nvSpPr>
        <p:spPr>
          <a:xfrm>
            <a:off x="695325" y="1415963"/>
            <a:ext cx="10801349" cy="4540416"/>
          </a:xfrm>
          <a:prstGeom prst="roundRect">
            <a:avLst>
              <a:gd name="adj" fmla="val 8154"/>
            </a:avLst>
          </a:prstGeom>
          <a:ln>
            <a:noFill/>
          </a:ln>
          <a:effectLst>
            <a:outerShdw blurRad="152400" sx="102000" sy="102000" algn="ctr" rotWithShape="0">
              <a:prstClr val="black">
                <a:alpha val="10000"/>
              </a:prstClr>
            </a:outerShdw>
          </a:effectLst>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7" name="Rounded Rectangle 6">
            <a:extLst>
              <a:ext uri="{FF2B5EF4-FFF2-40B4-BE49-F238E27FC236}">
                <a16:creationId xmlns:a16="http://schemas.microsoft.com/office/drawing/2014/main" id="{BBB31472-2929-AB40-A380-2C7E4294E88A}"/>
              </a:ext>
            </a:extLst>
          </p:cNvPr>
          <p:cNvSpPr/>
          <p:nvPr userDrawn="1"/>
        </p:nvSpPr>
        <p:spPr>
          <a:xfrm>
            <a:off x="695325" y="1415963"/>
            <a:ext cx="10801350" cy="4540417"/>
          </a:xfrm>
          <a:prstGeom prst="roundRect">
            <a:avLst>
              <a:gd name="adj" fmla="val 8155"/>
            </a:avLst>
          </a:prstGeom>
          <a:gradFill flip="none" rotWithShape="1">
            <a:gsLst>
              <a:gs pos="0">
                <a:schemeClr val="accent2">
                  <a:shade val="30000"/>
                  <a:satMod val="115000"/>
                </a:schemeClr>
              </a:gs>
              <a:gs pos="50000">
                <a:schemeClr val="accent2"/>
              </a:gs>
              <a:gs pos="100000">
                <a:schemeClr val="accent2">
                  <a:shade val="100000"/>
                  <a:satMod val="115000"/>
                  <a:lumMod val="83000"/>
                  <a:lumOff val="17000"/>
                </a:scheme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E4BD09B5-8DE0-1A4D-BF0B-3336EB327C17}"/>
              </a:ext>
            </a:extLst>
          </p:cNvPr>
          <p:cNvPicPr>
            <a:picLocks noChangeAspect="1"/>
          </p:cNvPicPr>
          <p:nvPr userDrawn="1"/>
        </p:nvPicPr>
        <p:blipFill>
          <a:blip r:embed="rId4">
            <a:alphaModFix amt="35000"/>
          </a:blip>
          <a:stretch>
            <a:fillRect/>
          </a:stretch>
        </p:blipFill>
        <p:spPr>
          <a:xfrm>
            <a:off x="-82604" y="1313210"/>
            <a:ext cx="11994740" cy="4797896"/>
          </a:xfrm>
          <a:prstGeom prst="rect">
            <a:avLst/>
          </a:prstGeom>
          <a:effectLst/>
        </p:spPr>
      </p:pic>
      <p:sp>
        <p:nvSpPr>
          <p:cNvPr id="9" name="TextBox 8">
            <a:extLst>
              <a:ext uri="{FF2B5EF4-FFF2-40B4-BE49-F238E27FC236}">
                <a16:creationId xmlns:a16="http://schemas.microsoft.com/office/drawing/2014/main" id="{38633D54-046B-4BF9-9F7F-484CABD88FF8}"/>
              </a:ext>
            </a:extLst>
          </p:cNvPr>
          <p:cNvSpPr txBox="1"/>
          <p:nvPr userDrawn="1"/>
        </p:nvSpPr>
        <p:spPr>
          <a:xfrm>
            <a:off x="10451293" y="6599056"/>
            <a:ext cx="2439538" cy="116570"/>
          </a:xfrm>
          <a:prstGeom prst="rect">
            <a:avLst/>
          </a:prstGeom>
          <a:noFill/>
        </p:spPr>
        <p:txBody>
          <a:bodyPr wrap="square" lIns="0" tIns="0" rIns="0" bIns="0" rtlCol="0">
            <a:spAutoFit/>
          </a:bodyPr>
          <a:lstStyle/>
          <a:p>
            <a:pPr>
              <a:lnSpc>
                <a:spcPts val="1000"/>
              </a:lnSpc>
            </a:pPr>
            <a:r>
              <a:rPr lang="en-GB" sz="600">
                <a:solidFill>
                  <a:schemeClr val="accent5">
                    <a:lumMod val="50000"/>
                  </a:schemeClr>
                </a:solidFill>
                <a:latin typeface="Arial" panose="020B0604020202020204" pitchFamily="34" charset="0"/>
                <a:cs typeface="Arial" panose="020B0604020202020204" pitchFamily="34" charset="0"/>
              </a:rPr>
              <a:t>© International Baccalaureate Organization 2022</a:t>
            </a:r>
          </a:p>
        </p:txBody>
      </p:sp>
    </p:spTree>
    <p:extLst>
      <p:ext uri="{BB962C8B-B14F-4D97-AF65-F5344CB8AC3E}">
        <p14:creationId xmlns:p14="http://schemas.microsoft.com/office/powerpoint/2010/main" val="4260388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withEffect">
                                  <p:stCondLst>
                                    <p:cond delay="25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1000" fill="hold"/>
                                        <p:tgtEl>
                                          <p:spTgt spid="13"/>
                                        </p:tgtEl>
                                        <p:attrNameLst>
                                          <p:attrName>ppt_x</p:attrName>
                                        </p:attrNameLst>
                                      </p:cBhvr>
                                      <p:tavLst>
                                        <p:tav tm="0">
                                          <p:val>
                                            <p:strVal val="#ppt_x"/>
                                          </p:val>
                                        </p:tav>
                                        <p:tav tm="100000">
                                          <p:val>
                                            <p:strVal val="#ppt_x"/>
                                          </p:val>
                                        </p:tav>
                                      </p:tavLst>
                                    </p:anim>
                                    <p:anim calcmode="lin" valueType="num">
                                      <p:cBhvr additive="base">
                                        <p:cTn id="8" dur="1000" fill="hold"/>
                                        <p:tgtEl>
                                          <p:spTgt spid="13"/>
                                        </p:tgtEl>
                                        <p:attrNameLst>
                                          <p:attrName>ppt_y</p:attrName>
                                        </p:attrNameLst>
                                      </p:cBhvr>
                                      <p:tavLst>
                                        <p:tav tm="0">
                                          <p:val>
                                            <p:strVal val="0-#ppt_h/2"/>
                                          </p:val>
                                        </p:tav>
                                        <p:tav tm="100000">
                                          <p:val>
                                            <p:strVal val="#ppt_y"/>
                                          </p:val>
                                        </p:tav>
                                      </p:tavLst>
                                    </p:anim>
                                  </p:childTnLst>
                                </p:cTn>
                              </p:par>
                              <p:par>
                                <p:cTn id="9" presetID="10" presetClass="entr" presetSubtype="0" fill="hold" grpId="0" nodeType="withEffect">
                                  <p:stCondLst>
                                    <p:cond delay="100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par>
                                <p:cTn id="12" presetID="22" presetClass="entr" presetSubtype="8" fill="hold" grpId="0" nodeType="with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wipe(left)">
                                      <p:cBhvr>
                                        <p:cTn id="14" dur="500"/>
                                        <p:tgtEl>
                                          <p:spTgt spid="7"/>
                                        </p:tgtEl>
                                      </p:cBhvr>
                                    </p:animEffect>
                                  </p:childTnLst>
                                </p:cTn>
                              </p:par>
                              <p:par>
                                <p:cTn id="15" presetID="10" presetClass="entr" presetSubtype="0" fill="hold" nodeType="with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5" grpId="0" animBg="1"/>
      <p:bldP spid="7" grpId="0" animBg="1"/>
    </p:bldLst>
  </p:timing>
  <p:extLst>
    <p:ext uri="{DCECCB84-F9BA-43D5-87BE-67443E8EF086}">
      <p15:sldGuideLst xmlns:p15="http://schemas.microsoft.com/office/powerpoint/2012/main">
        <p15:guide id="1" orient="horz" pos="496">
          <p15:clr>
            <a:srgbClr val="FBAE40"/>
          </p15:clr>
        </p15:guide>
        <p15:guide id="2" pos="3840">
          <p15:clr>
            <a:srgbClr val="FBAE40"/>
          </p15:clr>
        </p15:guide>
        <p15:guide id="3" orient="horz" pos="3793">
          <p15:clr>
            <a:srgbClr val="FBAE40"/>
          </p15:clr>
        </p15:guide>
        <p15:guide id="4" orient="horz" pos="2160">
          <p15:clr>
            <a:srgbClr val="FBAE40"/>
          </p15:clr>
        </p15:guide>
        <p15:guide id="5" pos="7242">
          <p15:clr>
            <a:srgbClr val="FBAE40"/>
          </p15:clr>
        </p15:guide>
        <p15:guide id="6" orient="horz" pos="278">
          <p15:clr>
            <a:srgbClr val="FBAE40"/>
          </p15:clr>
        </p15:guide>
        <p15:guide id="7" pos="438">
          <p15:clr>
            <a:srgbClr val="FBAE40"/>
          </p15:clr>
        </p15:guide>
        <p15:guide id="8" orient="horz" pos="809">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1635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19_Custom Layout">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AC6E3269-3772-4001-8871-7031192A5B90}"/>
              </a:ext>
            </a:extLst>
          </p:cNvPr>
          <p:cNvSpPr>
            <a:spLocks noGrp="1"/>
          </p:cNvSpPr>
          <p:nvPr>
            <p:ph type="pic" sz="quarter" idx="10"/>
          </p:nvPr>
        </p:nvSpPr>
        <p:spPr>
          <a:xfrm>
            <a:off x="1592239" y="1119116"/>
            <a:ext cx="9007522" cy="4667535"/>
          </a:xfrm>
          <a:custGeom>
            <a:avLst/>
            <a:gdLst>
              <a:gd name="connsiteX0" fmla="*/ 0 w 9007522"/>
              <a:gd name="connsiteY0" fmla="*/ 0 h 4667535"/>
              <a:gd name="connsiteX1" fmla="*/ 9007522 w 9007522"/>
              <a:gd name="connsiteY1" fmla="*/ 0 h 4667535"/>
              <a:gd name="connsiteX2" fmla="*/ 9007522 w 9007522"/>
              <a:gd name="connsiteY2" fmla="*/ 4667535 h 4667535"/>
              <a:gd name="connsiteX3" fmla="*/ 0 w 9007522"/>
              <a:gd name="connsiteY3" fmla="*/ 4667535 h 4667535"/>
            </a:gdLst>
            <a:ahLst/>
            <a:cxnLst>
              <a:cxn ang="0">
                <a:pos x="connsiteX0" y="connsiteY0"/>
              </a:cxn>
              <a:cxn ang="0">
                <a:pos x="connsiteX1" y="connsiteY1"/>
              </a:cxn>
              <a:cxn ang="0">
                <a:pos x="connsiteX2" y="connsiteY2"/>
              </a:cxn>
              <a:cxn ang="0">
                <a:pos x="connsiteX3" y="connsiteY3"/>
              </a:cxn>
            </a:cxnLst>
            <a:rect l="l" t="t" r="r" b="b"/>
            <a:pathLst>
              <a:path w="9007522" h="4667535">
                <a:moveTo>
                  <a:pt x="0" y="0"/>
                </a:moveTo>
                <a:lnTo>
                  <a:pt x="9007522" y="0"/>
                </a:lnTo>
                <a:lnTo>
                  <a:pt x="9007522" y="4667535"/>
                </a:lnTo>
                <a:lnTo>
                  <a:pt x="0" y="4667535"/>
                </a:lnTo>
                <a:close/>
              </a:path>
            </a:pathLst>
          </a:custGeom>
          <a:pattFill prst="pct5">
            <a:fgClr>
              <a:schemeClr val="accent1"/>
            </a:fgClr>
            <a:bgClr>
              <a:schemeClr val="bg1"/>
            </a:bgClr>
          </a:pattFill>
        </p:spPr>
        <p:txBody>
          <a:bodyPr wrap="square">
            <a:noAutofit/>
          </a:bodyPr>
          <a:lstStyle>
            <a:lvl1pPr>
              <a:defRPr sz="1200"/>
            </a:lvl1pPr>
          </a:lstStyle>
          <a:p>
            <a:endParaRPr lang="en-US"/>
          </a:p>
        </p:txBody>
      </p:sp>
    </p:spTree>
    <p:extLst>
      <p:ext uri="{BB962C8B-B14F-4D97-AF65-F5344CB8AC3E}">
        <p14:creationId xmlns:p14="http://schemas.microsoft.com/office/powerpoint/2010/main" val="280173415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14_Custom Layout">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8DBD5EDD-3FCF-4BA3-A3DB-D4AD915C61FD}"/>
              </a:ext>
            </a:extLst>
          </p:cNvPr>
          <p:cNvSpPr>
            <a:spLocks noGrp="1"/>
          </p:cNvSpPr>
          <p:nvPr>
            <p:ph type="pic" sz="quarter" idx="10"/>
          </p:nvPr>
        </p:nvSpPr>
        <p:spPr>
          <a:xfrm>
            <a:off x="3889612" y="883693"/>
            <a:ext cx="5611504" cy="5090615"/>
          </a:xfrm>
          <a:custGeom>
            <a:avLst/>
            <a:gdLst>
              <a:gd name="connsiteX0" fmla="*/ 0 w 5611504"/>
              <a:gd name="connsiteY0" fmla="*/ 0 h 5090615"/>
              <a:gd name="connsiteX1" fmla="*/ 5611504 w 5611504"/>
              <a:gd name="connsiteY1" fmla="*/ 0 h 5090615"/>
              <a:gd name="connsiteX2" fmla="*/ 5611504 w 5611504"/>
              <a:gd name="connsiteY2" fmla="*/ 5090615 h 5090615"/>
              <a:gd name="connsiteX3" fmla="*/ 0 w 5611504"/>
              <a:gd name="connsiteY3" fmla="*/ 5090615 h 5090615"/>
            </a:gdLst>
            <a:ahLst/>
            <a:cxnLst>
              <a:cxn ang="0">
                <a:pos x="connsiteX0" y="connsiteY0"/>
              </a:cxn>
              <a:cxn ang="0">
                <a:pos x="connsiteX1" y="connsiteY1"/>
              </a:cxn>
              <a:cxn ang="0">
                <a:pos x="connsiteX2" y="connsiteY2"/>
              </a:cxn>
              <a:cxn ang="0">
                <a:pos x="connsiteX3" y="connsiteY3"/>
              </a:cxn>
            </a:cxnLst>
            <a:rect l="l" t="t" r="r" b="b"/>
            <a:pathLst>
              <a:path w="5611504" h="5090615">
                <a:moveTo>
                  <a:pt x="0" y="0"/>
                </a:moveTo>
                <a:lnTo>
                  <a:pt x="5611504" y="0"/>
                </a:lnTo>
                <a:lnTo>
                  <a:pt x="5611504" y="5090615"/>
                </a:lnTo>
                <a:lnTo>
                  <a:pt x="0" y="5090615"/>
                </a:lnTo>
                <a:close/>
              </a:path>
            </a:pathLst>
          </a:custGeom>
          <a:pattFill prst="pct5">
            <a:fgClr>
              <a:schemeClr val="accent1"/>
            </a:fgClr>
            <a:bgClr>
              <a:schemeClr val="bg1"/>
            </a:bgClr>
          </a:pattFill>
        </p:spPr>
        <p:txBody>
          <a:bodyPr wrap="square">
            <a:noAutofit/>
          </a:bodyPr>
          <a:lstStyle>
            <a:lvl1pPr>
              <a:defRPr sz="1200"/>
            </a:lvl1pPr>
          </a:lstStyle>
          <a:p>
            <a:endParaRPr lang="en-US"/>
          </a:p>
        </p:txBody>
      </p:sp>
    </p:spTree>
    <p:extLst>
      <p:ext uri="{BB962C8B-B14F-4D97-AF65-F5344CB8AC3E}">
        <p14:creationId xmlns:p14="http://schemas.microsoft.com/office/powerpoint/2010/main" val="428760706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2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4CE51487-52AF-3348-A257-E50260C8DD95}"/>
              </a:ext>
            </a:extLst>
          </p:cNvPr>
          <p:cNvSpPr>
            <a:spLocks noGrp="1"/>
          </p:cNvSpPr>
          <p:nvPr>
            <p:ph type="pic" sz="quarter" idx="10"/>
          </p:nvPr>
        </p:nvSpPr>
        <p:spPr>
          <a:xfrm>
            <a:off x="227014" y="225425"/>
            <a:ext cx="11737974" cy="6407150"/>
          </a:xfrm>
          <a:prstGeom prst="rect">
            <a:avLst/>
          </a:prstGeom>
          <a:solidFill>
            <a:schemeClr val="bg1">
              <a:lumMod val="85000"/>
            </a:schemeClr>
          </a:solidFill>
        </p:spPr>
        <p:txBody>
          <a:bodyPr/>
          <a:lstStyle/>
          <a:p>
            <a:endParaRPr lang="vi-VN"/>
          </a:p>
        </p:txBody>
      </p:sp>
    </p:spTree>
    <p:extLst>
      <p:ext uri="{BB962C8B-B14F-4D97-AF65-F5344CB8AC3E}">
        <p14:creationId xmlns:p14="http://schemas.microsoft.com/office/powerpoint/2010/main" val="30730310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15_Custom Layout">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A2EF38B-C2AE-470A-8285-CD945BF3D851}"/>
              </a:ext>
            </a:extLst>
          </p:cNvPr>
          <p:cNvSpPr>
            <a:spLocks noGrp="1"/>
          </p:cNvSpPr>
          <p:nvPr>
            <p:ph type="pic" sz="quarter" idx="10"/>
          </p:nvPr>
        </p:nvSpPr>
        <p:spPr>
          <a:xfrm>
            <a:off x="5513697" y="3671249"/>
            <a:ext cx="5950423" cy="2552131"/>
          </a:xfrm>
          <a:custGeom>
            <a:avLst/>
            <a:gdLst>
              <a:gd name="connsiteX0" fmla="*/ 0 w 5950423"/>
              <a:gd name="connsiteY0" fmla="*/ 0 h 2552131"/>
              <a:gd name="connsiteX1" fmla="*/ 5950423 w 5950423"/>
              <a:gd name="connsiteY1" fmla="*/ 0 h 2552131"/>
              <a:gd name="connsiteX2" fmla="*/ 5950423 w 5950423"/>
              <a:gd name="connsiteY2" fmla="*/ 2552131 h 2552131"/>
              <a:gd name="connsiteX3" fmla="*/ 0 w 5950423"/>
              <a:gd name="connsiteY3" fmla="*/ 2552131 h 2552131"/>
            </a:gdLst>
            <a:ahLst/>
            <a:cxnLst>
              <a:cxn ang="0">
                <a:pos x="connsiteX0" y="connsiteY0"/>
              </a:cxn>
              <a:cxn ang="0">
                <a:pos x="connsiteX1" y="connsiteY1"/>
              </a:cxn>
              <a:cxn ang="0">
                <a:pos x="connsiteX2" y="connsiteY2"/>
              </a:cxn>
              <a:cxn ang="0">
                <a:pos x="connsiteX3" y="connsiteY3"/>
              </a:cxn>
            </a:cxnLst>
            <a:rect l="l" t="t" r="r" b="b"/>
            <a:pathLst>
              <a:path w="5950423" h="2552131">
                <a:moveTo>
                  <a:pt x="0" y="0"/>
                </a:moveTo>
                <a:lnTo>
                  <a:pt x="5950423" y="0"/>
                </a:lnTo>
                <a:lnTo>
                  <a:pt x="5950423" y="2552131"/>
                </a:lnTo>
                <a:lnTo>
                  <a:pt x="0" y="2552131"/>
                </a:lnTo>
                <a:close/>
              </a:path>
            </a:pathLst>
          </a:custGeom>
          <a:pattFill prst="pct5">
            <a:fgClr>
              <a:schemeClr val="accent1"/>
            </a:fgClr>
            <a:bgClr>
              <a:schemeClr val="bg1"/>
            </a:bgClr>
          </a:pattFill>
        </p:spPr>
        <p:txBody>
          <a:bodyPr wrap="square">
            <a:noAutofit/>
          </a:bodyPr>
          <a:lstStyle>
            <a:lvl1pPr>
              <a:defRPr sz="1200"/>
            </a:lvl1pPr>
          </a:lstStyle>
          <a:p>
            <a:endParaRPr lang="en-US"/>
          </a:p>
        </p:txBody>
      </p:sp>
    </p:spTree>
    <p:extLst>
      <p:ext uri="{BB962C8B-B14F-4D97-AF65-F5344CB8AC3E}">
        <p14:creationId xmlns:p14="http://schemas.microsoft.com/office/powerpoint/2010/main" val="6328079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Arial" panose="020B0604020202020204" pitchFamily="34" charset="0"/>
                <a:cs typeface="Arial" panose="020B0604020202020204" pitchFamily="34" charset="0"/>
              </a:defRPr>
            </a:lvl1pPr>
          </a:lstStyle>
          <a:p>
            <a:fld id="{C764DE79-268F-4C1A-8933-263129D2AF90}" type="datetimeFigureOut">
              <a:rPr lang="en-US" smtClean="0"/>
              <a:pPr/>
              <a:t>8/30/2023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a:p>
        </p:txBody>
      </p:sp>
      <p:sp>
        <p:nvSpPr>
          <p:cNvPr id="7" name="TextBox 6">
            <a:extLst>
              <a:ext uri="{FF2B5EF4-FFF2-40B4-BE49-F238E27FC236}">
                <a16:creationId xmlns:a16="http://schemas.microsoft.com/office/drawing/2014/main" id="{2FAA99D0-E04E-4452-B8F6-59CF7F7D494A}"/>
              </a:ext>
            </a:extLst>
          </p:cNvPr>
          <p:cNvSpPr txBox="1"/>
          <p:nvPr userDrawn="1"/>
        </p:nvSpPr>
        <p:spPr>
          <a:xfrm>
            <a:off x="5402689" y="6604905"/>
            <a:ext cx="2439538" cy="116570"/>
          </a:xfrm>
          <a:prstGeom prst="rect">
            <a:avLst/>
          </a:prstGeom>
          <a:noFill/>
        </p:spPr>
        <p:txBody>
          <a:bodyPr wrap="square" lIns="0" tIns="0" rIns="0" bIns="0" rtlCol="0">
            <a:spAutoFit/>
          </a:bodyPr>
          <a:lstStyle/>
          <a:p>
            <a:pPr>
              <a:lnSpc>
                <a:spcPts val="1000"/>
              </a:lnSpc>
            </a:pPr>
            <a:r>
              <a:rPr lang="en-GB" sz="600">
                <a:solidFill>
                  <a:schemeClr val="accent5">
                    <a:lumMod val="50000"/>
                  </a:schemeClr>
                </a:solidFill>
                <a:latin typeface="Arial" panose="020B0604020202020204" pitchFamily="34" charset="0"/>
                <a:cs typeface="Arial" panose="020B0604020202020204" pitchFamily="34" charset="0"/>
              </a:rPr>
              <a:t>© International Baccalaureate Organization 2022</a:t>
            </a:r>
          </a:p>
        </p:txBody>
      </p:sp>
    </p:spTree>
    <p:extLst>
      <p:ext uri="{BB962C8B-B14F-4D97-AF65-F5344CB8AC3E}">
        <p14:creationId xmlns:p14="http://schemas.microsoft.com/office/powerpoint/2010/main" val="321589157"/>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 id="2147483674" r:id="rId12"/>
    <p:sldLayoutId id="2147483676" r:id="rId13"/>
    <p:sldLayoutId id="2147483684" r:id="rId14"/>
    <p:sldLayoutId id="2147483685" r:id="rId15"/>
    <p:sldLayoutId id="2147483686" r:id="rId16"/>
    <p:sldLayoutId id="2147483679" r:id="rId17"/>
    <p:sldLayoutId id="2147483678" r:id="rId18"/>
    <p:sldLayoutId id="2147483680" r:id="rId19"/>
    <p:sldLayoutId id="2147483682" r:id="rId20"/>
    <p:sldLayoutId id="2147483683" r:id="rId21"/>
    <p:sldLayoutId id="2147483688" r:id="rId22"/>
  </p:sldLayoutIdLst>
  <p:txStyles>
    <p:titleStyle>
      <a:lvl1pPr algn="l" defTabSz="914400" rtl="0" eaLnBrk="1" latinLnBrk="0" hangingPunct="1">
        <a:lnSpc>
          <a:spcPct val="90000"/>
        </a:lnSpc>
        <a:spcBef>
          <a:spcPct val="0"/>
        </a:spcBef>
        <a:buNone/>
        <a:defRPr sz="4400" kern="1200">
          <a:solidFill>
            <a:schemeClr val="tx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2.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png"/><Relationship Id="rId1" Type="http://schemas.openxmlformats.org/officeDocument/2006/relationships/slideLayout" Target="../slideLayouts/slideLayout21.xml"/><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9.png"/><Relationship Id="rId1" Type="http://schemas.openxmlformats.org/officeDocument/2006/relationships/slideLayout" Target="../slideLayouts/slideLayout21.xml"/><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9.xml"/><Relationship Id="rId6" Type="http://schemas.openxmlformats.org/officeDocument/2006/relationships/image" Target="../media/image1.png"/><Relationship Id="rId5" Type="http://schemas.openxmlformats.org/officeDocument/2006/relationships/image" Target="../media/image11.png"/><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9.xml"/><Relationship Id="rId6" Type="http://schemas.openxmlformats.org/officeDocument/2006/relationships/image" Target="../media/image12.png"/><Relationship Id="rId5" Type="http://schemas.openxmlformats.org/officeDocument/2006/relationships/image" Target="../media/image1.pn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3.png"/><Relationship Id="rId1" Type="http://schemas.openxmlformats.org/officeDocument/2006/relationships/slideLayout" Target="../slideLayouts/slideLayout21.xml"/><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0.xml"/><Relationship Id="rId6" Type="http://schemas.openxmlformats.org/officeDocument/2006/relationships/image" Target="../media/image1.png"/><Relationship Id="rId5" Type="http://schemas.openxmlformats.org/officeDocument/2006/relationships/image" Target="../media/image14.png"/><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2.png"/><Relationship Id="rId1" Type="http://schemas.openxmlformats.org/officeDocument/2006/relationships/slideLayout" Target="../slideLayouts/slideLayout20.xml"/><Relationship Id="rId5" Type="http://schemas.openxmlformats.org/officeDocument/2006/relationships/image" Target="../media/image1.png"/><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2.png"/><Relationship Id="rId1" Type="http://schemas.openxmlformats.org/officeDocument/2006/relationships/slideLayout" Target="../slideLayouts/slideLayout20.xml"/><Relationship Id="rId5" Type="http://schemas.openxmlformats.org/officeDocument/2006/relationships/image" Target="../media/image1.png"/><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8" Type="http://schemas.openxmlformats.org/officeDocument/2006/relationships/hyperlink" Target="https://ibo.org/globalassets/new-structure/research/pdfs/longer-term-outcomes-summary-en.pdf" TargetMode="External"/><Relationship Id="rId3" Type="http://schemas.openxmlformats.org/officeDocument/2006/relationships/image" Target="../media/image2.png"/><Relationship Id="rId7" Type="http://schemas.openxmlformats.org/officeDocument/2006/relationships/hyperlink" Target="https://ibo.org/globalassets/new-structure/research/pdfs/postsecondary-outcomes-asia-pacific-full-report-en.pdf" TargetMode="External"/><Relationship Id="rId2" Type="http://schemas.openxmlformats.org/officeDocument/2006/relationships/notesSlide" Target="../notesSlides/notesSlide6.xml"/><Relationship Id="rId1" Type="http://schemas.openxmlformats.org/officeDocument/2006/relationships/slideLayout" Target="../slideLayouts/slideLayout20.xml"/><Relationship Id="rId6" Type="http://schemas.openxmlformats.org/officeDocument/2006/relationships/image" Target="../media/image10.png"/><Relationship Id="rId5" Type="http://schemas.openxmlformats.org/officeDocument/2006/relationships/image" Target="../media/image1.png"/><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2.png"/><Relationship Id="rId1" Type="http://schemas.openxmlformats.org/officeDocument/2006/relationships/slideLayout" Target="../slideLayouts/slideLayout20.xml"/><Relationship Id="rId5" Type="http://schemas.openxmlformats.org/officeDocument/2006/relationships/image" Target="../media/image1.png"/><Relationship Id="rId4" Type="http://schemas.openxmlformats.org/officeDocument/2006/relationships/image" Target="../media/image18.png"/></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0.xml"/><Relationship Id="rId6" Type="http://schemas.openxmlformats.org/officeDocument/2006/relationships/image" Target="../media/image1.png"/><Relationship Id="rId5" Type="http://schemas.openxmlformats.org/officeDocument/2006/relationships/image" Target="../media/image10.png"/><Relationship Id="rId4" Type="http://schemas.openxmlformats.org/officeDocument/2006/relationships/image" Target="../media/image19.png"/></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20.xml"/><Relationship Id="rId6" Type="http://schemas.openxmlformats.org/officeDocument/2006/relationships/image" Target="../media/image1.png"/><Relationship Id="rId5" Type="http://schemas.openxmlformats.org/officeDocument/2006/relationships/image" Target="../media/image10.png"/><Relationship Id="rId4" Type="http://schemas.openxmlformats.org/officeDocument/2006/relationships/image" Target="../media/image20.png"/></Relationships>
</file>

<file path=ppt/slides/_rels/slide16.xml.rels><?xml version="1.0" encoding="UTF-8" standalone="yes"?>
<Relationships xmlns="http://schemas.openxmlformats.org/package/2006/relationships"><Relationship Id="rId8" Type="http://schemas.openxmlformats.org/officeDocument/2006/relationships/image" Target="../media/image26.png"/><Relationship Id="rId13" Type="http://schemas.openxmlformats.org/officeDocument/2006/relationships/image" Target="../media/image31.png"/><Relationship Id="rId3" Type="http://schemas.openxmlformats.org/officeDocument/2006/relationships/image" Target="../media/image21.png"/><Relationship Id="rId7" Type="http://schemas.openxmlformats.org/officeDocument/2006/relationships/image" Target="../media/image25.png"/><Relationship Id="rId12" Type="http://schemas.openxmlformats.org/officeDocument/2006/relationships/image" Target="../media/image30.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24.png"/><Relationship Id="rId11" Type="http://schemas.openxmlformats.org/officeDocument/2006/relationships/image" Target="../media/image29.png"/><Relationship Id="rId5" Type="http://schemas.openxmlformats.org/officeDocument/2006/relationships/image" Target="../media/image23.png"/><Relationship Id="rId10" Type="http://schemas.openxmlformats.org/officeDocument/2006/relationships/image" Target="../media/image28.png"/><Relationship Id="rId4" Type="http://schemas.openxmlformats.org/officeDocument/2006/relationships/image" Target="../media/image22.png"/><Relationship Id="rId9" Type="http://schemas.openxmlformats.org/officeDocument/2006/relationships/image" Target="../media/image27.png"/><Relationship Id="rId14" Type="http://schemas.openxmlformats.org/officeDocument/2006/relationships/image" Target="../media/image32.png"/></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0.xml"/><Relationship Id="rId1" Type="http://schemas.openxmlformats.org/officeDocument/2006/relationships/video" Target="https://www.youtube.com/embed/NNEDC5tpZBU?feature=oembed" TargetMode="External"/><Relationship Id="rId5" Type="http://schemas.openxmlformats.org/officeDocument/2006/relationships/image" Target="../media/image1.png"/><Relationship Id="rId4" Type="http://schemas.openxmlformats.org/officeDocument/2006/relationships/image" Target="../media/image33.jpeg"/></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15.xml"/><Relationship Id="rId4" Type="http://schemas.openxmlformats.org/officeDocument/2006/relationships/image" Target="../media/image34.png"/></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5.jpeg"/><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hyperlink" Target="https://ibo.org/testimonials/diploma-programme-dp/joseph-obiagwu-jacksonville-usa/" TargetMode="External"/><Relationship Id="rId1" Type="http://schemas.openxmlformats.org/officeDocument/2006/relationships/slideLayout" Target="../slideLayouts/slideLayout16.xml"/><Relationship Id="rId4" Type="http://schemas.openxmlformats.org/officeDocument/2006/relationships/image" Target="../media/image1.png"/></Relationships>
</file>

<file path=ppt/slides/_rels/slide2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2.png"/><Relationship Id="rId1" Type="http://schemas.openxmlformats.org/officeDocument/2006/relationships/slideLayout" Target="../slideLayouts/slideLayout20.xml"/><Relationship Id="rId6" Type="http://schemas.openxmlformats.org/officeDocument/2006/relationships/image" Target="../media/image1.png"/><Relationship Id="rId5" Type="http://schemas.openxmlformats.org/officeDocument/2006/relationships/image" Target="../media/image37.png"/><Relationship Id="rId4" Type="http://schemas.openxmlformats.org/officeDocument/2006/relationships/hyperlink" Target="https://www.ibo.org/globalassets/publications/ib-research/dp/cps-summary-en.pdf"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0.xml"/><Relationship Id="rId1" Type="http://schemas.openxmlformats.org/officeDocument/2006/relationships/video" Target="https://player.vimeo.com/video/187635944?app_id=122963" TargetMode="External"/><Relationship Id="rId5" Type="http://schemas.openxmlformats.org/officeDocument/2006/relationships/image" Target="../media/image1.png"/><Relationship Id="rId4" Type="http://schemas.openxmlformats.org/officeDocument/2006/relationships/image" Target="../media/image38.jpeg"/></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20.xml"/><Relationship Id="rId6" Type="http://schemas.openxmlformats.org/officeDocument/2006/relationships/image" Target="../media/image1.png"/><Relationship Id="rId5" Type="http://schemas.openxmlformats.org/officeDocument/2006/relationships/image" Target="../media/image10.png"/><Relationship Id="rId4" Type="http://schemas.openxmlformats.org/officeDocument/2006/relationships/image" Target="../media/image39.png"/></Relationships>
</file>

<file path=ppt/slides/_rels/slide2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0.jpeg"/><Relationship Id="rId1" Type="http://schemas.openxmlformats.org/officeDocument/2006/relationships/slideLayout" Target="../slideLayouts/slideLayout21.xml"/><Relationship Id="rId4" Type="http://schemas.openxmlformats.org/officeDocument/2006/relationships/image" Target="../media/image1.png"/></Relationships>
</file>

<file path=ppt/slides/_rels/slide25.xml.rels><?xml version="1.0" encoding="UTF-8" standalone="yes"?>
<Relationships xmlns="http://schemas.openxmlformats.org/package/2006/relationships"><Relationship Id="rId8" Type="http://schemas.openxmlformats.org/officeDocument/2006/relationships/hyperlink" Target="https://www.acs-schools.com/sites/default/files/2019-02/ACS_ThrivingAtUniversity_Report_2017_0.pdf" TargetMode="External"/><Relationship Id="rId3" Type="http://schemas.openxmlformats.org/officeDocument/2006/relationships/image" Target="../media/image2.png"/><Relationship Id="rId7" Type="http://schemas.openxmlformats.org/officeDocument/2006/relationships/hyperlink" Target="https://www.ibo.org/globalassets/new-structure/research/pdfs/dp-cp-key-findings-a4-en.pdf" TargetMode="External"/><Relationship Id="rId2" Type="http://schemas.openxmlformats.org/officeDocument/2006/relationships/notesSlide" Target="../notesSlides/notesSlide11.xml"/><Relationship Id="rId1" Type="http://schemas.openxmlformats.org/officeDocument/2006/relationships/slideLayout" Target="../slideLayouts/slideLayout22.xml"/><Relationship Id="rId6" Type="http://schemas.openxmlformats.org/officeDocument/2006/relationships/image" Target="../media/image42.png"/><Relationship Id="rId5" Type="http://schemas.openxmlformats.org/officeDocument/2006/relationships/image" Target="../media/image1.png"/><Relationship Id="rId4" Type="http://schemas.openxmlformats.org/officeDocument/2006/relationships/image" Target="../media/image41.png"/></Relationships>
</file>

<file path=ppt/slides/_rels/slide2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2.xml"/><Relationship Id="rId1" Type="http://schemas.openxmlformats.org/officeDocument/2006/relationships/video" Target="https://www.youtube.com/embed/gS4BUi3Exog?feature=oembed" TargetMode="External"/><Relationship Id="rId5" Type="http://schemas.openxmlformats.org/officeDocument/2006/relationships/image" Target="../media/image2.png"/><Relationship Id="rId4" Type="http://schemas.openxmlformats.org/officeDocument/2006/relationships/image" Target="../media/image43.jpeg"/></Relationships>
</file>

<file path=ppt/slides/_rels/slide2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2.xml"/><Relationship Id="rId1" Type="http://schemas.openxmlformats.org/officeDocument/2006/relationships/video" Target="https://player.vimeo.com/video/150160166?app_id=122963" TargetMode="External"/><Relationship Id="rId5" Type="http://schemas.openxmlformats.org/officeDocument/2006/relationships/image" Target="../media/image2.png"/><Relationship Id="rId4" Type="http://schemas.openxmlformats.org/officeDocument/2006/relationships/image" Target="../media/image44.jpeg"/></Relationships>
</file>

<file path=ppt/slides/_rels/slide2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2.xml"/><Relationship Id="rId1" Type="http://schemas.openxmlformats.org/officeDocument/2006/relationships/slideLayout" Target="../slideLayouts/slideLayout22.xml"/><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image" Target="../media/image42.png"/></Relationships>
</file>

<file path=ppt/slides/_rels/slide2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2.xml"/><Relationship Id="rId1" Type="http://schemas.openxmlformats.org/officeDocument/2006/relationships/video" Target="https://player.vimeo.com/video/538585125?app_id=122963" TargetMode="External"/><Relationship Id="rId5" Type="http://schemas.openxmlformats.org/officeDocument/2006/relationships/image" Target="../media/image46.png"/><Relationship Id="rId4" Type="http://schemas.openxmlformats.org/officeDocument/2006/relationships/image" Target="../media/image2.png"/></Relationships>
</file>

<file path=ppt/slides/_rels/slide3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2.xml"/><Relationship Id="rId1" Type="http://schemas.openxmlformats.org/officeDocument/2006/relationships/video" Target="https://player.vimeo.com/video/329993485?app_id=122963" TargetMode="External"/><Relationship Id="rId5" Type="http://schemas.openxmlformats.org/officeDocument/2006/relationships/image" Target="../media/image47.jpeg"/><Relationship Id="rId4" Type="http://schemas.openxmlformats.org/officeDocument/2006/relationships/image" Target="../media/image2.png"/></Relationships>
</file>

<file path=ppt/slides/_rels/slide3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2.xml"/><Relationship Id="rId1" Type="http://schemas.openxmlformats.org/officeDocument/2006/relationships/video" Target="https://www.youtube.com/embed/UYi_Jy-9_4M?feature=oembed" TargetMode="External"/><Relationship Id="rId5" Type="http://schemas.openxmlformats.org/officeDocument/2006/relationships/image" Target="../media/image48.jpeg"/><Relationship Id="rId4" Type="http://schemas.openxmlformats.org/officeDocument/2006/relationships/image" Target="../media/image2.png"/></Relationships>
</file>

<file path=ppt/slides/_rels/slide3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9.png"/><Relationship Id="rId1" Type="http://schemas.openxmlformats.org/officeDocument/2006/relationships/slideLayout" Target="../slideLayouts/slideLayout21.xml"/><Relationship Id="rId4" Type="http://schemas.openxmlformats.org/officeDocument/2006/relationships/image" Target="../media/image1.png"/></Relationships>
</file>

<file path=ppt/slides/_rels/slide3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0.png"/><Relationship Id="rId1" Type="http://schemas.openxmlformats.org/officeDocument/2006/relationships/slideLayout" Target="../slideLayouts/slideLayout12.xml"/><Relationship Id="rId6" Type="http://schemas.openxmlformats.org/officeDocument/2006/relationships/image" Target="../media/image52.png"/><Relationship Id="rId5" Type="http://schemas.openxmlformats.org/officeDocument/2006/relationships/image" Target="../media/image51.png"/><Relationship Id="rId4" Type="http://schemas.openxmlformats.org/officeDocument/2006/relationships/image" Target="../media/image1.png"/></Relationships>
</file>

<file path=ppt/slides/_rels/slide34.xml.rels><?xml version="1.0" encoding="UTF-8" standalone="yes"?>
<Relationships xmlns="http://schemas.openxmlformats.org/package/2006/relationships"><Relationship Id="rId8" Type="http://schemas.openxmlformats.org/officeDocument/2006/relationships/image" Target="../media/image56.png"/><Relationship Id="rId3" Type="http://schemas.openxmlformats.org/officeDocument/2006/relationships/image" Target="../media/image2.png"/><Relationship Id="rId7" Type="http://schemas.openxmlformats.org/officeDocument/2006/relationships/image" Target="../media/image55.png"/><Relationship Id="rId2" Type="http://schemas.openxmlformats.org/officeDocument/2006/relationships/image" Target="../media/image50.png"/><Relationship Id="rId1" Type="http://schemas.openxmlformats.org/officeDocument/2006/relationships/slideLayout" Target="../slideLayouts/slideLayout12.xml"/><Relationship Id="rId6" Type="http://schemas.openxmlformats.org/officeDocument/2006/relationships/image" Target="../media/image54.png"/><Relationship Id="rId5" Type="http://schemas.openxmlformats.org/officeDocument/2006/relationships/image" Target="../media/image53.png"/><Relationship Id="rId4" Type="http://schemas.openxmlformats.org/officeDocument/2006/relationships/image" Target="../media/image1.png"/><Relationship Id="rId9" Type="http://schemas.openxmlformats.org/officeDocument/2006/relationships/image" Target="../media/image57.png"/></Relationships>
</file>

<file path=ppt/slides/_rels/slide35.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slideLayout" Target="../slideLayouts/slideLayout22.xml"/><Relationship Id="rId1" Type="http://schemas.openxmlformats.org/officeDocument/2006/relationships/video" Target="https://player.vimeo.com/video/533463062?app_id=122963" TargetMode="External"/><Relationship Id="rId6" Type="http://schemas.openxmlformats.org/officeDocument/2006/relationships/image" Target="../media/image58.jpeg"/><Relationship Id="rId5" Type="http://schemas.openxmlformats.org/officeDocument/2006/relationships/image" Target="../media/image1.png"/><Relationship Id="rId4" Type="http://schemas.openxmlformats.org/officeDocument/2006/relationships/image" Target="../media/image2.png"/></Relationships>
</file>

<file path=ppt/slides/_rels/slide36.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slideLayout" Target="../slideLayouts/slideLayout22.xml"/><Relationship Id="rId1" Type="http://schemas.openxmlformats.org/officeDocument/2006/relationships/video" Target="https://player.vimeo.com/video/442013376?app_id=122963" TargetMode="External"/><Relationship Id="rId6" Type="http://schemas.openxmlformats.org/officeDocument/2006/relationships/image" Target="../media/image59.jpeg"/><Relationship Id="rId5" Type="http://schemas.openxmlformats.org/officeDocument/2006/relationships/image" Target="../media/image1.png"/><Relationship Id="rId4" Type="http://schemas.openxmlformats.org/officeDocument/2006/relationships/image" Target="../media/image2.png"/></Relationships>
</file>

<file path=ppt/slides/_rels/slide37.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slideLayout" Target="../slideLayouts/slideLayout22.xml"/><Relationship Id="rId1" Type="http://schemas.openxmlformats.org/officeDocument/2006/relationships/video" Target="https://www.youtube.com/embed/1vV62nt70TU?feature=oembed" TargetMode="External"/><Relationship Id="rId6" Type="http://schemas.openxmlformats.org/officeDocument/2006/relationships/image" Target="../media/image60.jpeg"/><Relationship Id="rId5" Type="http://schemas.openxmlformats.org/officeDocument/2006/relationships/image" Target="../media/image1.png"/><Relationship Id="rId4" Type="http://schemas.openxmlformats.org/officeDocument/2006/relationships/image" Target="../media/image2.png"/></Relationships>
</file>

<file path=ppt/slides/_rels/slide38.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slideLayout" Target="../slideLayouts/slideLayout22.xml"/><Relationship Id="rId1" Type="http://schemas.openxmlformats.org/officeDocument/2006/relationships/video" Target="https://player.vimeo.com/video/372640309?h=a7087df043&amp;app_id=122963" TargetMode="External"/><Relationship Id="rId6" Type="http://schemas.openxmlformats.org/officeDocument/2006/relationships/image" Target="../media/image61.jpeg"/><Relationship Id="rId5" Type="http://schemas.openxmlformats.org/officeDocument/2006/relationships/image" Target="../media/image1.png"/><Relationship Id="rId4" Type="http://schemas.openxmlformats.org/officeDocument/2006/relationships/image" Target="../media/image2.png"/></Relationships>
</file>

<file path=ppt/slides/_rels/slide39.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slideLayout" Target="../slideLayouts/slideLayout22.xml"/><Relationship Id="rId1" Type="http://schemas.openxmlformats.org/officeDocument/2006/relationships/video" Target="https://player.vimeo.com/video/372640344?h=42b7094946&amp;app_id=122963" TargetMode="External"/><Relationship Id="rId6" Type="http://schemas.openxmlformats.org/officeDocument/2006/relationships/image" Target="../media/image62.jpeg"/><Relationship Id="rId5" Type="http://schemas.openxmlformats.org/officeDocument/2006/relationships/image" Target="../media/image1.png"/><Relationship Id="rId4" Type="http://schemas.openxmlformats.org/officeDocument/2006/relationships/image" Target="../media/image2.png"/></Relationships>
</file>

<file path=ppt/slides/_rels/slide40.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slideLayout" Target="../slideLayouts/slideLayout22.xml"/><Relationship Id="rId1" Type="http://schemas.openxmlformats.org/officeDocument/2006/relationships/video" Target="https://player.vimeo.com/video/285830021?h=f8642c2c22&amp;app_id=122963" TargetMode="External"/><Relationship Id="rId6" Type="http://schemas.openxmlformats.org/officeDocument/2006/relationships/image" Target="../media/image63.jpeg"/><Relationship Id="rId5" Type="http://schemas.openxmlformats.org/officeDocument/2006/relationships/image" Target="../media/image1.png"/><Relationship Id="rId4" Type="http://schemas.openxmlformats.org/officeDocument/2006/relationships/image" Target="../media/image2.png"/></Relationships>
</file>

<file path=ppt/slides/_rels/slide41.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slideLayout" Target="../slideLayouts/slideLayout22.xml"/><Relationship Id="rId1" Type="http://schemas.openxmlformats.org/officeDocument/2006/relationships/video" Target="https://www.youtube.com/embed/83XLnnoAi5w?feature=oembed" TargetMode="External"/><Relationship Id="rId6" Type="http://schemas.openxmlformats.org/officeDocument/2006/relationships/image" Target="../media/image64.jpeg"/><Relationship Id="rId5" Type="http://schemas.openxmlformats.org/officeDocument/2006/relationships/image" Target="../media/image1.png"/><Relationship Id="rId4" Type="http://schemas.openxmlformats.org/officeDocument/2006/relationships/image" Target="../media/image2.png"/></Relationships>
</file>

<file path=ppt/slides/_rels/slide42.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slideLayout" Target="../slideLayouts/slideLayout22.xml"/><Relationship Id="rId1" Type="http://schemas.openxmlformats.org/officeDocument/2006/relationships/video" Target="https://www.youtube.com/embed/ckJomJZUsGQ?feature=oembed" TargetMode="External"/><Relationship Id="rId6" Type="http://schemas.openxmlformats.org/officeDocument/2006/relationships/image" Target="../media/image65.jpeg"/><Relationship Id="rId5" Type="http://schemas.openxmlformats.org/officeDocument/2006/relationships/image" Target="../media/image1.png"/><Relationship Id="rId4" Type="http://schemas.openxmlformats.org/officeDocument/2006/relationships/image" Target="../media/image2.png"/></Relationships>
</file>

<file path=ppt/slides/_rels/slide43.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slideLayout" Target="../slideLayouts/slideLayout22.xml"/><Relationship Id="rId1" Type="http://schemas.openxmlformats.org/officeDocument/2006/relationships/video" Target="https://www.youtube.com/embed/Do0FoCGTIy0?feature=oembed" TargetMode="External"/><Relationship Id="rId6" Type="http://schemas.openxmlformats.org/officeDocument/2006/relationships/image" Target="../media/image66.jpeg"/><Relationship Id="rId5" Type="http://schemas.openxmlformats.org/officeDocument/2006/relationships/image" Target="../media/image1.png"/><Relationship Id="rId4" Type="http://schemas.openxmlformats.org/officeDocument/2006/relationships/image" Target="../media/image2.png"/></Relationships>
</file>

<file path=ppt/slides/_rels/slide44.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13.xml"/><Relationship Id="rId1" Type="http://schemas.openxmlformats.org/officeDocument/2006/relationships/slideLayout" Target="../slideLayouts/slideLayout22.xml"/><Relationship Id="rId6" Type="http://schemas.openxmlformats.org/officeDocument/2006/relationships/image" Target="../media/image67.png"/><Relationship Id="rId5" Type="http://schemas.openxmlformats.org/officeDocument/2006/relationships/image" Target="../media/image1.png"/><Relationship Id="rId4" Type="http://schemas.openxmlformats.org/officeDocument/2006/relationships/image" Target="../media/image2.png"/></Relationships>
</file>

<file path=ppt/slides/_rels/slide45.xml.rels><?xml version="1.0" encoding="UTF-8" standalone="yes"?>
<Relationships xmlns="http://schemas.openxmlformats.org/package/2006/relationships"><Relationship Id="rId3" Type="http://schemas.openxmlformats.org/officeDocument/2006/relationships/notesSlide" Target="../notesSlides/notesSlide14.xml"/><Relationship Id="rId7" Type="http://schemas.openxmlformats.org/officeDocument/2006/relationships/image" Target="../media/image68.jpeg"/><Relationship Id="rId2" Type="http://schemas.openxmlformats.org/officeDocument/2006/relationships/slideLayout" Target="../slideLayouts/slideLayout22.xml"/><Relationship Id="rId1" Type="http://schemas.openxmlformats.org/officeDocument/2006/relationships/video" Target="https://player.vimeo.com/video/530278890?app_id=122963" TargetMode="External"/><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image" Target="../media/image50.png"/></Relationships>
</file>

<file path=ppt/slides/_rels/slide46.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slideLayout" Target="../slideLayouts/slideLayout22.xml"/><Relationship Id="rId1" Type="http://schemas.openxmlformats.org/officeDocument/2006/relationships/video" Target="https://player.vimeo.com/video/187637173?app_id=122963" TargetMode="External"/><Relationship Id="rId6" Type="http://schemas.openxmlformats.org/officeDocument/2006/relationships/image" Target="../media/image69.jpeg"/><Relationship Id="rId5" Type="http://schemas.openxmlformats.org/officeDocument/2006/relationships/image" Target="../media/image1.png"/><Relationship Id="rId4" Type="http://schemas.openxmlformats.org/officeDocument/2006/relationships/image" Target="../media/image2.png"/></Relationships>
</file>

<file path=ppt/slides/_rels/slide47.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slideLayout" Target="../slideLayouts/slideLayout22.xml"/><Relationship Id="rId1" Type="http://schemas.openxmlformats.org/officeDocument/2006/relationships/video" Target="https://player.vimeo.com/video/187636819?app_id=122963" TargetMode="External"/><Relationship Id="rId6" Type="http://schemas.openxmlformats.org/officeDocument/2006/relationships/image" Target="../media/image70.jpeg"/><Relationship Id="rId5" Type="http://schemas.openxmlformats.org/officeDocument/2006/relationships/image" Target="../media/image1.png"/><Relationship Id="rId4" Type="http://schemas.openxmlformats.org/officeDocument/2006/relationships/image" Target="../media/image2.png"/></Relationships>
</file>

<file path=ppt/slides/_rels/slide48.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71.png"/><Relationship Id="rId1" Type="http://schemas.openxmlformats.org/officeDocument/2006/relationships/slideLayout" Target="../slideLayouts/slideLayout12.xml"/><Relationship Id="rId6" Type="http://schemas.openxmlformats.org/officeDocument/2006/relationships/image" Target="../media/image52.png"/><Relationship Id="rId5" Type="http://schemas.openxmlformats.org/officeDocument/2006/relationships/image" Target="../media/image1.png"/><Relationship Id="rId4" Type="http://schemas.openxmlformats.org/officeDocument/2006/relationships/image" Target="../media/image2.png"/></Relationships>
</file>

<file path=ppt/slides/_rels/slide49.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72.png"/><Relationship Id="rId1" Type="http://schemas.openxmlformats.org/officeDocument/2006/relationships/slideLayout" Target="../slideLayouts/slideLayout12.xml"/><Relationship Id="rId6" Type="http://schemas.openxmlformats.org/officeDocument/2006/relationships/image" Target="../media/image52.png"/><Relationship Id="rId5" Type="http://schemas.openxmlformats.org/officeDocument/2006/relationships/image" Target="../media/image1.png"/><Relationship Id="rId4" Type="http://schemas.openxmlformats.org/officeDocument/2006/relationships/image" Target="../media/image2.png"/></Relationships>
</file>

<file path=ppt/slides/_rels/slide5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0.png"/><Relationship Id="rId1" Type="http://schemas.openxmlformats.org/officeDocument/2006/relationships/slideLayout" Target="../slideLayouts/slideLayout12.xml"/><Relationship Id="rId6" Type="http://schemas.openxmlformats.org/officeDocument/2006/relationships/image" Target="../media/image73.png"/><Relationship Id="rId5" Type="http://schemas.openxmlformats.org/officeDocument/2006/relationships/image" Target="../media/image52.png"/><Relationship Id="rId4" Type="http://schemas.openxmlformats.org/officeDocument/2006/relationships/image" Target="../media/image1.png"/></Relationships>
</file>

<file path=ppt/slides/_rels/slide5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0.png"/><Relationship Id="rId1" Type="http://schemas.openxmlformats.org/officeDocument/2006/relationships/slideLayout" Target="../slideLayouts/slideLayout12.xml"/><Relationship Id="rId6" Type="http://schemas.openxmlformats.org/officeDocument/2006/relationships/image" Target="../media/image74.png"/><Relationship Id="rId5" Type="http://schemas.openxmlformats.org/officeDocument/2006/relationships/image" Target="../media/image52.png"/><Relationship Id="rId4" Type="http://schemas.openxmlformats.org/officeDocument/2006/relationships/image" Target="../media/image1.png"/></Relationships>
</file>

<file path=ppt/slides/_rels/slide5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0.png"/><Relationship Id="rId1" Type="http://schemas.openxmlformats.org/officeDocument/2006/relationships/slideLayout" Target="../slideLayouts/slideLayout12.xml"/><Relationship Id="rId6" Type="http://schemas.openxmlformats.org/officeDocument/2006/relationships/image" Target="../media/image75.png"/><Relationship Id="rId5" Type="http://schemas.openxmlformats.org/officeDocument/2006/relationships/image" Target="../media/image52.png"/><Relationship Id="rId4" Type="http://schemas.openxmlformats.org/officeDocument/2006/relationships/image" Target="../media/image1.png"/></Relationships>
</file>

<file path=ppt/slides/_rels/slide5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0.png"/><Relationship Id="rId1" Type="http://schemas.openxmlformats.org/officeDocument/2006/relationships/slideLayout" Target="../slideLayouts/slideLayout12.xml"/><Relationship Id="rId6" Type="http://schemas.openxmlformats.org/officeDocument/2006/relationships/image" Target="../media/image76.png"/><Relationship Id="rId5" Type="http://schemas.openxmlformats.org/officeDocument/2006/relationships/image" Target="../media/image52.png"/><Relationship Id="rId4" Type="http://schemas.openxmlformats.org/officeDocument/2006/relationships/image" Target="../media/image1.png"/></Relationships>
</file>

<file path=ppt/slides/_rels/slide54.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15.xml"/><Relationship Id="rId1" Type="http://schemas.openxmlformats.org/officeDocument/2006/relationships/slideLayout" Target="../slideLayouts/slideLayout12.xml"/><Relationship Id="rId5" Type="http://schemas.openxmlformats.org/officeDocument/2006/relationships/image" Target="../media/image1.png"/><Relationship Id="rId4" Type="http://schemas.openxmlformats.org/officeDocument/2006/relationships/image" Target="../media/image2.png"/></Relationships>
</file>

<file path=ppt/slides/_rels/slide55.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16.xml"/><Relationship Id="rId1" Type="http://schemas.openxmlformats.org/officeDocument/2006/relationships/slideLayout" Target="../slideLayouts/slideLayout12.xml"/><Relationship Id="rId5" Type="http://schemas.openxmlformats.org/officeDocument/2006/relationships/image" Target="../media/image1.png"/><Relationship Id="rId4" Type="http://schemas.openxmlformats.org/officeDocument/2006/relationships/image" Target="../media/image2.png"/></Relationships>
</file>

<file path=ppt/slides/_rels/slide5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0.png"/><Relationship Id="rId1" Type="http://schemas.openxmlformats.org/officeDocument/2006/relationships/slideLayout" Target="../slideLayouts/slideLayout12.xml"/><Relationship Id="rId4" Type="http://schemas.openxmlformats.org/officeDocument/2006/relationships/image" Target="../media/image1.png"/></Relationships>
</file>

<file path=ppt/slides/_rels/slide5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0.png"/><Relationship Id="rId1" Type="http://schemas.openxmlformats.org/officeDocument/2006/relationships/slideLayout" Target="../slideLayouts/slideLayout12.xml"/><Relationship Id="rId4" Type="http://schemas.openxmlformats.org/officeDocument/2006/relationships/image" Target="../media/image1.png"/></Relationships>
</file>

<file path=ppt/slides/_rels/slide5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0.png"/><Relationship Id="rId1" Type="http://schemas.openxmlformats.org/officeDocument/2006/relationships/slideLayout" Target="../slideLayouts/slideLayout12.xml"/><Relationship Id="rId4" Type="http://schemas.openxmlformats.org/officeDocument/2006/relationships/image" Target="../media/image1.png"/></Relationships>
</file>

<file path=ppt/slides/_rels/slide59.xml.rels><?xml version="1.0" encoding="UTF-8" standalone="yes"?>
<Relationships xmlns="http://schemas.openxmlformats.org/package/2006/relationships"><Relationship Id="rId3" Type="http://schemas.openxmlformats.org/officeDocument/2006/relationships/image" Target="../media/image77.png"/><Relationship Id="rId7" Type="http://schemas.openxmlformats.org/officeDocument/2006/relationships/image" Target="../media/image52.png"/><Relationship Id="rId2" Type="http://schemas.openxmlformats.org/officeDocument/2006/relationships/notesSlide" Target="../notesSlides/notesSlide17.xml"/><Relationship Id="rId1" Type="http://schemas.openxmlformats.org/officeDocument/2006/relationships/slideLayout" Target="../slideLayouts/slideLayout12.xml"/><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image" Target="../media/image50.png"/></Relationships>
</file>

<file path=ppt/slides/_rels/slide60.xml.rels><?xml version="1.0" encoding="UTF-8" standalone="yes"?>
<Relationships xmlns="http://schemas.openxmlformats.org/package/2006/relationships"><Relationship Id="rId3" Type="http://schemas.openxmlformats.org/officeDocument/2006/relationships/image" Target="../media/image50.png"/><Relationship Id="rId7" Type="http://schemas.openxmlformats.org/officeDocument/2006/relationships/image" Target="../media/image78.png"/><Relationship Id="rId2" Type="http://schemas.openxmlformats.org/officeDocument/2006/relationships/notesSlide" Target="../notesSlides/notesSlide18.xml"/><Relationship Id="rId1" Type="http://schemas.openxmlformats.org/officeDocument/2006/relationships/slideLayout" Target="../slideLayouts/slideLayout12.xml"/><Relationship Id="rId6" Type="http://schemas.openxmlformats.org/officeDocument/2006/relationships/image" Target="../media/image52.png"/><Relationship Id="rId5" Type="http://schemas.openxmlformats.org/officeDocument/2006/relationships/image" Target="../media/image1.png"/><Relationship Id="rId4" Type="http://schemas.openxmlformats.org/officeDocument/2006/relationships/image" Target="../media/image2.png"/></Relationships>
</file>

<file path=ppt/slides/_rels/slide61.xml.rels><?xml version="1.0" encoding="UTF-8" standalone="yes"?>
<Relationships xmlns="http://schemas.openxmlformats.org/package/2006/relationships"><Relationship Id="rId3" Type="http://schemas.openxmlformats.org/officeDocument/2006/relationships/image" Target="../media/image79.png"/><Relationship Id="rId7" Type="http://schemas.openxmlformats.org/officeDocument/2006/relationships/image" Target="../media/image52.png"/><Relationship Id="rId2" Type="http://schemas.openxmlformats.org/officeDocument/2006/relationships/notesSlide" Target="../notesSlides/notesSlide19.xml"/><Relationship Id="rId1" Type="http://schemas.openxmlformats.org/officeDocument/2006/relationships/slideLayout" Target="../slideLayouts/slideLayout12.xml"/><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image" Target="../media/image50.png"/></Relationships>
</file>

<file path=ppt/slides/_rels/slide6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0.png"/><Relationship Id="rId1" Type="http://schemas.openxmlformats.org/officeDocument/2006/relationships/slideLayout" Target="../slideLayouts/slideLayout12.xml"/><Relationship Id="rId6" Type="http://schemas.openxmlformats.org/officeDocument/2006/relationships/image" Target="../media/image80.png"/><Relationship Id="rId5" Type="http://schemas.openxmlformats.org/officeDocument/2006/relationships/image" Target="../media/image52.png"/><Relationship Id="rId4" Type="http://schemas.openxmlformats.org/officeDocument/2006/relationships/image" Target="../media/image1.png"/></Relationships>
</file>

<file path=ppt/slides/_rels/slide6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0.png"/><Relationship Id="rId1" Type="http://schemas.openxmlformats.org/officeDocument/2006/relationships/slideLayout" Target="../slideLayouts/slideLayout12.xml"/><Relationship Id="rId5" Type="http://schemas.openxmlformats.org/officeDocument/2006/relationships/image" Target="../media/image52.png"/><Relationship Id="rId4" Type="http://schemas.openxmlformats.org/officeDocument/2006/relationships/image" Target="../media/image1.png"/></Relationships>
</file>

<file path=ppt/slides/_rels/slide6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0.png"/><Relationship Id="rId1" Type="http://schemas.openxmlformats.org/officeDocument/2006/relationships/slideLayout" Target="../slideLayouts/slideLayout12.xml"/><Relationship Id="rId5" Type="http://schemas.openxmlformats.org/officeDocument/2006/relationships/image" Target="../media/image52.png"/><Relationship Id="rId4" Type="http://schemas.openxmlformats.org/officeDocument/2006/relationships/image" Target="../media/image1.png"/></Relationships>
</file>

<file path=ppt/slides/_rels/slide65.xml.rels><?xml version="1.0" encoding="UTF-8" standalone="yes"?>
<Relationships xmlns="http://schemas.openxmlformats.org/package/2006/relationships"><Relationship Id="rId3" Type="http://schemas.openxmlformats.org/officeDocument/2006/relationships/image" Target="../media/image50.png"/><Relationship Id="rId7" Type="http://schemas.openxmlformats.org/officeDocument/2006/relationships/image" Target="../media/image52.png"/><Relationship Id="rId2" Type="http://schemas.openxmlformats.org/officeDocument/2006/relationships/slideLayout" Target="../slideLayouts/slideLayout12.xml"/><Relationship Id="rId1" Type="http://schemas.openxmlformats.org/officeDocument/2006/relationships/video" Target="https://www.youtube.com/embed/IqQI8ZqZJcE?feature=oembed" TargetMode="External"/><Relationship Id="rId6" Type="http://schemas.openxmlformats.org/officeDocument/2006/relationships/image" Target="../media/image81.jpeg"/><Relationship Id="rId5" Type="http://schemas.openxmlformats.org/officeDocument/2006/relationships/image" Target="../media/image1.png"/><Relationship Id="rId4" Type="http://schemas.openxmlformats.org/officeDocument/2006/relationships/image" Target="../media/image2.png"/></Relationships>
</file>

<file path=ppt/slides/_rels/slide6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0.png"/><Relationship Id="rId1" Type="http://schemas.openxmlformats.org/officeDocument/2006/relationships/slideLayout" Target="../slideLayouts/slideLayout12.xml"/><Relationship Id="rId5" Type="http://schemas.openxmlformats.org/officeDocument/2006/relationships/image" Target="../media/image52.png"/><Relationship Id="rId4" Type="http://schemas.openxmlformats.org/officeDocument/2006/relationships/image" Target="../media/image1.png"/></Relationships>
</file>

<file path=ppt/slides/_rels/slide6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0.png"/><Relationship Id="rId1" Type="http://schemas.openxmlformats.org/officeDocument/2006/relationships/slideLayout" Target="../slideLayouts/slideLayout12.xml"/><Relationship Id="rId5" Type="http://schemas.openxmlformats.org/officeDocument/2006/relationships/image" Target="../media/image52.png"/><Relationship Id="rId4" Type="http://schemas.openxmlformats.org/officeDocument/2006/relationships/image" Target="../media/image1.png"/></Relationships>
</file>

<file path=ppt/slides/_rels/slide6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0.png"/><Relationship Id="rId1" Type="http://schemas.openxmlformats.org/officeDocument/2006/relationships/slideLayout" Target="../slideLayouts/slideLayout12.xml"/><Relationship Id="rId5" Type="http://schemas.openxmlformats.org/officeDocument/2006/relationships/image" Target="../media/image52.png"/><Relationship Id="rId4" Type="http://schemas.openxmlformats.org/officeDocument/2006/relationships/image" Target="../media/image1.png"/></Relationships>
</file>

<file path=ppt/slides/_rels/slide6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0.png"/><Relationship Id="rId1" Type="http://schemas.openxmlformats.org/officeDocument/2006/relationships/slideLayout" Target="../slideLayouts/slideLayout12.xml"/><Relationship Id="rId5" Type="http://schemas.openxmlformats.org/officeDocument/2006/relationships/image" Target="../media/image52.png"/><Relationship Id="rId4" Type="http://schemas.openxmlformats.org/officeDocument/2006/relationships/image" Target="../media/image1.png"/></Relationships>
</file>

<file path=ppt/slides/_rels/slide70.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slideLayout" Target="../slideLayouts/slideLayout12.xml"/><Relationship Id="rId1" Type="http://schemas.openxmlformats.org/officeDocument/2006/relationships/video" Target="https://www.youtube.com/embed/VCzZttZt3Ds?feature=oembed" TargetMode="External"/><Relationship Id="rId6" Type="http://schemas.openxmlformats.org/officeDocument/2006/relationships/image" Target="../media/image82.jpeg"/><Relationship Id="rId5" Type="http://schemas.openxmlformats.org/officeDocument/2006/relationships/image" Target="../media/image1.png"/><Relationship Id="rId4" Type="http://schemas.openxmlformats.org/officeDocument/2006/relationships/image" Target="../media/image2.png"/></Relationships>
</file>

<file path=ppt/slides/_rels/slide7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0.png"/><Relationship Id="rId1" Type="http://schemas.openxmlformats.org/officeDocument/2006/relationships/slideLayout" Target="../slideLayouts/slideLayout12.xml"/><Relationship Id="rId5" Type="http://schemas.openxmlformats.org/officeDocument/2006/relationships/image" Target="../media/image83.jpeg"/><Relationship Id="rId4" Type="http://schemas.openxmlformats.org/officeDocument/2006/relationships/image" Target="../media/image1.png"/></Relationships>
</file>

<file path=ppt/slides/_rels/slide7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0.png"/><Relationship Id="rId1" Type="http://schemas.openxmlformats.org/officeDocument/2006/relationships/slideLayout" Target="../slideLayouts/slideLayout12.xml"/><Relationship Id="rId5" Type="http://schemas.openxmlformats.org/officeDocument/2006/relationships/image" Target="../media/image84.jpeg"/><Relationship Id="rId4" Type="http://schemas.openxmlformats.org/officeDocument/2006/relationships/image" Target="../media/image1.png"/></Relationships>
</file>

<file path=ppt/slides/_rels/slide7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0.png"/><Relationship Id="rId1" Type="http://schemas.openxmlformats.org/officeDocument/2006/relationships/slideLayout" Target="../slideLayouts/slideLayout12.xml"/><Relationship Id="rId5" Type="http://schemas.openxmlformats.org/officeDocument/2006/relationships/image" Target="../media/image85.jpeg"/><Relationship Id="rId4" Type="http://schemas.openxmlformats.org/officeDocument/2006/relationships/image" Target="../media/image1.png"/></Relationships>
</file>

<file path=ppt/slides/_rels/slide7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0.png"/><Relationship Id="rId1" Type="http://schemas.openxmlformats.org/officeDocument/2006/relationships/slideLayout" Target="../slideLayouts/slideLayout12.xml"/><Relationship Id="rId5" Type="http://schemas.openxmlformats.org/officeDocument/2006/relationships/image" Target="../media/image86.jpeg"/><Relationship Id="rId4" Type="http://schemas.openxmlformats.org/officeDocument/2006/relationships/image" Target="../media/image1.png"/></Relationships>
</file>

<file path=ppt/slides/_rels/slide7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0.png"/><Relationship Id="rId1" Type="http://schemas.openxmlformats.org/officeDocument/2006/relationships/slideLayout" Target="../slideLayouts/slideLayout12.xml"/><Relationship Id="rId5" Type="http://schemas.openxmlformats.org/officeDocument/2006/relationships/image" Target="../media/image87.jpeg"/><Relationship Id="rId4" Type="http://schemas.openxmlformats.org/officeDocument/2006/relationships/image" Target="../media/image1.png"/></Relationships>
</file>

<file path=ppt/slides/_rels/slide7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0.png"/><Relationship Id="rId1" Type="http://schemas.openxmlformats.org/officeDocument/2006/relationships/slideLayout" Target="../slideLayouts/slideLayout12.xml"/><Relationship Id="rId5" Type="http://schemas.openxmlformats.org/officeDocument/2006/relationships/image" Target="../media/image88.jpeg"/><Relationship Id="rId4" Type="http://schemas.openxmlformats.org/officeDocument/2006/relationships/image" Target="../media/image1.png"/></Relationships>
</file>

<file path=ppt/slides/_rels/slide7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Layout" Target="../slideLayouts/slideLayout21.xml"/></Relationships>
</file>

<file path=ppt/slides/_rels/slide7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0.xml"/><Relationship Id="rId1" Type="http://schemas.openxmlformats.org/officeDocument/2006/relationships/slideLayout" Target="../slideLayouts/slideLayout12.xml"/><Relationship Id="rId5" Type="http://schemas.openxmlformats.org/officeDocument/2006/relationships/image" Target="../media/image89.png"/><Relationship Id="rId4" Type="http://schemas.openxmlformats.org/officeDocument/2006/relationships/image" Target="../media/image1.png"/></Relationships>
</file>

<file path=ppt/slides/_rels/slide7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Layout" Target="../slideLayouts/slideLayout21.xml"/></Relationships>
</file>

<file path=ppt/slides/_rels/slide8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8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8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2.xml"/><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CED17CFA-5EDF-FA47-A9AB-D926B677B4E8}"/>
              </a:ext>
            </a:extLst>
          </p:cNvPr>
          <p:cNvPicPr>
            <a:picLocks noChangeAspect="1"/>
          </p:cNvPicPr>
          <p:nvPr/>
        </p:nvPicPr>
        <p:blipFill>
          <a:blip r:embed="rId2"/>
          <a:stretch>
            <a:fillRect/>
          </a:stretch>
        </p:blipFill>
        <p:spPr>
          <a:xfrm>
            <a:off x="0" y="5827199"/>
            <a:ext cx="5056136" cy="1029953"/>
          </a:xfrm>
          <a:prstGeom prst="rect">
            <a:avLst/>
          </a:prstGeom>
          <a:effectLst>
            <a:outerShdw blurRad="190500" dist="76200" dir="16200000" rotWithShape="0">
              <a:prstClr val="black">
                <a:alpha val="5000"/>
              </a:prstClr>
            </a:outerShdw>
          </a:effectLst>
        </p:spPr>
      </p:pic>
      <p:sp>
        <p:nvSpPr>
          <p:cNvPr id="11" name="Rectangle 10">
            <a:extLst>
              <a:ext uri="{FF2B5EF4-FFF2-40B4-BE49-F238E27FC236}">
                <a16:creationId xmlns:a16="http://schemas.microsoft.com/office/drawing/2014/main" id="{37406DA0-E1BC-A44B-A030-C10114A69EE6}"/>
              </a:ext>
            </a:extLst>
          </p:cNvPr>
          <p:cNvSpPr/>
          <p:nvPr/>
        </p:nvSpPr>
        <p:spPr>
          <a:xfrm>
            <a:off x="6780884" y="0"/>
            <a:ext cx="508000" cy="6858000"/>
          </a:xfrm>
          <a:prstGeom prst="rect">
            <a:avLst/>
          </a:prstGeom>
          <a:solidFill>
            <a:schemeClr val="accent2">
              <a:alpha val="9719"/>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E5CA38-F222-C84D-9A94-388A7BE59E30}"/>
              </a:ext>
            </a:extLst>
          </p:cNvPr>
          <p:cNvSpPr/>
          <p:nvPr/>
        </p:nvSpPr>
        <p:spPr>
          <a:xfrm>
            <a:off x="7479083" y="0"/>
            <a:ext cx="957943" cy="6858000"/>
          </a:xfrm>
          <a:prstGeom prst="rect">
            <a:avLst/>
          </a:prstGeom>
          <a:solidFill>
            <a:schemeClr val="accent2">
              <a:alpha val="24899"/>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9E305B3-AC47-F74C-BE71-867A7DF3E0C0}"/>
              </a:ext>
            </a:extLst>
          </p:cNvPr>
          <p:cNvSpPr/>
          <p:nvPr/>
        </p:nvSpPr>
        <p:spPr>
          <a:xfrm>
            <a:off x="8627225" y="0"/>
            <a:ext cx="1444175" cy="6858000"/>
          </a:xfrm>
          <a:prstGeom prst="rect">
            <a:avLst/>
          </a:prstGeom>
          <a:solidFill>
            <a:schemeClr val="accent2">
              <a:alpha val="4533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14BE02A-BE83-F845-8234-3DA46EC97BC3}"/>
              </a:ext>
            </a:extLst>
          </p:cNvPr>
          <p:cNvSpPr/>
          <p:nvPr/>
        </p:nvSpPr>
        <p:spPr>
          <a:xfrm>
            <a:off x="10261599" y="252548"/>
            <a:ext cx="1930401" cy="660545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B602F44D-2BD4-F54C-840C-7D55CFB052CF}"/>
              </a:ext>
            </a:extLst>
          </p:cNvPr>
          <p:cNvGrpSpPr/>
          <p:nvPr/>
        </p:nvGrpSpPr>
        <p:grpSpPr>
          <a:xfrm>
            <a:off x="10218420" y="-1"/>
            <a:ext cx="1973580" cy="699733"/>
            <a:chOff x="10218420" y="-1"/>
            <a:chExt cx="1973580" cy="699733"/>
          </a:xfrm>
        </p:grpSpPr>
        <p:grpSp>
          <p:nvGrpSpPr>
            <p:cNvPr id="16" name="Group 15">
              <a:extLst>
                <a:ext uri="{FF2B5EF4-FFF2-40B4-BE49-F238E27FC236}">
                  <a16:creationId xmlns:a16="http://schemas.microsoft.com/office/drawing/2014/main" id="{2E1B9304-DDD8-8B46-875A-6A98B08E80AE}"/>
                </a:ext>
              </a:extLst>
            </p:cNvPr>
            <p:cNvGrpSpPr/>
            <p:nvPr/>
          </p:nvGrpSpPr>
          <p:grpSpPr>
            <a:xfrm>
              <a:off x="10218420" y="-1"/>
              <a:ext cx="1973580" cy="699733"/>
              <a:chOff x="10218420" y="-1"/>
              <a:chExt cx="1973580" cy="699733"/>
            </a:xfrm>
          </p:grpSpPr>
          <p:sp>
            <p:nvSpPr>
              <p:cNvPr id="18" name="Oval 17">
                <a:extLst>
                  <a:ext uri="{FF2B5EF4-FFF2-40B4-BE49-F238E27FC236}">
                    <a16:creationId xmlns:a16="http://schemas.microsoft.com/office/drawing/2014/main" id="{67F5C966-1CAE-7640-9D3E-40994CF7CAEA}"/>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119160F-887A-834D-9D72-E658311BB062}"/>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7" name="Picture 16">
              <a:extLst>
                <a:ext uri="{FF2B5EF4-FFF2-40B4-BE49-F238E27FC236}">
                  <a16:creationId xmlns:a16="http://schemas.microsoft.com/office/drawing/2014/main" id="{CD78C521-DB68-3945-9B9B-412CD3E633FC}"/>
                </a:ext>
              </a:extLst>
            </p:cNvPr>
            <p:cNvPicPr>
              <a:picLocks noChangeAspect="1"/>
            </p:cNvPicPr>
            <p:nvPr/>
          </p:nvPicPr>
          <p:blipFill>
            <a:blip r:embed="rId3"/>
            <a:stretch>
              <a:fillRect/>
            </a:stretch>
          </p:blipFill>
          <p:spPr>
            <a:xfrm>
              <a:off x="10267322" y="37500"/>
              <a:ext cx="1919725" cy="652707"/>
            </a:xfrm>
            <a:prstGeom prst="rect">
              <a:avLst/>
            </a:prstGeom>
          </p:spPr>
        </p:pic>
      </p:grpSp>
      <p:sp>
        <p:nvSpPr>
          <p:cNvPr id="21" name="Rectangle 20">
            <a:extLst>
              <a:ext uri="{FF2B5EF4-FFF2-40B4-BE49-F238E27FC236}">
                <a16:creationId xmlns:a16="http://schemas.microsoft.com/office/drawing/2014/main" id="{77BC6000-7141-0E4B-96CF-3EB0A7FFCF42}"/>
              </a:ext>
            </a:extLst>
          </p:cNvPr>
          <p:cNvSpPr/>
          <p:nvPr/>
        </p:nvSpPr>
        <p:spPr>
          <a:xfrm>
            <a:off x="6096000" y="-1"/>
            <a:ext cx="353900" cy="6858000"/>
          </a:xfrm>
          <a:prstGeom prst="rect">
            <a:avLst/>
          </a:prstGeom>
          <a:solidFill>
            <a:schemeClr val="accent2">
              <a:alpha val="9719"/>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24C64970-693D-8C41-9989-BDDD9852BAEA}"/>
              </a:ext>
            </a:extLst>
          </p:cNvPr>
          <p:cNvSpPr/>
          <p:nvPr/>
        </p:nvSpPr>
        <p:spPr>
          <a:xfrm>
            <a:off x="387361" y="363853"/>
            <a:ext cx="2266861" cy="4812664"/>
          </a:xfrm>
          <a:prstGeom prst="rect">
            <a:avLst/>
          </a:prstGeom>
          <a:solidFill>
            <a:schemeClr val="accent1">
              <a:alpha val="48832"/>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7D28E4E9-CA7D-994C-9EBD-F8C3FF7CCAE0}"/>
              </a:ext>
            </a:extLst>
          </p:cNvPr>
          <p:cNvSpPr/>
          <p:nvPr/>
        </p:nvSpPr>
        <p:spPr>
          <a:xfrm>
            <a:off x="3203093" y="1530359"/>
            <a:ext cx="2266861" cy="4812664"/>
          </a:xfrm>
          <a:prstGeom prst="rect">
            <a:avLst/>
          </a:prstGeom>
          <a:solidFill>
            <a:schemeClr val="accent1">
              <a:alpha val="48832"/>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BAE7A90B-60AD-B54D-A067-167E1413D79C}"/>
              </a:ext>
            </a:extLst>
          </p:cNvPr>
          <p:cNvSpPr/>
          <p:nvPr/>
        </p:nvSpPr>
        <p:spPr>
          <a:xfrm>
            <a:off x="6018826" y="363853"/>
            <a:ext cx="2266861" cy="4812664"/>
          </a:xfrm>
          <a:prstGeom prst="rect">
            <a:avLst/>
          </a:prstGeom>
          <a:solidFill>
            <a:schemeClr val="accent1">
              <a:alpha val="48832"/>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61C3D927-2F66-F94B-A69D-CC92C9BC2B1D}"/>
              </a:ext>
            </a:extLst>
          </p:cNvPr>
          <p:cNvSpPr/>
          <p:nvPr/>
        </p:nvSpPr>
        <p:spPr>
          <a:xfrm>
            <a:off x="8942906" y="1530359"/>
            <a:ext cx="2266861" cy="4812664"/>
          </a:xfrm>
          <a:prstGeom prst="rect">
            <a:avLst/>
          </a:prstGeom>
          <a:solidFill>
            <a:schemeClr val="accent1">
              <a:alpha val="48832"/>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CA5D55FB-B28A-1B44-90A5-113EAC67DF86}"/>
              </a:ext>
            </a:extLst>
          </p:cNvPr>
          <p:cNvSpPr/>
          <p:nvPr/>
        </p:nvSpPr>
        <p:spPr>
          <a:xfrm>
            <a:off x="-32368" y="2927361"/>
            <a:ext cx="11044580" cy="1200329"/>
          </a:xfrm>
          <a:prstGeom prst="rect">
            <a:avLst/>
          </a:prstGeom>
          <a:solidFill>
            <a:schemeClr val="accent2">
              <a:alpha val="8987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TextBox 31">
            <a:extLst>
              <a:ext uri="{FF2B5EF4-FFF2-40B4-BE49-F238E27FC236}">
                <a16:creationId xmlns:a16="http://schemas.microsoft.com/office/drawing/2014/main" id="{66E668A6-C483-3946-8974-3CA34A738FE6}"/>
              </a:ext>
            </a:extLst>
          </p:cNvPr>
          <p:cNvSpPr txBox="1"/>
          <p:nvPr/>
        </p:nvSpPr>
        <p:spPr>
          <a:xfrm>
            <a:off x="-669836" y="2915386"/>
            <a:ext cx="12658636" cy="1169551"/>
          </a:xfrm>
          <a:prstGeom prst="rect">
            <a:avLst/>
          </a:prstGeom>
          <a:noFill/>
        </p:spPr>
        <p:txBody>
          <a:bodyPr wrap="square" lIns="91440" tIns="45720" rIns="91440" bIns="45720" rtlCol="0" anchor="t">
            <a:spAutoFit/>
          </a:bodyPr>
          <a:lstStyle/>
          <a:p>
            <a:pPr algn="ctr"/>
            <a:r>
              <a:rPr lang="en-US" sz="7000" b="1">
                <a:solidFill>
                  <a:schemeClr val="bg1"/>
                </a:solidFill>
                <a:latin typeface="Arial"/>
                <a:cs typeface="Arial"/>
              </a:rPr>
              <a:t>The Diploma </a:t>
            </a:r>
            <a:r>
              <a:rPr lang="en-US" sz="7000" b="1" err="1">
                <a:solidFill>
                  <a:schemeClr val="bg1"/>
                </a:solidFill>
                <a:latin typeface="Arial"/>
                <a:cs typeface="Arial"/>
              </a:rPr>
              <a:t>Programme</a:t>
            </a:r>
            <a:endParaRPr lang="en-US" sz="7000" b="1">
              <a:solidFill>
                <a:schemeClr val="bg1"/>
              </a:solidFill>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0370B6D4-0946-BD4A-BCF5-176B5FBEBE97}"/>
              </a:ext>
            </a:extLst>
          </p:cNvPr>
          <p:cNvPicPr>
            <a:picLocks noChangeAspect="1"/>
          </p:cNvPicPr>
          <p:nvPr/>
        </p:nvPicPr>
        <p:blipFill>
          <a:blip r:embed="rId4"/>
          <a:srcRect/>
          <a:stretch/>
        </p:blipFill>
        <p:spPr>
          <a:xfrm>
            <a:off x="5202369" y="6533282"/>
            <a:ext cx="4903116" cy="303855"/>
          </a:xfrm>
          <a:prstGeom prst="rect">
            <a:avLst/>
          </a:prstGeom>
        </p:spPr>
      </p:pic>
      <p:sp>
        <p:nvSpPr>
          <p:cNvPr id="24" name="Oval 23">
            <a:extLst>
              <a:ext uri="{FF2B5EF4-FFF2-40B4-BE49-F238E27FC236}">
                <a16:creationId xmlns:a16="http://schemas.microsoft.com/office/drawing/2014/main" id="{66778B3D-E20B-554B-A4F5-189BA595ECB5}"/>
              </a:ext>
            </a:extLst>
          </p:cNvPr>
          <p:cNvSpPr/>
          <p:nvPr/>
        </p:nvSpPr>
        <p:spPr>
          <a:xfrm>
            <a:off x="-1774800" y="-4442400"/>
            <a:ext cx="15742920" cy="1574292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017285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xit" presetSubtype="32" fill="hold" grpId="0" nodeType="withEffect">
                                  <p:stCondLst>
                                    <p:cond delay="0"/>
                                  </p:stCondLst>
                                  <p:childTnLst>
                                    <p:anim calcmode="lin" valueType="num">
                                      <p:cBhvr>
                                        <p:cTn id="6" dur="1000"/>
                                        <p:tgtEl>
                                          <p:spTgt spid="24"/>
                                        </p:tgtEl>
                                        <p:attrNameLst>
                                          <p:attrName>ppt_w</p:attrName>
                                        </p:attrNameLst>
                                      </p:cBhvr>
                                      <p:tavLst>
                                        <p:tav tm="0">
                                          <p:val>
                                            <p:strVal val="ppt_w"/>
                                          </p:val>
                                        </p:tav>
                                        <p:tav tm="100000">
                                          <p:val>
                                            <p:fltVal val="0"/>
                                          </p:val>
                                        </p:tav>
                                      </p:tavLst>
                                    </p:anim>
                                    <p:anim calcmode="lin" valueType="num">
                                      <p:cBhvr>
                                        <p:cTn id="7" dur="1000"/>
                                        <p:tgtEl>
                                          <p:spTgt spid="24"/>
                                        </p:tgtEl>
                                        <p:attrNameLst>
                                          <p:attrName>ppt_h</p:attrName>
                                        </p:attrNameLst>
                                      </p:cBhvr>
                                      <p:tavLst>
                                        <p:tav tm="0">
                                          <p:val>
                                            <p:strVal val="ppt_h"/>
                                          </p:val>
                                        </p:tav>
                                        <p:tav tm="100000">
                                          <p:val>
                                            <p:fltVal val="0"/>
                                          </p:val>
                                        </p:tav>
                                      </p:tavLst>
                                    </p:anim>
                                    <p:animEffect transition="out" filter="fade">
                                      <p:cBhvr>
                                        <p:cTn id="8" dur="1000"/>
                                        <p:tgtEl>
                                          <p:spTgt spid="24"/>
                                        </p:tgtEl>
                                      </p:cBhvr>
                                    </p:animEffect>
                                    <p:set>
                                      <p:cBhvr>
                                        <p:cTn id="9" dur="1" fill="hold">
                                          <p:stCondLst>
                                            <p:cond delay="999"/>
                                          </p:stCondLst>
                                        </p:cTn>
                                        <p:tgtEl>
                                          <p:spTgt spid="24"/>
                                        </p:tgtEl>
                                        <p:attrNameLst>
                                          <p:attrName>style.visibility</p:attrName>
                                        </p:attrNameLst>
                                      </p:cBhvr>
                                      <p:to>
                                        <p:strVal val="hidden"/>
                                      </p:to>
                                    </p:set>
                                  </p:childTnLst>
                                </p:cTn>
                              </p:par>
                            </p:childTnLst>
                          </p:cTn>
                        </p:par>
                        <p:par>
                          <p:cTn id="10" fill="hold">
                            <p:stCondLst>
                              <p:cond delay="1000"/>
                            </p:stCondLst>
                            <p:childTnLst>
                              <p:par>
                                <p:cTn id="11" presetID="10" presetClass="exit" presetSubtype="0" fill="hold" grpId="0" nodeType="afterEffect">
                                  <p:stCondLst>
                                    <p:cond delay="0"/>
                                  </p:stCondLst>
                                  <p:childTnLst>
                                    <p:animEffect transition="out" filter="fade">
                                      <p:cBhvr>
                                        <p:cTn id="12" dur="500"/>
                                        <p:tgtEl>
                                          <p:spTgt spid="21"/>
                                        </p:tgtEl>
                                      </p:cBhvr>
                                    </p:animEffect>
                                    <p:set>
                                      <p:cBhvr>
                                        <p:cTn id="13" dur="1" fill="hold">
                                          <p:stCondLst>
                                            <p:cond delay="499"/>
                                          </p:stCondLst>
                                        </p:cTn>
                                        <p:tgtEl>
                                          <p:spTgt spid="21"/>
                                        </p:tgtEl>
                                        <p:attrNameLst>
                                          <p:attrName>style.visibility</p:attrName>
                                        </p:attrNameLst>
                                      </p:cBhvr>
                                      <p:to>
                                        <p:strVal val="hidden"/>
                                      </p:to>
                                    </p:set>
                                  </p:childTnLst>
                                </p:cTn>
                              </p:par>
                            </p:childTnLst>
                          </p:cTn>
                        </p:par>
                        <p:par>
                          <p:cTn id="14" fill="hold">
                            <p:stCondLst>
                              <p:cond delay="1500"/>
                            </p:stCondLst>
                            <p:childTnLst>
                              <p:par>
                                <p:cTn id="15" presetID="10" presetClass="exit" presetSubtype="0" fill="hold" grpId="0" nodeType="afterEffect">
                                  <p:stCondLst>
                                    <p:cond delay="0"/>
                                  </p:stCondLst>
                                  <p:childTnLst>
                                    <p:animEffect transition="out" filter="fade">
                                      <p:cBhvr>
                                        <p:cTn id="16" dur="500"/>
                                        <p:tgtEl>
                                          <p:spTgt spid="11"/>
                                        </p:tgtEl>
                                      </p:cBhvr>
                                    </p:animEffect>
                                    <p:set>
                                      <p:cBhvr>
                                        <p:cTn id="17" dur="1" fill="hold">
                                          <p:stCondLst>
                                            <p:cond delay="499"/>
                                          </p:stCondLst>
                                        </p:cTn>
                                        <p:tgtEl>
                                          <p:spTgt spid="11"/>
                                        </p:tgtEl>
                                        <p:attrNameLst>
                                          <p:attrName>style.visibility</p:attrName>
                                        </p:attrNameLst>
                                      </p:cBhvr>
                                      <p:to>
                                        <p:strVal val="hidden"/>
                                      </p:to>
                                    </p:set>
                                  </p:childTnLst>
                                </p:cTn>
                              </p:par>
                            </p:childTnLst>
                          </p:cTn>
                        </p:par>
                        <p:par>
                          <p:cTn id="18" fill="hold">
                            <p:stCondLst>
                              <p:cond delay="2000"/>
                            </p:stCondLst>
                            <p:childTnLst>
                              <p:par>
                                <p:cTn id="19" presetID="10" presetClass="exit" presetSubtype="0" fill="hold" grpId="0" nodeType="afterEffect">
                                  <p:stCondLst>
                                    <p:cond delay="0"/>
                                  </p:stCondLst>
                                  <p:childTnLst>
                                    <p:animEffect transition="out" filter="fade">
                                      <p:cBhvr>
                                        <p:cTn id="20" dur="500"/>
                                        <p:tgtEl>
                                          <p:spTgt spid="12"/>
                                        </p:tgtEl>
                                      </p:cBhvr>
                                    </p:animEffect>
                                    <p:set>
                                      <p:cBhvr>
                                        <p:cTn id="21" dur="1" fill="hold">
                                          <p:stCondLst>
                                            <p:cond delay="499"/>
                                          </p:stCondLst>
                                        </p:cTn>
                                        <p:tgtEl>
                                          <p:spTgt spid="12"/>
                                        </p:tgtEl>
                                        <p:attrNameLst>
                                          <p:attrName>style.visibility</p:attrName>
                                        </p:attrNameLst>
                                      </p:cBhvr>
                                      <p:to>
                                        <p:strVal val="hidden"/>
                                      </p:to>
                                    </p:set>
                                  </p:childTnLst>
                                </p:cTn>
                              </p:par>
                            </p:childTnLst>
                          </p:cTn>
                        </p:par>
                        <p:par>
                          <p:cTn id="22" fill="hold">
                            <p:stCondLst>
                              <p:cond delay="2500"/>
                            </p:stCondLst>
                            <p:childTnLst>
                              <p:par>
                                <p:cTn id="23" presetID="10" presetClass="exit" presetSubtype="0" fill="hold" grpId="0" nodeType="afterEffect">
                                  <p:stCondLst>
                                    <p:cond delay="0"/>
                                  </p:stCondLst>
                                  <p:childTnLst>
                                    <p:animEffect transition="out" filter="fade">
                                      <p:cBhvr>
                                        <p:cTn id="24" dur="500"/>
                                        <p:tgtEl>
                                          <p:spTgt spid="13"/>
                                        </p:tgtEl>
                                      </p:cBhvr>
                                    </p:animEffect>
                                    <p:set>
                                      <p:cBhvr>
                                        <p:cTn id="25" dur="1" fill="hold">
                                          <p:stCondLst>
                                            <p:cond delay="499"/>
                                          </p:stCondLst>
                                        </p:cTn>
                                        <p:tgtEl>
                                          <p:spTgt spid="13"/>
                                        </p:tgtEl>
                                        <p:attrNameLst>
                                          <p:attrName>style.visibility</p:attrName>
                                        </p:attrNameLst>
                                      </p:cBhvr>
                                      <p:to>
                                        <p:strVal val="hidden"/>
                                      </p:to>
                                    </p:set>
                                  </p:childTnLst>
                                </p:cTn>
                              </p:par>
                            </p:childTnLst>
                          </p:cTn>
                        </p:par>
                        <p:par>
                          <p:cTn id="26" fill="hold">
                            <p:stCondLst>
                              <p:cond delay="3000"/>
                            </p:stCondLst>
                            <p:childTnLst>
                              <p:par>
                                <p:cTn id="27" presetID="10" presetClass="exit" presetSubtype="0" fill="hold" grpId="0" nodeType="afterEffect">
                                  <p:stCondLst>
                                    <p:cond delay="0"/>
                                  </p:stCondLst>
                                  <p:childTnLst>
                                    <p:animEffect transition="out" filter="fade">
                                      <p:cBhvr>
                                        <p:cTn id="28" dur="500"/>
                                        <p:tgtEl>
                                          <p:spTgt spid="14"/>
                                        </p:tgtEl>
                                      </p:cBhvr>
                                    </p:animEffect>
                                    <p:set>
                                      <p:cBhvr>
                                        <p:cTn id="29" dur="1" fill="hold">
                                          <p:stCondLst>
                                            <p:cond delay="499"/>
                                          </p:stCondLst>
                                        </p:cTn>
                                        <p:tgtEl>
                                          <p:spTgt spid="14"/>
                                        </p:tgtEl>
                                        <p:attrNameLst>
                                          <p:attrName>style.visibility</p:attrName>
                                        </p:attrNameLst>
                                      </p:cBhvr>
                                      <p:to>
                                        <p:strVal val="hidden"/>
                                      </p:to>
                                    </p:set>
                                  </p:childTnLst>
                                </p:cTn>
                              </p:par>
                              <p:par>
                                <p:cTn id="30" presetID="2" presetClass="entr" presetSubtype="4" fill="hold" grpId="0" nodeType="withEffect">
                                  <p:stCondLst>
                                    <p:cond delay="0"/>
                                  </p:stCondLst>
                                  <p:childTnLst>
                                    <p:set>
                                      <p:cBhvr>
                                        <p:cTn id="31" dur="1" fill="hold">
                                          <p:stCondLst>
                                            <p:cond delay="0"/>
                                          </p:stCondLst>
                                        </p:cTn>
                                        <p:tgtEl>
                                          <p:spTgt spid="27"/>
                                        </p:tgtEl>
                                        <p:attrNameLst>
                                          <p:attrName>style.visibility</p:attrName>
                                        </p:attrNameLst>
                                      </p:cBhvr>
                                      <p:to>
                                        <p:strVal val="visible"/>
                                      </p:to>
                                    </p:set>
                                    <p:anim calcmode="lin" valueType="num">
                                      <p:cBhvr additive="base">
                                        <p:cTn id="32" dur="500" fill="hold"/>
                                        <p:tgtEl>
                                          <p:spTgt spid="27"/>
                                        </p:tgtEl>
                                        <p:attrNameLst>
                                          <p:attrName>ppt_x</p:attrName>
                                        </p:attrNameLst>
                                      </p:cBhvr>
                                      <p:tavLst>
                                        <p:tav tm="0">
                                          <p:val>
                                            <p:strVal val="#ppt_x"/>
                                          </p:val>
                                        </p:tav>
                                        <p:tav tm="100000">
                                          <p:val>
                                            <p:strVal val="#ppt_x"/>
                                          </p:val>
                                        </p:tav>
                                      </p:tavLst>
                                    </p:anim>
                                    <p:anim calcmode="lin" valueType="num">
                                      <p:cBhvr additive="base">
                                        <p:cTn id="33" dur="500" fill="hold"/>
                                        <p:tgtEl>
                                          <p:spTgt spid="27"/>
                                        </p:tgtEl>
                                        <p:attrNameLst>
                                          <p:attrName>ppt_y</p:attrName>
                                        </p:attrNameLst>
                                      </p:cBhvr>
                                      <p:tavLst>
                                        <p:tav tm="0">
                                          <p:val>
                                            <p:strVal val="1+#ppt_h/2"/>
                                          </p:val>
                                        </p:tav>
                                        <p:tav tm="100000">
                                          <p:val>
                                            <p:strVal val="#ppt_y"/>
                                          </p:val>
                                        </p:tav>
                                      </p:tavLst>
                                    </p:anim>
                                  </p:childTnLst>
                                </p:cTn>
                              </p:par>
                            </p:childTnLst>
                          </p:cTn>
                        </p:par>
                        <p:par>
                          <p:cTn id="34" fill="hold">
                            <p:stCondLst>
                              <p:cond delay="3500"/>
                            </p:stCondLst>
                            <p:childTnLst>
                              <p:par>
                                <p:cTn id="35" presetID="2" presetClass="entr" presetSubtype="4" fill="hold" grpId="0" nodeType="afterEffect">
                                  <p:stCondLst>
                                    <p:cond delay="0"/>
                                  </p:stCondLst>
                                  <p:childTnLst>
                                    <p:set>
                                      <p:cBhvr>
                                        <p:cTn id="36" dur="1" fill="hold">
                                          <p:stCondLst>
                                            <p:cond delay="0"/>
                                          </p:stCondLst>
                                        </p:cTn>
                                        <p:tgtEl>
                                          <p:spTgt spid="28"/>
                                        </p:tgtEl>
                                        <p:attrNameLst>
                                          <p:attrName>style.visibility</p:attrName>
                                        </p:attrNameLst>
                                      </p:cBhvr>
                                      <p:to>
                                        <p:strVal val="visible"/>
                                      </p:to>
                                    </p:set>
                                    <p:anim calcmode="lin" valueType="num">
                                      <p:cBhvr additive="base">
                                        <p:cTn id="37" dur="500" fill="hold"/>
                                        <p:tgtEl>
                                          <p:spTgt spid="28"/>
                                        </p:tgtEl>
                                        <p:attrNameLst>
                                          <p:attrName>ppt_x</p:attrName>
                                        </p:attrNameLst>
                                      </p:cBhvr>
                                      <p:tavLst>
                                        <p:tav tm="0">
                                          <p:val>
                                            <p:strVal val="#ppt_x"/>
                                          </p:val>
                                        </p:tav>
                                        <p:tav tm="100000">
                                          <p:val>
                                            <p:strVal val="#ppt_x"/>
                                          </p:val>
                                        </p:tav>
                                      </p:tavLst>
                                    </p:anim>
                                    <p:anim calcmode="lin" valueType="num">
                                      <p:cBhvr additive="base">
                                        <p:cTn id="38" dur="500" fill="hold"/>
                                        <p:tgtEl>
                                          <p:spTgt spid="28"/>
                                        </p:tgtEl>
                                        <p:attrNameLst>
                                          <p:attrName>ppt_y</p:attrName>
                                        </p:attrNameLst>
                                      </p:cBhvr>
                                      <p:tavLst>
                                        <p:tav tm="0">
                                          <p:val>
                                            <p:strVal val="1+#ppt_h/2"/>
                                          </p:val>
                                        </p:tav>
                                        <p:tav tm="100000">
                                          <p:val>
                                            <p:strVal val="#ppt_y"/>
                                          </p:val>
                                        </p:tav>
                                      </p:tavLst>
                                    </p:anim>
                                  </p:childTnLst>
                                </p:cTn>
                              </p:par>
                            </p:childTnLst>
                          </p:cTn>
                        </p:par>
                        <p:par>
                          <p:cTn id="39" fill="hold">
                            <p:stCondLst>
                              <p:cond delay="4000"/>
                            </p:stCondLst>
                            <p:childTnLst>
                              <p:par>
                                <p:cTn id="40" presetID="2" presetClass="entr" presetSubtype="4" fill="hold" grpId="0" nodeType="afterEffect">
                                  <p:stCondLst>
                                    <p:cond delay="0"/>
                                  </p:stCondLst>
                                  <p:childTnLst>
                                    <p:set>
                                      <p:cBhvr>
                                        <p:cTn id="41" dur="1" fill="hold">
                                          <p:stCondLst>
                                            <p:cond delay="0"/>
                                          </p:stCondLst>
                                        </p:cTn>
                                        <p:tgtEl>
                                          <p:spTgt spid="29"/>
                                        </p:tgtEl>
                                        <p:attrNameLst>
                                          <p:attrName>style.visibility</p:attrName>
                                        </p:attrNameLst>
                                      </p:cBhvr>
                                      <p:to>
                                        <p:strVal val="visible"/>
                                      </p:to>
                                    </p:set>
                                    <p:anim calcmode="lin" valueType="num">
                                      <p:cBhvr additive="base">
                                        <p:cTn id="42" dur="500" fill="hold"/>
                                        <p:tgtEl>
                                          <p:spTgt spid="29"/>
                                        </p:tgtEl>
                                        <p:attrNameLst>
                                          <p:attrName>ppt_x</p:attrName>
                                        </p:attrNameLst>
                                      </p:cBhvr>
                                      <p:tavLst>
                                        <p:tav tm="0">
                                          <p:val>
                                            <p:strVal val="#ppt_x"/>
                                          </p:val>
                                        </p:tav>
                                        <p:tav tm="100000">
                                          <p:val>
                                            <p:strVal val="#ppt_x"/>
                                          </p:val>
                                        </p:tav>
                                      </p:tavLst>
                                    </p:anim>
                                    <p:anim calcmode="lin" valueType="num">
                                      <p:cBhvr additive="base">
                                        <p:cTn id="43" dur="500" fill="hold"/>
                                        <p:tgtEl>
                                          <p:spTgt spid="29"/>
                                        </p:tgtEl>
                                        <p:attrNameLst>
                                          <p:attrName>ppt_y</p:attrName>
                                        </p:attrNameLst>
                                      </p:cBhvr>
                                      <p:tavLst>
                                        <p:tav tm="0">
                                          <p:val>
                                            <p:strVal val="1+#ppt_h/2"/>
                                          </p:val>
                                        </p:tav>
                                        <p:tav tm="100000">
                                          <p:val>
                                            <p:strVal val="#ppt_y"/>
                                          </p:val>
                                        </p:tav>
                                      </p:tavLst>
                                    </p:anim>
                                  </p:childTnLst>
                                </p:cTn>
                              </p:par>
                            </p:childTnLst>
                          </p:cTn>
                        </p:par>
                        <p:par>
                          <p:cTn id="44" fill="hold">
                            <p:stCondLst>
                              <p:cond delay="4500"/>
                            </p:stCondLst>
                            <p:childTnLst>
                              <p:par>
                                <p:cTn id="45" presetID="2" presetClass="entr" presetSubtype="4" fill="hold" grpId="0" nodeType="afterEffect">
                                  <p:stCondLst>
                                    <p:cond delay="0"/>
                                  </p:stCondLst>
                                  <p:childTnLst>
                                    <p:set>
                                      <p:cBhvr>
                                        <p:cTn id="46" dur="1" fill="hold">
                                          <p:stCondLst>
                                            <p:cond delay="0"/>
                                          </p:stCondLst>
                                        </p:cTn>
                                        <p:tgtEl>
                                          <p:spTgt spid="30"/>
                                        </p:tgtEl>
                                        <p:attrNameLst>
                                          <p:attrName>style.visibility</p:attrName>
                                        </p:attrNameLst>
                                      </p:cBhvr>
                                      <p:to>
                                        <p:strVal val="visible"/>
                                      </p:to>
                                    </p:set>
                                    <p:anim calcmode="lin" valueType="num">
                                      <p:cBhvr additive="base">
                                        <p:cTn id="47" dur="500" fill="hold"/>
                                        <p:tgtEl>
                                          <p:spTgt spid="30"/>
                                        </p:tgtEl>
                                        <p:attrNameLst>
                                          <p:attrName>ppt_x</p:attrName>
                                        </p:attrNameLst>
                                      </p:cBhvr>
                                      <p:tavLst>
                                        <p:tav tm="0">
                                          <p:val>
                                            <p:strVal val="#ppt_x"/>
                                          </p:val>
                                        </p:tav>
                                        <p:tav tm="100000">
                                          <p:val>
                                            <p:strVal val="#ppt_x"/>
                                          </p:val>
                                        </p:tav>
                                      </p:tavLst>
                                    </p:anim>
                                    <p:anim calcmode="lin" valueType="num">
                                      <p:cBhvr additive="base">
                                        <p:cTn id="48" dur="500" fill="hold"/>
                                        <p:tgtEl>
                                          <p:spTgt spid="30"/>
                                        </p:tgtEl>
                                        <p:attrNameLst>
                                          <p:attrName>ppt_y</p:attrName>
                                        </p:attrNameLst>
                                      </p:cBhvr>
                                      <p:tavLst>
                                        <p:tav tm="0">
                                          <p:val>
                                            <p:strVal val="1+#ppt_h/2"/>
                                          </p:val>
                                        </p:tav>
                                        <p:tav tm="100000">
                                          <p:val>
                                            <p:strVal val="#ppt_y"/>
                                          </p:val>
                                        </p:tav>
                                      </p:tavLst>
                                    </p:anim>
                                  </p:childTnLst>
                                </p:cTn>
                              </p:par>
                              <p:par>
                                <p:cTn id="49" presetID="2" presetClass="entr" presetSubtype="8" fill="hold" grpId="0" nodeType="withEffect">
                                  <p:stCondLst>
                                    <p:cond delay="0"/>
                                  </p:stCondLst>
                                  <p:childTnLst>
                                    <p:set>
                                      <p:cBhvr>
                                        <p:cTn id="50" dur="1" fill="hold">
                                          <p:stCondLst>
                                            <p:cond delay="0"/>
                                          </p:stCondLst>
                                        </p:cTn>
                                        <p:tgtEl>
                                          <p:spTgt spid="31"/>
                                        </p:tgtEl>
                                        <p:attrNameLst>
                                          <p:attrName>style.visibility</p:attrName>
                                        </p:attrNameLst>
                                      </p:cBhvr>
                                      <p:to>
                                        <p:strVal val="visible"/>
                                      </p:to>
                                    </p:set>
                                    <p:anim calcmode="lin" valueType="num">
                                      <p:cBhvr additive="base">
                                        <p:cTn id="51" dur="500" fill="hold"/>
                                        <p:tgtEl>
                                          <p:spTgt spid="31"/>
                                        </p:tgtEl>
                                        <p:attrNameLst>
                                          <p:attrName>ppt_x</p:attrName>
                                        </p:attrNameLst>
                                      </p:cBhvr>
                                      <p:tavLst>
                                        <p:tav tm="0">
                                          <p:val>
                                            <p:strVal val="0-#ppt_w/2"/>
                                          </p:val>
                                        </p:tav>
                                        <p:tav tm="100000">
                                          <p:val>
                                            <p:strVal val="#ppt_x"/>
                                          </p:val>
                                        </p:tav>
                                      </p:tavLst>
                                    </p:anim>
                                    <p:anim calcmode="lin" valueType="num">
                                      <p:cBhvr additive="base">
                                        <p:cTn id="52" dur="500" fill="hold"/>
                                        <p:tgtEl>
                                          <p:spTgt spid="31"/>
                                        </p:tgtEl>
                                        <p:attrNameLst>
                                          <p:attrName>ppt_y</p:attrName>
                                        </p:attrNameLst>
                                      </p:cBhvr>
                                      <p:tavLst>
                                        <p:tav tm="0">
                                          <p:val>
                                            <p:strVal val="#ppt_y"/>
                                          </p:val>
                                        </p:tav>
                                        <p:tav tm="100000">
                                          <p:val>
                                            <p:strVal val="#ppt_y"/>
                                          </p:val>
                                        </p:tav>
                                      </p:tavLst>
                                    </p:anim>
                                  </p:childTnLst>
                                </p:cTn>
                              </p:par>
                              <p:par>
                                <p:cTn id="53" presetID="2" presetClass="entr" presetSubtype="8" fill="hold" grpId="0" nodeType="withEffect">
                                  <p:stCondLst>
                                    <p:cond delay="500"/>
                                  </p:stCondLst>
                                  <p:childTnLst>
                                    <p:set>
                                      <p:cBhvr>
                                        <p:cTn id="54" dur="1" fill="hold">
                                          <p:stCondLst>
                                            <p:cond delay="0"/>
                                          </p:stCondLst>
                                        </p:cTn>
                                        <p:tgtEl>
                                          <p:spTgt spid="32"/>
                                        </p:tgtEl>
                                        <p:attrNameLst>
                                          <p:attrName>style.visibility</p:attrName>
                                        </p:attrNameLst>
                                      </p:cBhvr>
                                      <p:to>
                                        <p:strVal val="visible"/>
                                      </p:to>
                                    </p:set>
                                    <p:anim calcmode="lin" valueType="num">
                                      <p:cBhvr additive="base">
                                        <p:cTn id="55" dur="500" fill="hold"/>
                                        <p:tgtEl>
                                          <p:spTgt spid="32"/>
                                        </p:tgtEl>
                                        <p:attrNameLst>
                                          <p:attrName>ppt_x</p:attrName>
                                        </p:attrNameLst>
                                      </p:cBhvr>
                                      <p:tavLst>
                                        <p:tav tm="0">
                                          <p:val>
                                            <p:strVal val="0-#ppt_w/2"/>
                                          </p:val>
                                        </p:tav>
                                        <p:tav tm="100000">
                                          <p:val>
                                            <p:strVal val="#ppt_x"/>
                                          </p:val>
                                        </p:tav>
                                      </p:tavLst>
                                    </p:anim>
                                    <p:anim calcmode="lin" valueType="num">
                                      <p:cBhvr additive="base">
                                        <p:cTn id="56" dur="500" fill="hold"/>
                                        <p:tgtEl>
                                          <p:spTgt spid="32"/>
                                        </p:tgtEl>
                                        <p:attrNameLst>
                                          <p:attrName>ppt_y</p:attrName>
                                        </p:attrNameLst>
                                      </p:cBhvr>
                                      <p:tavLst>
                                        <p:tav tm="0">
                                          <p:val>
                                            <p:strVal val="#ppt_y"/>
                                          </p:val>
                                        </p:tav>
                                        <p:tav tm="100000">
                                          <p:val>
                                            <p:strVal val="#ppt_y"/>
                                          </p:val>
                                        </p:tav>
                                      </p:tavLst>
                                    </p:anim>
                                  </p:childTnLst>
                                </p:cTn>
                              </p:par>
                              <p:par>
                                <p:cTn id="57" presetID="10" presetClass="entr" presetSubtype="0" fill="hold" nodeType="withEffect">
                                  <p:stCondLst>
                                    <p:cond delay="250"/>
                                  </p:stCondLst>
                                  <p:childTnLst>
                                    <p:set>
                                      <p:cBhvr>
                                        <p:cTn id="58" dur="1" fill="hold">
                                          <p:stCondLst>
                                            <p:cond delay="0"/>
                                          </p:stCondLst>
                                        </p:cTn>
                                        <p:tgtEl>
                                          <p:spTgt spid="6"/>
                                        </p:tgtEl>
                                        <p:attrNameLst>
                                          <p:attrName>style.visibility</p:attrName>
                                        </p:attrNameLst>
                                      </p:cBhvr>
                                      <p:to>
                                        <p:strVal val="visible"/>
                                      </p:to>
                                    </p:set>
                                    <p:animEffect transition="in" filter="fade">
                                      <p:cBhvr>
                                        <p:cTn id="59" dur="1000"/>
                                        <p:tgtEl>
                                          <p:spTgt spid="6"/>
                                        </p:tgtEl>
                                      </p:cBhvr>
                                    </p:animEffect>
                                  </p:childTnLst>
                                </p:cTn>
                              </p:par>
                              <p:par>
                                <p:cTn id="60" presetID="10" presetClass="entr" presetSubtype="0" fill="hold" nodeType="withEffect">
                                  <p:stCondLst>
                                    <p:cond delay="250"/>
                                  </p:stCondLst>
                                  <p:childTnLst>
                                    <p:set>
                                      <p:cBhvr>
                                        <p:cTn id="61" dur="1" fill="hold">
                                          <p:stCondLst>
                                            <p:cond delay="0"/>
                                          </p:stCondLst>
                                        </p:cTn>
                                        <p:tgtEl>
                                          <p:spTgt spid="22"/>
                                        </p:tgtEl>
                                        <p:attrNameLst>
                                          <p:attrName>style.visibility</p:attrName>
                                        </p:attrNameLst>
                                      </p:cBhvr>
                                      <p:to>
                                        <p:strVal val="visible"/>
                                      </p:to>
                                    </p:set>
                                    <p:animEffect transition="in" filter="fade">
                                      <p:cBhvr>
                                        <p:cTn id="62" dur="10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P spid="13" grpId="0" animBg="1"/>
      <p:bldP spid="14" grpId="0" animBg="1"/>
      <p:bldP spid="21" grpId="0" animBg="1"/>
      <p:bldP spid="27" grpId="0" animBg="1"/>
      <p:bldP spid="28" grpId="0" animBg="1"/>
      <p:bldP spid="29" grpId="0" animBg="1"/>
      <p:bldP spid="30" grpId="0" animBg="1"/>
      <p:bldP spid="31" grpId="0" animBg="1"/>
      <p:bldP spid="32" grpId="0"/>
      <p:bldP spid="24"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id="{A7347665-2F3C-FB49-9A53-A287D3EA631D}"/>
              </a:ext>
            </a:extLst>
          </p:cNvPr>
          <p:cNvPicPr>
            <a:picLocks noChangeAspect="1"/>
          </p:cNvPicPr>
          <p:nvPr/>
        </p:nvPicPr>
        <p:blipFill rotWithShape="1">
          <a:blip r:embed="rId2"/>
          <a:srcRect l="10129" t="22177" r="6895" b="7802"/>
          <a:stretch/>
        </p:blipFill>
        <p:spPr>
          <a:xfrm>
            <a:off x="-1" y="0"/>
            <a:ext cx="12192001" cy="6858000"/>
          </a:xfrm>
          <a:prstGeom prst="rect">
            <a:avLst/>
          </a:prstGeom>
        </p:spPr>
      </p:pic>
      <p:sp>
        <p:nvSpPr>
          <p:cNvPr id="5" name="Rectangle 4">
            <a:extLst>
              <a:ext uri="{FF2B5EF4-FFF2-40B4-BE49-F238E27FC236}">
                <a16:creationId xmlns:a16="http://schemas.microsoft.com/office/drawing/2014/main" id="{07E6AA02-3580-554B-B3AD-02D98FA0FE42}"/>
              </a:ext>
            </a:extLst>
          </p:cNvPr>
          <p:cNvSpPr/>
          <p:nvPr/>
        </p:nvSpPr>
        <p:spPr>
          <a:xfrm>
            <a:off x="0" y="0"/>
            <a:ext cx="12187046" cy="6858000"/>
          </a:xfrm>
          <a:prstGeom prst="rect">
            <a:avLst/>
          </a:prstGeom>
          <a:solidFill>
            <a:srgbClr val="004B8D">
              <a:alpha val="59727"/>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C84C779-A370-A54D-B98A-7C9FAEABAF9B}"/>
              </a:ext>
            </a:extLst>
          </p:cNvPr>
          <p:cNvSpPr/>
          <p:nvPr/>
        </p:nvSpPr>
        <p:spPr>
          <a:xfrm>
            <a:off x="387361" y="363853"/>
            <a:ext cx="2266861" cy="4812664"/>
          </a:xfrm>
          <a:prstGeom prst="rect">
            <a:avLst/>
          </a:prstGeom>
          <a:solidFill>
            <a:srgbClr val="F1A604">
              <a:alpha val="51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43099E3-CFFB-7A4C-9F5C-92DE96951855}"/>
              </a:ext>
            </a:extLst>
          </p:cNvPr>
          <p:cNvSpPr/>
          <p:nvPr/>
        </p:nvSpPr>
        <p:spPr>
          <a:xfrm>
            <a:off x="3239209" y="1530359"/>
            <a:ext cx="2266861" cy="4812664"/>
          </a:xfrm>
          <a:prstGeom prst="rect">
            <a:avLst/>
          </a:prstGeom>
          <a:solidFill>
            <a:srgbClr val="F1A604">
              <a:alpha val="4883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72EDF19-7C0D-9B42-9404-AB4AEDA6AD44}"/>
              </a:ext>
            </a:extLst>
          </p:cNvPr>
          <p:cNvSpPr/>
          <p:nvPr/>
        </p:nvSpPr>
        <p:spPr>
          <a:xfrm>
            <a:off x="6091057" y="363853"/>
            <a:ext cx="2266861" cy="4812664"/>
          </a:xfrm>
          <a:prstGeom prst="rect">
            <a:avLst/>
          </a:prstGeom>
          <a:solidFill>
            <a:srgbClr val="F1A604">
              <a:alpha val="4883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DB21B792-CE90-2248-BADC-FD3B5838F9F6}"/>
              </a:ext>
            </a:extLst>
          </p:cNvPr>
          <p:cNvSpPr/>
          <p:nvPr/>
        </p:nvSpPr>
        <p:spPr>
          <a:xfrm>
            <a:off x="8942906" y="1530359"/>
            <a:ext cx="2266861" cy="4812664"/>
          </a:xfrm>
          <a:prstGeom prst="rect">
            <a:avLst/>
          </a:prstGeom>
          <a:solidFill>
            <a:srgbClr val="F1A604">
              <a:alpha val="4883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648A81E7-2B2E-4449-AEF9-06BD8B39A0FA}"/>
              </a:ext>
            </a:extLst>
          </p:cNvPr>
          <p:cNvSpPr/>
          <p:nvPr/>
        </p:nvSpPr>
        <p:spPr>
          <a:xfrm>
            <a:off x="-4954" y="2927361"/>
            <a:ext cx="9222845" cy="1200329"/>
          </a:xfrm>
          <a:prstGeom prst="rect">
            <a:avLst/>
          </a:prstGeom>
          <a:solidFill>
            <a:srgbClr val="F1A604">
              <a:alpha val="7604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TextBox 21">
            <a:extLst>
              <a:ext uri="{FF2B5EF4-FFF2-40B4-BE49-F238E27FC236}">
                <a16:creationId xmlns:a16="http://schemas.microsoft.com/office/drawing/2014/main" id="{2A193CD3-6CE3-444B-BC14-F953F272A057}"/>
              </a:ext>
            </a:extLst>
          </p:cNvPr>
          <p:cNvSpPr txBox="1"/>
          <p:nvPr/>
        </p:nvSpPr>
        <p:spPr>
          <a:xfrm>
            <a:off x="-876530" y="2919600"/>
            <a:ext cx="10263417" cy="1200329"/>
          </a:xfrm>
          <a:prstGeom prst="rect">
            <a:avLst/>
          </a:prstGeom>
          <a:noFill/>
        </p:spPr>
        <p:txBody>
          <a:bodyPr wrap="square" lIns="91440" tIns="45720" rIns="91440" bIns="45720" rtlCol="0" anchor="t">
            <a:spAutoFit/>
          </a:bodyPr>
          <a:lstStyle/>
          <a:p>
            <a:pPr algn="ctr"/>
            <a:r>
              <a:rPr lang="en-US" sz="7000" b="1">
                <a:solidFill>
                  <a:schemeClr val="bg1"/>
                </a:solidFill>
                <a:latin typeface="Arial"/>
                <a:cs typeface="Arial"/>
              </a:rPr>
              <a:t>Overview of the IB</a:t>
            </a:r>
            <a:endParaRPr lang="en-US" sz="7000" b="1">
              <a:solidFill>
                <a:schemeClr val="bg1"/>
              </a:solidFill>
              <a:latin typeface="Arial" panose="020B0604020202020204" pitchFamily="34" charset="0"/>
              <a:cs typeface="Arial" panose="020B0604020202020204" pitchFamily="34" charset="0"/>
            </a:endParaRPr>
          </a:p>
        </p:txBody>
      </p:sp>
      <p:grpSp>
        <p:nvGrpSpPr>
          <p:cNvPr id="10" name="Group 9">
            <a:extLst>
              <a:ext uri="{FF2B5EF4-FFF2-40B4-BE49-F238E27FC236}">
                <a16:creationId xmlns:a16="http://schemas.microsoft.com/office/drawing/2014/main" id="{4D08A135-D47C-9C43-A9EC-8018B34D003D}"/>
              </a:ext>
            </a:extLst>
          </p:cNvPr>
          <p:cNvGrpSpPr/>
          <p:nvPr/>
        </p:nvGrpSpPr>
        <p:grpSpPr>
          <a:xfrm>
            <a:off x="10218420" y="-1"/>
            <a:ext cx="1973580" cy="699733"/>
            <a:chOff x="10218420" y="-1"/>
            <a:chExt cx="1973580" cy="699733"/>
          </a:xfrm>
        </p:grpSpPr>
        <p:grpSp>
          <p:nvGrpSpPr>
            <p:cNvPr id="11" name="Group 10">
              <a:extLst>
                <a:ext uri="{FF2B5EF4-FFF2-40B4-BE49-F238E27FC236}">
                  <a16:creationId xmlns:a16="http://schemas.microsoft.com/office/drawing/2014/main" id="{2C923CE2-F8BE-7041-9AB2-8E447A6907BC}"/>
                </a:ext>
              </a:extLst>
            </p:cNvPr>
            <p:cNvGrpSpPr/>
            <p:nvPr/>
          </p:nvGrpSpPr>
          <p:grpSpPr>
            <a:xfrm>
              <a:off x="10218420" y="-1"/>
              <a:ext cx="1973580" cy="699733"/>
              <a:chOff x="10218420" y="-1"/>
              <a:chExt cx="1973580" cy="699733"/>
            </a:xfrm>
          </p:grpSpPr>
          <p:sp>
            <p:nvSpPr>
              <p:cNvPr id="13" name="Oval 12">
                <a:extLst>
                  <a:ext uri="{FF2B5EF4-FFF2-40B4-BE49-F238E27FC236}">
                    <a16:creationId xmlns:a16="http://schemas.microsoft.com/office/drawing/2014/main" id="{CDAD1303-41E9-7743-847B-014A828123E0}"/>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54F637F-E5B5-474F-8CB5-E36DF6709DEA}"/>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2" name="Picture 11">
              <a:extLst>
                <a:ext uri="{FF2B5EF4-FFF2-40B4-BE49-F238E27FC236}">
                  <a16:creationId xmlns:a16="http://schemas.microsoft.com/office/drawing/2014/main" id="{08F91DDA-C21F-0C4B-9474-C8CE68E9F30A}"/>
                </a:ext>
              </a:extLst>
            </p:cNvPr>
            <p:cNvPicPr>
              <a:picLocks noChangeAspect="1"/>
            </p:cNvPicPr>
            <p:nvPr/>
          </p:nvPicPr>
          <p:blipFill>
            <a:blip r:embed="rId3"/>
            <a:stretch>
              <a:fillRect/>
            </a:stretch>
          </p:blipFill>
          <p:spPr>
            <a:xfrm>
              <a:off x="10267322" y="37500"/>
              <a:ext cx="1919725" cy="652707"/>
            </a:xfrm>
            <a:prstGeom prst="rect">
              <a:avLst/>
            </a:prstGeom>
          </p:spPr>
        </p:pic>
      </p:grpSp>
      <p:pic>
        <p:nvPicPr>
          <p:cNvPr id="30" name="Picture 29">
            <a:extLst>
              <a:ext uri="{FF2B5EF4-FFF2-40B4-BE49-F238E27FC236}">
                <a16:creationId xmlns:a16="http://schemas.microsoft.com/office/drawing/2014/main" id="{5C210B7C-C27E-4A4E-89A5-7E6142834BC6}"/>
              </a:ext>
            </a:extLst>
          </p:cNvPr>
          <p:cNvPicPr>
            <a:picLocks noChangeAspect="1"/>
          </p:cNvPicPr>
          <p:nvPr/>
        </p:nvPicPr>
        <p:blipFill>
          <a:blip r:embed="rId4"/>
          <a:stretch>
            <a:fillRect/>
          </a:stretch>
        </p:blipFill>
        <p:spPr>
          <a:xfrm>
            <a:off x="0" y="5827199"/>
            <a:ext cx="5056136" cy="1029953"/>
          </a:xfrm>
          <a:prstGeom prst="rect">
            <a:avLst/>
          </a:prstGeom>
          <a:effectLst>
            <a:outerShdw blurRad="190500" dist="76200" dir="16200000" rotWithShape="0">
              <a:prstClr val="black">
                <a:alpha val="5000"/>
              </a:prstClr>
            </a:outerShdw>
          </a:effectLst>
        </p:spPr>
      </p:pic>
    </p:spTree>
    <p:extLst>
      <p:ext uri="{BB962C8B-B14F-4D97-AF65-F5344CB8AC3E}">
        <p14:creationId xmlns:p14="http://schemas.microsoft.com/office/powerpoint/2010/main" val="16456516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2" presetClass="entr" presetSubtype="8" fill="hold" grpId="0" nodeType="withEffect">
                                  <p:stCondLst>
                                    <p:cond delay="0"/>
                                  </p:stCondLst>
                                  <p:childTnLst>
                                    <p:set>
                                      <p:cBhvr>
                                        <p:cTn id="9" dur="1" fill="hold">
                                          <p:stCondLst>
                                            <p:cond delay="0"/>
                                          </p:stCondLst>
                                        </p:cTn>
                                        <p:tgtEl>
                                          <p:spTgt spid="16"/>
                                        </p:tgtEl>
                                        <p:attrNameLst>
                                          <p:attrName>style.visibility</p:attrName>
                                        </p:attrNameLst>
                                      </p:cBhvr>
                                      <p:to>
                                        <p:strVal val="visible"/>
                                      </p:to>
                                    </p:set>
                                    <p:anim calcmode="lin" valueType="num">
                                      <p:cBhvr additive="base">
                                        <p:cTn id="10" dur="500" fill="hold"/>
                                        <p:tgtEl>
                                          <p:spTgt spid="16"/>
                                        </p:tgtEl>
                                        <p:attrNameLst>
                                          <p:attrName>ppt_x</p:attrName>
                                        </p:attrNameLst>
                                      </p:cBhvr>
                                      <p:tavLst>
                                        <p:tav tm="0">
                                          <p:val>
                                            <p:strVal val="0-#ppt_w/2"/>
                                          </p:val>
                                        </p:tav>
                                        <p:tav tm="100000">
                                          <p:val>
                                            <p:strVal val="#ppt_x"/>
                                          </p:val>
                                        </p:tav>
                                      </p:tavLst>
                                    </p:anim>
                                    <p:anim calcmode="lin" valueType="num">
                                      <p:cBhvr additive="base">
                                        <p:cTn id="11" dur="500" fill="hold"/>
                                        <p:tgtEl>
                                          <p:spTgt spid="16"/>
                                        </p:tgtEl>
                                        <p:attrNameLst>
                                          <p:attrName>ppt_y</p:attrName>
                                        </p:attrNameLst>
                                      </p:cBhvr>
                                      <p:tavLst>
                                        <p:tav tm="0">
                                          <p:val>
                                            <p:strVal val="#ppt_y"/>
                                          </p:val>
                                        </p:tav>
                                        <p:tav tm="100000">
                                          <p:val>
                                            <p:strVal val="#ppt_y"/>
                                          </p:val>
                                        </p:tav>
                                      </p:tavLst>
                                    </p:anim>
                                  </p:childTnLst>
                                </p:cTn>
                              </p:par>
                              <p:par>
                                <p:cTn id="12" presetID="10" presetClass="entr" presetSubtype="0" fill="hold" grpId="0" nodeType="withEffect">
                                  <p:stCondLst>
                                    <p:cond delay="0"/>
                                  </p:stCondLst>
                                  <p:childTnLst>
                                    <p:set>
                                      <p:cBhvr>
                                        <p:cTn id="13" dur="1" fill="hold">
                                          <p:stCondLst>
                                            <p:cond delay="0"/>
                                          </p:stCondLst>
                                        </p:cTn>
                                        <p:tgtEl>
                                          <p:spTgt spid="22"/>
                                        </p:tgtEl>
                                        <p:attrNameLst>
                                          <p:attrName>style.visibility</p:attrName>
                                        </p:attrNameLst>
                                      </p:cBhvr>
                                      <p:to>
                                        <p:strVal val="visible"/>
                                      </p:to>
                                    </p:set>
                                    <p:animEffect transition="in" filter="fade">
                                      <p:cBhvr>
                                        <p:cTn id="14" dur="500"/>
                                        <p:tgtEl>
                                          <p:spTgt spid="22"/>
                                        </p:tgtEl>
                                      </p:cBhvr>
                                    </p:animEffect>
                                  </p:childTnLst>
                                </p:cTn>
                              </p:par>
                              <p:par>
                                <p:cTn id="15" presetID="2" presetClass="entr" presetSubtype="4" fill="hold" grpId="0" nodeType="withEffect">
                                  <p:stCondLst>
                                    <p:cond delay="0"/>
                                  </p:stCondLst>
                                  <p:childTnLst>
                                    <p:set>
                                      <p:cBhvr>
                                        <p:cTn id="16" dur="1" fill="hold">
                                          <p:stCondLst>
                                            <p:cond delay="0"/>
                                          </p:stCondLst>
                                        </p:cTn>
                                        <p:tgtEl>
                                          <p:spTgt spid="23"/>
                                        </p:tgtEl>
                                        <p:attrNameLst>
                                          <p:attrName>style.visibility</p:attrName>
                                        </p:attrNameLst>
                                      </p:cBhvr>
                                      <p:to>
                                        <p:strVal val="visible"/>
                                      </p:to>
                                    </p:set>
                                    <p:anim calcmode="lin" valueType="num">
                                      <p:cBhvr additive="base">
                                        <p:cTn id="17" dur="500" fill="hold"/>
                                        <p:tgtEl>
                                          <p:spTgt spid="23"/>
                                        </p:tgtEl>
                                        <p:attrNameLst>
                                          <p:attrName>ppt_x</p:attrName>
                                        </p:attrNameLst>
                                      </p:cBhvr>
                                      <p:tavLst>
                                        <p:tav tm="0">
                                          <p:val>
                                            <p:strVal val="#ppt_x"/>
                                          </p:val>
                                        </p:tav>
                                        <p:tav tm="100000">
                                          <p:val>
                                            <p:strVal val="#ppt_x"/>
                                          </p:val>
                                        </p:tav>
                                      </p:tavLst>
                                    </p:anim>
                                    <p:anim calcmode="lin" valueType="num">
                                      <p:cBhvr additive="base">
                                        <p:cTn id="18" dur="500" fill="hold"/>
                                        <p:tgtEl>
                                          <p:spTgt spid="23"/>
                                        </p:tgtEl>
                                        <p:attrNameLst>
                                          <p:attrName>ppt_y</p:attrName>
                                        </p:attrNameLst>
                                      </p:cBhvr>
                                      <p:tavLst>
                                        <p:tav tm="0">
                                          <p:val>
                                            <p:strVal val="1+#ppt_h/2"/>
                                          </p:val>
                                        </p:tav>
                                        <p:tav tm="100000">
                                          <p:val>
                                            <p:strVal val="#ppt_y"/>
                                          </p:val>
                                        </p:tav>
                                      </p:tavLst>
                                    </p:anim>
                                  </p:childTnLst>
                                </p:cTn>
                              </p:par>
                            </p:childTnLst>
                          </p:cTn>
                        </p:par>
                        <p:par>
                          <p:cTn id="19" fill="hold">
                            <p:stCondLst>
                              <p:cond delay="500"/>
                            </p:stCondLst>
                            <p:childTnLst>
                              <p:par>
                                <p:cTn id="20" presetID="2" presetClass="entr" presetSubtype="4" fill="hold" grpId="0" nodeType="afterEffect">
                                  <p:stCondLst>
                                    <p:cond delay="0"/>
                                  </p:stCondLst>
                                  <p:childTnLst>
                                    <p:set>
                                      <p:cBhvr>
                                        <p:cTn id="21" dur="1" fill="hold">
                                          <p:stCondLst>
                                            <p:cond delay="0"/>
                                          </p:stCondLst>
                                        </p:cTn>
                                        <p:tgtEl>
                                          <p:spTgt spid="24"/>
                                        </p:tgtEl>
                                        <p:attrNameLst>
                                          <p:attrName>style.visibility</p:attrName>
                                        </p:attrNameLst>
                                      </p:cBhvr>
                                      <p:to>
                                        <p:strVal val="visible"/>
                                      </p:to>
                                    </p:set>
                                    <p:anim calcmode="lin" valueType="num">
                                      <p:cBhvr additive="base">
                                        <p:cTn id="22" dur="500" fill="hold"/>
                                        <p:tgtEl>
                                          <p:spTgt spid="24"/>
                                        </p:tgtEl>
                                        <p:attrNameLst>
                                          <p:attrName>ppt_x</p:attrName>
                                        </p:attrNameLst>
                                      </p:cBhvr>
                                      <p:tavLst>
                                        <p:tav tm="0">
                                          <p:val>
                                            <p:strVal val="#ppt_x"/>
                                          </p:val>
                                        </p:tav>
                                        <p:tav tm="100000">
                                          <p:val>
                                            <p:strVal val="#ppt_x"/>
                                          </p:val>
                                        </p:tav>
                                      </p:tavLst>
                                    </p:anim>
                                    <p:anim calcmode="lin" valueType="num">
                                      <p:cBhvr additive="base">
                                        <p:cTn id="23" dur="500" fill="hold"/>
                                        <p:tgtEl>
                                          <p:spTgt spid="24"/>
                                        </p:tgtEl>
                                        <p:attrNameLst>
                                          <p:attrName>ppt_y</p:attrName>
                                        </p:attrNameLst>
                                      </p:cBhvr>
                                      <p:tavLst>
                                        <p:tav tm="0">
                                          <p:val>
                                            <p:strVal val="1+#ppt_h/2"/>
                                          </p:val>
                                        </p:tav>
                                        <p:tav tm="100000">
                                          <p:val>
                                            <p:strVal val="#ppt_y"/>
                                          </p:val>
                                        </p:tav>
                                      </p:tavLst>
                                    </p:anim>
                                  </p:childTnLst>
                                </p:cTn>
                              </p:par>
                            </p:childTnLst>
                          </p:cTn>
                        </p:par>
                        <p:par>
                          <p:cTn id="24" fill="hold">
                            <p:stCondLst>
                              <p:cond delay="1000"/>
                            </p:stCondLst>
                            <p:childTnLst>
                              <p:par>
                                <p:cTn id="25" presetID="2" presetClass="entr" presetSubtype="4" fill="hold" grpId="0" nodeType="afterEffect">
                                  <p:stCondLst>
                                    <p:cond delay="0"/>
                                  </p:stCondLst>
                                  <p:childTnLst>
                                    <p:set>
                                      <p:cBhvr>
                                        <p:cTn id="26" dur="1" fill="hold">
                                          <p:stCondLst>
                                            <p:cond delay="0"/>
                                          </p:stCondLst>
                                        </p:cTn>
                                        <p:tgtEl>
                                          <p:spTgt spid="25"/>
                                        </p:tgtEl>
                                        <p:attrNameLst>
                                          <p:attrName>style.visibility</p:attrName>
                                        </p:attrNameLst>
                                      </p:cBhvr>
                                      <p:to>
                                        <p:strVal val="visible"/>
                                      </p:to>
                                    </p:set>
                                    <p:anim calcmode="lin" valueType="num">
                                      <p:cBhvr additive="base">
                                        <p:cTn id="27" dur="500" fill="hold"/>
                                        <p:tgtEl>
                                          <p:spTgt spid="25"/>
                                        </p:tgtEl>
                                        <p:attrNameLst>
                                          <p:attrName>ppt_x</p:attrName>
                                        </p:attrNameLst>
                                      </p:cBhvr>
                                      <p:tavLst>
                                        <p:tav tm="0">
                                          <p:val>
                                            <p:strVal val="#ppt_x"/>
                                          </p:val>
                                        </p:tav>
                                        <p:tav tm="100000">
                                          <p:val>
                                            <p:strVal val="#ppt_x"/>
                                          </p:val>
                                        </p:tav>
                                      </p:tavLst>
                                    </p:anim>
                                    <p:anim calcmode="lin" valueType="num">
                                      <p:cBhvr additive="base">
                                        <p:cTn id="28" dur="500" fill="hold"/>
                                        <p:tgtEl>
                                          <p:spTgt spid="25"/>
                                        </p:tgtEl>
                                        <p:attrNameLst>
                                          <p:attrName>ppt_y</p:attrName>
                                        </p:attrNameLst>
                                      </p:cBhvr>
                                      <p:tavLst>
                                        <p:tav tm="0">
                                          <p:val>
                                            <p:strVal val="1+#ppt_h/2"/>
                                          </p:val>
                                        </p:tav>
                                        <p:tav tm="100000">
                                          <p:val>
                                            <p:strVal val="#ppt_y"/>
                                          </p:val>
                                        </p:tav>
                                      </p:tavLst>
                                    </p:anim>
                                  </p:childTnLst>
                                </p:cTn>
                              </p:par>
                            </p:childTnLst>
                          </p:cTn>
                        </p:par>
                        <p:par>
                          <p:cTn id="29" fill="hold">
                            <p:stCondLst>
                              <p:cond delay="1500"/>
                            </p:stCondLst>
                            <p:childTnLst>
                              <p:par>
                                <p:cTn id="30" presetID="2" presetClass="entr" presetSubtype="4" fill="hold" grpId="0" nodeType="afterEffect">
                                  <p:stCondLst>
                                    <p:cond delay="0"/>
                                  </p:stCondLst>
                                  <p:childTnLst>
                                    <p:set>
                                      <p:cBhvr>
                                        <p:cTn id="31" dur="1" fill="hold">
                                          <p:stCondLst>
                                            <p:cond delay="0"/>
                                          </p:stCondLst>
                                        </p:cTn>
                                        <p:tgtEl>
                                          <p:spTgt spid="26"/>
                                        </p:tgtEl>
                                        <p:attrNameLst>
                                          <p:attrName>style.visibility</p:attrName>
                                        </p:attrNameLst>
                                      </p:cBhvr>
                                      <p:to>
                                        <p:strVal val="visible"/>
                                      </p:to>
                                    </p:set>
                                    <p:anim calcmode="lin" valueType="num">
                                      <p:cBhvr additive="base">
                                        <p:cTn id="32" dur="500" fill="hold"/>
                                        <p:tgtEl>
                                          <p:spTgt spid="26"/>
                                        </p:tgtEl>
                                        <p:attrNameLst>
                                          <p:attrName>ppt_x</p:attrName>
                                        </p:attrNameLst>
                                      </p:cBhvr>
                                      <p:tavLst>
                                        <p:tav tm="0">
                                          <p:val>
                                            <p:strVal val="#ppt_x"/>
                                          </p:val>
                                        </p:tav>
                                        <p:tav tm="100000">
                                          <p:val>
                                            <p:strVal val="#ppt_x"/>
                                          </p:val>
                                        </p:tav>
                                      </p:tavLst>
                                    </p:anim>
                                    <p:anim calcmode="lin" valueType="num">
                                      <p:cBhvr additive="base">
                                        <p:cTn id="33"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23" grpId="0" animBg="1"/>
      <p:bldP spid="24" grpId="0" animBg="1"/>
      <p:bldP spid="25" grpId="0" animBg="1"/>
      <p:bldP spid="26" grpId="0" animBg="1"/>
      <p:bldP spid="16" grpId="0" animBg="1"/>
      <p:bldP spid="2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7C6FFB73-B7E7-F246-AC8D-04A5E0E7DFFA}"/>
              </a:ext>
            </a:extLst>
          </p:cNvPr>
          <p:cNvSpPr/>
          <p:nvPr/>
        </p:nvSpPr>
        <p:spPr>
          <a:xfrm flipH="1">
            <a:off x="6159880" y="0"/>
            <a:ext cx="6032120" cy="3429000"/>
          </a:xfrm>
          <a:prstGeom prst="rect">
            <a:avLst/>
          </a:prstGeom>
          <a:solidFill>
            <a:srgbClr val="004B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5909B69B-79D1-2044-8C10-12F6776DD213}"/>
              </a:ext>
            </a:extLst>
          </p:cNvPr>
          <p:cNvSpPr/>
          <p:nvPr/>
        </p:nvSpPr>
        <p:spPr>
          <a:xfrm>
            <a:off x="624380" y="757475"/>
            <a:ext cx="8928462" cy="4728625"/>
          </a:xfrm>
          <a:prstGeom prst="rect">
            <a:avLst/>
          </a:prstGeom>
          <a:solidFill>
            <a:srgbClr val="F1A60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5808BB5E-4AEA-F44D-825E-B2AD09A8A663}"/>
              </a:ext>
            </a:extLst>
          </p:cNvPr>
          <p:cNvSpPr/>
          <p:nvPr/>
        </p:nvSpPr>
        <p:spPr>
          <a:xfrm>
            <a:off x="6318667" y="1491186"/>
            <a:ext cx="5873333" cy="4730710"/>
          </a:xfrm>
          <a:prstGeom prst="rect">
            <a:avLst/>
          </a:prstGeom>
          <a:solidFill>
            <a:srgbClr val="004B8D"/>
          </a:solidFill>
          <a:ln>
            <a:noFill/>
          </a:ln>
          <a:effectLst>
            <a:outerShdw blurRad="177800" dist="38100" dir="18900000" algn="b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3F3647AB-5826-F440-934D-9923D97A3E2B}"/>
              </a:ext>
            </a:extLst>
          </p:cNvPr>
          <p:cNvGrpSpPr/>
          <p:nvPr/>
        </p:nvGrpSpPr>
        <p:grpSpPr>
          <a:xfrm>
            <a:off x="10218420" y="-1"/>
            <a:ext cx="1973580" cy="699733"/>
            <a:chOff x="10218420" y="-1"/>
            <a:chExt cx="1973580" cy="699733"/>
          </a:xfrm>
        </p:grpSpPr>
        <p:grpSp>
          <p:nvGrpSpPr>
            <p:cNvPr id="28" name="Group 27">
              <a:extLst>
                <a:ext uri="{FF2B5EF4-FFF2-40B4-BE49-F238E27FC236}">
                  <a16:creationId xmlns:a16="http://schemas.microsoft.com/office/drawing/2014/main" id="{AB9BF3F5-80E7-7A4B-B702-09A983241E9A}"/>
                </a:ext>
              </a:extLst>
            </p:cNvPr>
            <p:cNvGrpSpPr/>
            <p:nvPr/>
          </p:nvGrpSpPr>
          <p:grpSpPr>
            <a:xfrm>
              <a:off x="10218420" y="-1"/>
              <a:ext cx="1973580" cy="699733"/>
              <a:chOff x="10218420" y="-1"/>
              <a:chExt cx="1973580" cy="699733"/>
            </a:xfrm>
          </p:grpSpPr>
          <p:sp>
            <p:nvSpPr>
              <p:cNvPr id="30" name="Oval 29">
                <a:extLst>
                  <a:ext uri="{FF2B5EF4-FFF2-40B4-BE49-F238E27FC236}">
                    <a16:creationId xmlns:a16="http://schemas.microsoft.com/office/drawing/2014/main" id="{9229943B-A389-7E4F-B483-E5BCB7411BE1}"/>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692DA464-036F-7F4A-87EC-3E2C8BB76F31}"/>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9" name="Picture 28">
              <a:extLst>
                <a:ext uri="{FF2B5EF4-FFF2-40B4-BE49-F238E27FC236}">
                  <a16:creationId xmlns:a16="http://schemas.microsoft.com/office/drawing/2014/main" id="{A542C393-66B3-4444-8F7E-E59CC1F6EBE1}"/>
                </a:ext>
              </a:extLst>
            </p:cNvPr>
            <p:cNvPicPr>
              <a:picLocks noChangeAspect="1"/>
            </p:cNvPicPr>
            <p:nvPr/>
          </p:nvPicPr>
          <p:blipFill>
            <a:blip r:embed="rId3"/>
            <a:stretch>
              <a:fillRect/>
            </a:stretch>
          </p:blipFill>
          <p:spPr>
            <a:xfrm>
              <a:off x="10267322" y="37500"/>
              <a:ext cx="1919725" cy="652707"/>
            </a:xfrm>
            <a:prstGeom prst="rect">
              <a:avLst/>
            </a:prstGeom>
          </p:spPr>
        </p:pic>
      </p:grpSp>
      <p:sp>
        <p:nvSpPr>
          <p:cNvPr id="38" name="TextBox 37">
            <a:extLst>
              <a:ext uri="{FF2B5EF4-FFF2-40B4-BE49-F238E27FC236}">
                <a16:creationId xmlns:a16="http://schemas.microsoft.com/office/drawing/2014/main" id="{64D8440B-9764-A24B-A71C-04DBA8742596}"/>
              </a:ext>
            </a:extLst>
          </p:cNvPr>
          <p:cNvSpPr txBox="1"/>
          <p:nvPr/>
        </p:nvSpPr>
        <p:spPr>
          <a:xfrm>
            <a:off x="7036479" y="1714283"/>
            <a:ext cx="4799921" cy="4325223"/>
          </a:xfrm>
          <a:prstGeom prst="rect">
            <a:avLst/>
          </a:prstGeom>
          <a:noFill/>
        </p:spPr>
        <p:txBody>
          <a:bodyPr wrap="square" lIns="0" tIns="0" rIns="0" bIns="0" rtlCol="0">
            <a:spAutoFit/>
          </a:bodyPr>
          <a:lstStyle/>
          <a:p>
            <a:pPr marL="285750" indent="-285750">
              <a:lnSpc>
                <a:spcPct val="110000"/>
              </a:lnSpc>
              <a:spcAft>
                <a:spcPts val="1200"/>
              </a:spcAft>
              <a:buClr>
                <a:srgbClr val="00B5CC"/>
              </a:buClr>
              <a:buBlip>
                <a:blip r:embed="rId4"/>
              </a:buBlip>
            </a:pPr>
            <a:r>
              <a:rPr lang="en-GB">
                <a:solidFill>
                  <a:schemeClr val="bg1"/>
                </a:solidFill>
                <a:latin typeface="Arial" panose="020B0604020202020204" pitchFamily="34" charset="0"/>
                <a:cs typeface="Arial" panose="020B0604020202020204" pitchFamily="34" charset="0"/>
              </a:rPr>
              <a:t>A personalized learning experience that equips learners with the skills, empathy and confidence they need to thrive and build a better world</a:t>
            </a:r>
          </a:p>
          <a:p>
            <a:pPr marL="285750" indent="-285750">
              <a:lnSpc>
                <a:spcPct val="110000"/>
              </a:lnSpc>
              <a:spcAft>
                <a:spcPts val="1200"/>
              </a:spcAft>
              <a:buClr>
                <a:srgbClr val="00B5CC"/>
              </a:buClr>
              <a:buBlip>
                <a:blip r:embed="rId4"/>
              </a:buBlip>
            </a:pPr>
            <a:r>
              <a:rPr lang="en-GB">
                <a:solidFill>
                  <a:schemeClr val="bg1"/>
                </a:solidFill>
                <a:latin typeface="Arial" panose="020B0604020202020204" pitchFamily="34" charset="0"/>
                <a:cs typeface="Arial" panose="020B0604020202020204" pitchFamily="34" charset="0"/>
              </a:rPr>
              <a:t>Four high quality, challenging educational programmes for students aged 3 to 19</a:t>
            </a:r>
          </a:p>
          <a:p>
            <a:pPr marL="285750" indent="-285750">
              <a:lnSpc>
                <a:spcPct val="110000"/>
              </a:lnSpc>
              <a:spcAft>
                <a:spcPts val="1200"/>
              </a:spcAft>
              <a:buClr>
                <a:srgbClr val="00B5CC"/>
              </a:buClr>
              <a:buBlip>
                <a:blip r:embed="rId4"/>
              </a:buBlip>
            </a:pPr>
            <a:r>
              <a:rPr lang="en-GB">
                <a:solidFill>
                  <a:schemeClr val="bg1"/>
                </a:solidFill>
                <a:latin typeface="Arial" panose="020B0604020202020204" pitchFamily="34" charset="0"/>
                <a:cs typeface="Arial" panose="020B0604020202020204" pitchFamily="34" charset="0"/>
              </a:rPr>
              <a:t>Our programmes help students:</a:t>
            </a:r>
          </a:p>
          <a:p>
            <a:pPr marL="1257300" lvl="2" indent="-342900">
              <a:lnSpc>
                <a:spcPct val="110000"/>
              </a:lnSpc>
              <a:spcAft>
                <a:spcPts val="600"/>
              </a:spcAft>
              <a:buClr>
                <a:schemeClr val="bg1"/>
              </a:buClr>
              <a:buSzPct val="65000"/>
              <a:buFont typeface="Courier New" panose="02070309020205020404" pitchFamily="49" charset="0"/>
              <a:buChar char="o"/>
            </a:pPr>
            <a:r>
              <a:rPr lang="en-GB">
                <a:solidFill>
                  <a:schemeClr val="bg1"/>
                </a:solidFill>
                <a:latin typeface="Arial" panose="020B0604020202020204" pitchFamily="34" charset="0"/>
                <a:cs typeface="Arial" panose="020B0604020202020204" pitchFamily="34" charset="0"/>
              </a:rPr>
              <a:t>ask challenging questions</a:t>
            </a:r>
          </a:p>
          <a:p>
            <a:pPr marL="1257300" lvl="2" indent="-342900">
              <a:lnSpc>
                <a:spcPct val="110000"/>
              </a:lnSpc>
              <a:spcAft>
                <a:spcPts val="600"/>
              </a:spcAft>
              <a:buClr>
                <a:schemeClr val="bg1"/>
              </a:buClr>
              <a:buSzPct val="65000"/>
              <a:buFont typeface="Courier New" panose="02070309020205020404" pitchFamily="49" charset="0"/>
              <a:buChar char="o"/>
            </a:pPr>
            <a:r>
              <a:rPr lang="en-US">
                <a:solidFill>
                  <a:schemeClr val="bg1"/>
                </a:solidFill>
                <a:latin typeface="Arial" panose="020B0604020202020204" pitchFamily="34" charset="0"/>
                <a:cs typeface="Arial" panose="020B0604020202020204" pitchFamily="34" charset="0"/>
              </a:rPr>
              <a:t>think critically</a:t>
            </a:r>
          </a:p>
          <a:p>
            <a:pPr marL="1257300" lvl="2" indent="-342900">
              <a:lnSpc>
                <a:spcPct val="110000"/>
              </a:lnSpc>
              <a:spcAft>
                <a:spcPts val="600"/>
              </a:spcAft>
              <a:buClr>
                <a:schemeClr val="bg1"/>
              </a:buClr>
              <a:buSzPct val="65000"/>
              <a:buFont typeface="Courier New" panose="02070309020205020404" pitchFamily="49" charset="0"/>
              <a:buChar char="o"/>
            </a:pPr>
            <a:r>
              <a:rPr lang="en-US">
                <a:solidFill>
                  <a:schemeClr val="bg1"/>
                </a:solidFill>
                <a:latin typeface="Arial" panose="020B0604020202020204" pitchFamily="34" charset="0"/>
                <a:cs typeface="Arial" panose="020B0604020202020204" pitchFamily="34" charset="0"/>
              </a:rPr>
              <a:t>learn across disciplines</a:t>
            </a:r>
          </a:p>
          <a:p>
            <a:pPr marL="1257300" lvl="2" indent="-342900">
              <a:lnSpc>
                <a:spcPct val="110000"/>
              </a:lnSpc>
              <a:spcAft>
                <a:spcPts val="600"/>
              </a:spcAft>
              <a:buClr>
                <a:schemeClr val="bg1"/>
              </a:buClr>
              <a:buSzPct val="65000"/>
              <a:buFont typeface="Courier New" panose="02070309020205020404" pitchFamily="49" charset="0"/>
              <a:buChar char="o"/>
            </a:pPr>
            <a:r>
              <a:rPr lang="en-US">
                <a:solidFill>
                  <a:schemeClr val="bg1"/>
                </a:solidFill>
                <a:latin typeface="Arial" panose="020B0604020202020204" pitchFamily="34" charset="0"/>
                <a:cs typeface="Arial" panose="020B0604020202020204" pitchFamily="34" charset="0"/>
              </a:rPr>
              <a:t>develop research and problem-solving skills</a:t>
            </a:r>
          </a:p>
        </p:txBody>
      </p:sp>
      <p:sp>
        <p:nvSpPr>
          <p:cNvPr id="39" name="Subtitle 4">
            <a:extLst>
              <a:ext uri="{FF2B5EF4-FFF2-40B4-BE49-F238E27FC236}">
                <a16:creationId xmlns:a16="http://schemas.microsoft.com/office/drawing/2014/main" id="{115F473B-2131-414B-8BFE-33A32B7A36EE}"/>
              </a:ext>
            </a:extLst>
          </p:cNvPr>
          <p:cNvSpPr txBox="1">
            <a:spLocks/>
          </p:cNvSpPr>
          <p:nvPr/>
        </p:nvSpPr>
        <p:spPr bwMode="auto">
          <a:xfrm>
            <a:off x="598980" y="29195"/>
            <a:ext cx="7480261"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defTabSz="457200" fontAlgn="base">
              <a:spcBef>
                <a:spcPct val="20000"/>
              </a:spcBef>
              <a:spcAft>
                <a:spcPct val="0"/>
              </a:spcAft>
              <a:defRPr/>
            </a:pPr>
            <a:r>
              <a:rPr lang="en-US" sz="4800" b="1">
                <a:solidFill>
                  <a:srgbClr val="004B8D"/>
                </a:solidFill>
                <a:latin typeface="Arial" panose="020B0604020202020204" pitchFamily="34" charset="0"/>
                <a:ea typeface="ＭＳ Ｐゴシック" pitchFamily="-108" charset="-128"/>
                <a:cs typeface="Arial" panose="020B0604020202020204" pitchFamily="34" charset="0"/>
              </a:rPr>
              <a:t>Overview of the IB</a:t>
            </a:r>
          </a:p>
        </p:txBody>
      </p:sp>
      <p:pic>
        <p:nvPicPr>
          <p:cNvPr id="41" name="Picture 40">
            <a:extLst>
              <a:ext uri="{FF2B5EF4-FFF2-40B4-BE49-F238E27FC236}">
                <a16:creationId xmlns:a16="http://schemas.microsoft.com/office/drawing/2014/main" id="{F9768A87-0BB7-7241-AD3B-7A2DC1DADEFF}"/>
              </a:ext>
            </a:extLst>
          </p:cNvPr>
          <p:cNvPicPr>
            <a:picLocks noChangeAspect="1"/>
          </p:cNvPicPr>
          <p:nvPr/>
        </p:nvPicPr>
        <p:blipFill rotWithShape="1">
          <a:blip r:embed="rId5"/>
          <a:srcRect l="1239" t="14775" r="1239"/>
          <a:stretch/>
        </p:blipFill>
        <p:spPr>
          <a:xfrm>
            <a:off x="-664004" y="699732"/>
            <a:ext cx="9000724" cy="5243868"/>
          </a:xfrm>
          <a:prstGeom prst="rect">
            <a:avLst/>
          </a:prstGeom>
        </p:spPr>
      </p:pic>
    </p:spTree>
    <p:extLst>
      <p:ext uri="{BB962C8B-B14F-4D97-AF65-F5344CB8AC3E}">
        <p14:creationId xmlns:p14="http://schemas.microsoft.com/office/powerpoint/2010/main" val="21064687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9"/>
                                        </p:tgtEl>
                                        <p:attrNameLst>
                                          <p:attrName>style.visibility</p:attrName>
                                        </p:attrNameLst>
                                      </p:cBhvr>
                                      <p:to>
                                        <p:strVal val="visible"/>
                                      </p:to>
                                    </p:set>
                                    <p:animEffect transition="in" filter="fade">
                                      <p:cBhvr>
                                        <p:cTn id="7" dur="1000"/>
                                        <p:tgtEl>
                                          <p:spTgt spid="39"/>
                                        </p:tgtEl>
                                      </p:cBhvr>
                                    </p:animEffect>
                                  </p:childTnLst>
                                </p:cTn>
                              </p:par>
                              <p:par>
                                <p:cTn id="8" presetID="42" presetClass="entr" presetSubtype="0" fill="hold" nodeType="withEffect">
                                  <p:stCondLst>
                                    <p:cond delay="0"/>
                                  </p:stCondLst>
                                  <p:childTnLst>
                                    <p:set>
                                      <p:cBhvr>
                                        <p:cTn id="9" dur="1" fill="hold">
                                          <p:stCondLst>
                                            <p:cond delay="0"/>
                                          </p:stCondLst>
                                        </p:cTn>
                                        <p:tgtEl>
                                          <p:spTgt spid="41"/>
                                        </p:tgtEl>
                                        <p:attrNameLst>
                                          <p:attrName>style.visibility</p:attrName>
                                        </p:attrNameLst>
                                      </p:cBhvr>
                                      <p:to>
                                        <p:strVal val="visible"/>
                                      </p:to>
                                    </p:set>
                                    <p:animEffect transition="in" filter="fade">
                                      <p:cBhvr>
                                        <p:cTn id="10" dur="1000"/>
                                        <p:tgtEl>
                                          <p:spTgt spid="41"/>
                                        </p:tgtEl>
                                      </p:cBhvr>
                                    </p:animEffect>
                                    <p:anim calcmode="lin" valueType="num">
                                      <p:cBhvr>
                                        <p:cTn id="11" dur="1000" fill="hold"/>
                                        <p:tgtEl>
                                          <p:spTgt spid="41"/>
                                        </p:tgtEl>
                                        <p:attrNameLst>
                                          <p:attrName>ppt_x</p:attrName>
                                        </p:attrNameLst>
                                      </p:cBhvr>
                                      <p:tavLst>
                                        <p:tav tm="0">
                                          <p:val>
                                            <p:strVal val="#ppt_x"/>
                                          </p:val>
                                        </p:tav>
                                        <p:tav tm="100000">
                                          <p:val>
                                            <p:strVal val="#ppt_x"/>
                                          </p:val>
                                        </p:tav>
                                      </p:tavLst>
                                    </p:anim>
                                    <p:anim calcmode="lin" valueType="num">
                                      <p:cBhvr>
                                        <p:cTn id="12" dur="1000" fill="hold"/>
                                        <p:tgtEl>
                                          <p:spTgt spid="41"/>
                                        </p:tgtEl>
                                        <p:attrNameLst>
                                          <p:attrName>ppt_y</p:attrName>
                                        </p:attrNameLst>
                                      </p:cBhvr>
                                      <p:tavLst>
                                        <p:tav tm="0">
                                          <p:val>
                                            <p:strVal val="#ppt_y+.1"/>
                                          </p:val>
                                        </p:tav>
                                        <p:tav tm="100000">
                                          <p:val>
                                            <p:strVal val="#ppt_y"/>
                                          </p:val>
                                        </p:tav>
                                      </p:tavLst>
                                    </p:anim>
                                  </p:childTnLst>
                                </p:cTn>
                              </p:par>
                              <p:par>
                                <p:cTn id="13" presetID="2" presetClass="entr" presetSubtype="2" fill="hold" grpId="0" nodeType="withEffect">
                                  <p:stCondLst>
                                    <p:cond delay="0"/>
                                  </p:stCondLst>
                                  <p:childTnLst>
                                    <p:set>
                                      <p:cBhvr>
                                        <p:cTn id="14" dur="1" fill="hold">
                                          <p:stCondLst>
                                            <p:cond delay="0"/>
                                          </p:stCondLst>
                                        </p:cTn>
                                        <p:tgtEl>
                                          <p:spTgt spid="38">
                                            <p:txEl>
                                              <p:pRg st="0" end="0"/>
                                            </p:txEl>
                                          </p:spTgt>
                                        </p:tgtEl>
                                        <p:attrNameLst>
                                          <p:attrName>style.visibility</p:attrName>
                                        </p:attrNameLst>
                                      </p:cBhvr>
                                      <p:to>
                                        <p:strVal val="visible"/>
                                      </p:to>
                                    </p:set>
                                    <p:anim calcmode="lin" valueType="num">
                                      <p:cBhvr additive="base">
                                        <p:cTn id="15" dur="500" fill="hold"/>
                                        <p:tgtEl>
                                          <p:spTgt spid="38">
                                            <p:txEl>
                                              <p:pRg st="0" end="0"/>
                                            </p:txEl>
                                          </p:spTgt>
                                        </p:tgtEl>
                                        <p:attrNameLst>
                                          <p:attrName>ppt_x</p:attrName>
                                        </p:attrNameLst>
                                      </p:cBhvr>
                                      <p:tavLst>
                                        <p:tav tm="0">
                                          <p:val>
                                            <p:strVal val="1+#ppt_w/2"/>
                                          </p:val>
                                        </p:tav>
                                        <p:tav tm="100000">
                                          <p:val>
                                            <p:strVal val="#ppt_x"/>
                                          </p:val>
                                        </p:tav>
                                      </p:tavLst>
                                    </p:anim>
                                    <p:anim calcmode="lin" valueType="num">
                                      <p:cBhvr additive="base">
                                        <p:cTn id="16" dur="500" fill="hold"/>
                                        <p:tgtEl>
                                          <p:spTgt spid="38">
                                            <p:txEl>
                                              <p:pRg st="0" end="0"/>
                                            </p:txEl>
                                          </p:spTgt>
                                        </p:tgtEl>
                                        <p:attrNameLst>
                                          <p:attrName>ppt_y</p:attrName>
                                        </p:attrNameLst>
                                      </p:cBhvr>
                                      <p:tavLst>
                                        <p:tav tm="0">
                                          <p:val>
                                            <p:strVal val="#ppt_y"/>
                                          </p:val>
                                        </p:tav>
                                        <p:tav tm="100000">
                                          <p:val>
                                            <p:strVal val="#ppt_y"/>
                                          </p:val>
                                        </p:tav>
                                      </p:tavLst>
                                    </p:anim>
                                  </p:childTnLst>
                                </p:cTn>
                              </p:par>
                              <p:par>
                                <p:cTn id="17" presetID="2" presetClass="entr" presetSubtype="2" fill="hold" grpId="0" nodeType="withEffect">
                                  <p:stCondLst>
                                    <p:cond delay="1000"/>
                                  </p:stCondLst>
                                  <p:childTnLst>
                                    <p:set>
                                      <p:cBhvr>
                                        <p:cTn id="18" dur="1" fill="hold">
                                          <p:stCondLst>
                                            <p:cond delay="0"/>
                                          </p:stCondLst>
                                        </p:cTn>
                                        <p:tgtEl>
                                          <p:spTgt spid="38">
                                            <p:txEl>
                                              <p:pRg st="1" end="1"/>
                                            </p:txEl>
                                          </p:spTgt>
                                        </p:tgtEl>
                                        <p:attrNameLst>
                                          <p:attrName>style.visibility</p:attrName>
                                        </p:attrNameLst>
                                      </p:cBhvr>
                                      <p:to>
                                        <p:strVal val="visible"/>
                                      </p:to>
                                    </p:set>
                                    <p:anim calcmode="lin" valueType="num">
                                      <p:cBhvr additive="base">
                                        <p:cTn id="19" dur="500" fill="hold"/>
                                        <p:tgtEl>
                                          <p:spTgt spid="38">
                                            <p:txEl>
                                              <p:pRg st="1" end="1"/>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38">
                                            <p:txEl>
                                              <p:pRg st="1" end="1"/>
                                            </p:txEl>
                                          </p:spTgt>
                                        </p:tgtEl>
                                        <p:attrNameLst>
                                          <p:attrName>ppt_y</p:attrName>
                                        </p:attrNameLst>
                                      </p:cBhvr>
                                      <p:tavLst>
                                        <p:tav tm="0">
                                          <p:val>
                                            <p:strVal val="#ppt_y"/>
                                          </p:val>
                                        </p:tav>
                                        <p:tav tm="100000">
                                          <p:val>
                                            <p:strVal val="#ppt_y"/>
                                          </p:val>
                                        </p:tav>
                                      </p:tavLst>
                                    </p:anim>
                                  </p:childTnLst>
                                </p:cTn>
                              </p:par>
                              <p:par>
                                <p:cTn id="21" presetID="2" presetClass="entr" presetSubtype="2" fill="hold" grpId="0" nodeType="withEffect">
                                  <p:stCondLst>
                                    <p:cond delay="1000"/>
                                  </p:stCondLst>
                                  <p:childTnLst>
                                    <p:set>
                                      <p:cBhvr>
                                        <p:cTn id="22" dur="1" fill="hold">
                                          <p:stCondLst>
                                            <p:cond delay="0"/>
                                          </p:stCondLst>
                                        </p:cTn>
                                        <p:tgtEl>
                                          <p:spTgt spid="38">
                                            <p:txEl>
                                              <p:pRg st="2" end="2"/>
                                            </p:txEl>
                                          </p:spTgt>
                                        </p:tgtEl>
                                        <p:attrNameLst>
                                          <p:attrName>style.visibility</p:attrName>
                                        </p:attrNameLst>
                                      </p:cBhvr>
                                      <p:to>
                                        <p:strVal val="visible"/>
                                      </p:to>
                                    </p:set>
                                    <p:anim calcmode="lin" valueType="num">
                                      <p:cBhvr additive="base">
                                        <p:cTn id="23" dur="500" fill="hold"/>
                                        <p:tgtEl>
                                          <p:spTgt spid="38">
                                            <p:txEl>
                                              <p:pRg st="2" end="2"/>
                                            </p:txEl>
                                          </p:spTgt>
                                        </p:tgtEl>
                                        <p:attrNameLst>
                                          <p:attrName>ppt_x</p:attrName>
                                        </p:attrNameLst>
                                      </p:cBhvr>
                                      <p:tavLst>
                                        <p:tav tm="0">
                                          <p:val>
                                            <p:strVal val="1+#ppt_w/2"/>
                                          </p:val>
                                        </p:tav>
                                        <p:tav tm="100000">
                                          <p:val>
                                            <p:strVal val="#ppt_x"/>
                                          </p:val>
                                        </p:tav>
                                      </p:tavLst>
                                    </p:anim>
                                    <p:anim calcmode="lin" valueType="num">
                                      <p:cBhvr additive="base">
                                        <p:cTn id="24" dur="500" fill="hold"/>
                                        <p:tgtEl>
                                          <p:spTgt spid="38">
                                            <p:txEl>
                                              <p:pRg st="2" end="2"/>
                                            </p:txEl>
                                          </p:spTgt>
                                        </p:tgtEl>
                                        <p:attrNameLst>
                                          <p:attrName>ppt_y</p:attrName>
                                        </p:attrNameLst>
                                      </p:cBhvr>
                                      <p:tavLst>
                                        <p:tav tm="0">
                                          <p:val>
                                            <p:strVal val="#ppt_y"/>
                                          </p:val>
                                        </p:tav>
                                        <p:tav tm="100000">
                                          <p:val>
                                            <p:strVal val="#ppt_y"/>
                                          </p:val>
                                        </p:tav>
                                      </p:tavLst>
                                    </p:anim>
                                  </p:childTnLst>
                                </p:cTn>
                              </p:par>
                              <p:par>
                                <p:cTn id="25" presetID="2" presetClass="entr" presetSubtype="2" fill="hold" grpId="0" nodeType="withEffect">
                                  <p:stCondLst>
                                    <p:cond delay="1000"/>
                                  </p:stCondLst>
                                  <p:childTnLst>
                                    <p:set>
                                      <p:cBhvr>
                                        <p:cTn id="26" dur="1" fill="hold">
                                          <p:stCondLst>
                                            <p:cond delay="0"/>
                                          </p:stCondLst>
                                        </p:cTn>
                                        <p:tgtEl>
                                          <p:spTgt spid="38">
                                            <p:txEl>
                                              <p:pRg st="3" end="3"/>
                                            </p:txEl>
                                          </p:spTgt>
                                        </p:tgtEl>
                                        <p:attrNameLst>
                                          <p:attrName>style.visibility</p:attrName>
                                        </p:attrNameLst>
                                      </p:cBhvr>
                                      <p:to>
                                        <p:strVal val="visible"/>
                                      </p:to>
                                    </p:set>
                                    <p:anim calcmode="lin" valueType="num">
                                      <p:cBhvr additive="base">
                                        <p:cTn id="27" dur="500" fill="hold"/>
                                        <p:tgtEl>
                                          <p:spTgt spid="38">
                                            <p:txEl>
                                              <p:pRg st="3" end="3"/>
                                            </p:txEl>
                                          </p:spTgt>
                                        </p:tgtEl>
                                        <p:attrNameLst>
                                          <p:attrName>ppt_x</p:attrName>
                                        </p:attrNameLst>
                                      </p:cBhvr>
                                      <p:tavLst>
                                        <p:tav tm="0">
                                          <p:val>
                                            <p:strVal val="1+#ppt_w/2"/>
                                          </p:val>
                                        </p:tav>
                                        <p:tav tm="100000">
                                          <p:val>
                                            <p:strVal val="#ppt_x"/>
                                          </p:val>
                                        </p:tav>
                                      </p:tavLst>
                                    </p:anim>
                                    <p:anim calcmode="lin" valueType="num">
                                      <p:cBhvr additive="base">
                                        <p:cTn id="28" dur="500" fill="hold"/>
                                        <p:tgtEl>
                                          <p:spTgt spid="38">
                                            <p:txEl>
                                              <p:pRg st="3" end="3"/>
                                            </p:txEl>
                                          </p:spTgt>
                                        </p:tgtEl>
                                        <p:attrNameLst>
                                          <p:attrName>ppt_y</p:attrName>
                                        </p:attrNameLst>
                                      </p:cBhvr>
                                      <p:tavLst>
                                        <p:tav tm="0">
                                          <p:val>
                                            <p:strVal val="#ppt_y"/>
                                          </p:val>
                                        </p:tav>
                                        <p:tav tm="100000">
                                          <p:val>
                                            <p:strVal val="#ppt_y"/>
                                          </p:val>
                                        </p:tav>
                                      </p:tavLst>
                                    </p:anim>
                                  </p:childTnLst>
                                </p:cTn>
                              </p:par>
                              <p:par>
                                <p:cTn id="29" presetID="2" presetClass="entr" presetSubtype="2" fill="hold" grpId="0" nodeType="withEffect">
                                  <p:stCondLst>
                                    <p:cond delay="1500"/>
                                  </p:stCondLst>
                                  <p:childTnLst>
                                    <p:set>
                                      <p:cBhvr>
                                        <p:cTn id="30" dur="1" fill="hold">
                                          <p:stCondLst>
                                            <p:cond delay="0"/>
                                          </p:stCondLst>
                                        </p:cTn>
                                        <p:tgtEl>
                                          <p:spTgt spid="38">
                                            <p:txEl>
                                              <p:pRg st="4" end="4"/>
                                            </p:txEl>
                                          </p:spTgt>
                                        </p:tgtEl>
                                        <p:attrNameLst>
                                          <p:attrName>style.visibility</p:attrName>
                                        </p:attrNameLst>
                                      </p:cBhvr>
                                      <p:to>
                                        <p:strVal val="visible"/>
                                      </p:to>
                                    </p:set>
                                    <p:anim calcmode="lin" valueType="num">
                                      <p:cBhvr additive="base">
                                        <p:cTn id="31" dur="500" fill="hold"/>
                                        <p:tgtEl>
                                          <p:spTgt spid="38">
                                            <p:txEl>
                                              <p:pRg st="4" end="4"/>
                                            </p:txEl>
                                          </p:spTgt>
                                        </p:tgtEl>
                                        <p:attrNameLst>
                                          <p:attrName>ppt_x</p:attrName>
                                        </p:attrNameLst>
                                      </p:cBhvr>
                                      <p:tavLst>
                                        <p:tav tm="0">
                                          <p:val>
                                            <p:strVal val="1+#ppt_w/2"/>
                                          </p:val>
                                        </p:tav>
                                        <p:tav tm="100000">
                                          <p:val>
                                            <p:strVal val="#ppt_x"/>
                                          </p:val>
                                        </p:tav>
                                      </p:tavLst>
                                    </p:anim>
                                    <p:anim calcmode="lin" valueType="num">
                                      <p:cBhvr additive="base">
                                        <p:cTn id="32" dur="500" fill="hold"/>
                                        <p:tgtEl>
                                          <p:spTgt spid="38">
                                            <p:txEl>
                                              <p:pRg st="4" end="4"/>
                                            </p:txEl>
                                          </p:spTgt>
                                        </p:tgtEl>
                                        <p:attrNameLst>
                                          <p:attrName>ppt_y</p:attrName>
                                        </p:attrNameLst>
                                      </p:cBhvr>
                                      <p:tavLst>
                                        <p:tav tm="0">
                                          <p:val>
                                            <p:strVal val="#ppt_y"/>
                                          </p:val>
                                        </p:tav>
                                        <p:tav tm="100000">
                                          <p:val>
                                            <p:strVal val="#ppt_y"/>
                                          </p:val>
                                        </p:tav>
                                      </p:tavLst>
                                    </p:anim>
                                  </p:childTnLst>
                                </p:cTn>
                              </p:par>
                              <p:par>
                                <p:cTn id="33" presetID="2" presetClass="entr" presetSubtype="2" fill="hold" grpId="0" nodeType="withEffect">
                                  <p:stCondLst>
                                    <p:cond delay="2000"/>
                                  </p:stCondLst>
                                  <p:childTnLst>
                                    <p:set>
                                      <p:cBhvr>
                                        <p:cTn id="34" dur="1" fill="hold">
                                          <p:stCondLst>
                                            <p:cond delay="0"/>
                                          </p:stCondLst>
                                        </p:cTn>
                                        <p:tgtEl>
                                          <p:spTgt spid="38">
                                            <p:txEl>
                                              <p:pRg st="5" end="5"/>
                                            </p:txEl>
                                          </p:spTgt>
                                        </p:tgtEl>
                                        <p:attrNameLst>
                                          <p:attrName>style.visibility</p:attrName>
                                        </p:attrNameLst>
                                      </p:cBhvr>
                                      <p:to>
                                        <p:strVal val="visible"/>
                                      </p:to>
                                    </p:set>
                                    <p:anim calcmode="lin" valueType="num">
                                      <p:cBhvr additive="base">
                                        <p:cTn id="35" dur="500" fill="hold"/>
                                        <p:tgtEl>
                                          <p:spTgt spid="38">
                                            <p:txEl>
                                              <p:pRg st="5" end="5"/>
                                            </p:txEl>
                                          </p:spTgt>
                                        </p:tgtEl>
                                        <p:attrNameLst>
                                          <p:attrName>ppt_x</p:attrName>
                                        </p:attrNameLst>
                                      </p:cBhvr>
                                      <p:tavLst>
                                        <p:tav tm="0">
                                          <p:val>
                                            <p:strVal val="1+#ppt_w/2"/>
                                          </p:val>
                                        </p:tav>
                                        <p:tav tm="100000">
                                          <p:val>
                                            <p:strVal val="#ppt_x"/>
                                          </p:val>
                                        </p:tav>
                                      </p:tavLst>
                                    </p:anim>
                                    <p:anim calcmode="lin" valueType="num">
                                      <p:cBhvr additive="base">
                                        <p:cTn id="36" dur="500" fill="hold"/>
                                        <p:tgtEl>
                                          <p:spTgt spid="38">
                                            <p:txEl>
                                              <p:pRg st="5" end="5"/>
                                            </p:txEl>
                                          </p:spTgt>
                                        </p:tgtEl>
                                        <p:attrNameLst>
                                          <p:attrName>ppt_y</p:attrName>
                                        </p:attrNameLst>
                                      </p:cBhvr>
                                      <p:tavLst>
                                        <p:tav tm="0">
                                          <p:val>
                                            <p:strVal val="#ppt_y"/>
                                          </p:val>
                                        </p:tav>
                                        <p:tav tm="100000">
                                          <p:val>
                                            <p:strVal val="#ppt_y"/>
                                          </p:val>
                                        </p:tav>
                                      </p:tavLst>
                                    </p:anim>
                                  </p:childTnLst>
                                </p:cTn>
                              </p:par>
                              <p:par>
                                <p:cTn id="37" presetID="2" presetClass="entr" presetSubtype="2" fill="hold" grpId="0" nodeType="withEffect">
                                  <p:stCondLst>
                                    <p:cond delay="2500"/>
                                  </p:stCondLst>
                                  <p:childTnLst>
                                    <p:set>
                                      <p:cBhvr>
                                        <p:cTn id="38" dur="1" fill="hold">
                                          <p:stCondLst>
                                            <p:cond delay="0"/>
                                          </p:stCondLst>
                                        </p:cTn>
                                        <p:tgtEl>
                                          <p:spTgt spid="38">
                                            <p:txEl>
                                              <p:pRg st="6" end="6"/>
                                            </p:txEl>
                                          </p:spTgt>
                                        </p:tgtEl>
                                        <p:attrNameLst>
                                          <p:attrName>style.visibility</p:attrName>
                                        </p:attrNameLst>
                                      </p:cBhvr>
                                      <p:to>
                                        <p:strVal val="visible"/>
                                      </p:to>
                                    </p:set>
                                    <p:anim calcmode="lin" valueType="num">
                                      <p:cBhvr additive="base">
                                        <p:cTn id="39" dur="500" fill="hold"/>
                                        <p:tgtEl>
                                          <p:spTgt spid="38">
                                            <p:txEl>
                                              <p:pRg st="6" end="6"/>
                                            </p:txEl>
                                          </p:spTgt>
                                        </p:tgtEl>
                                        <p:attrNameLst>
                                          <p:attrName>ppt_x</p:attrName>
                                        </p:attrNameLst>
                                      </p:cBhvr>
                                      <p:tavLst>
                                        <p:tav tm="0">
                                          <p:val>
                                            <p:strVal val="1+#ppt_w/2"/>
                                          </p:val>
                                        </p:tav>
                                        <p:tav tm="100000">
                                          <p:val>
                                            <p:strVal val="#ppt_x"/>
                                          </p:val>
                                        </p:tav>
                                      </p:tavLst>
                                    </p:anim>
                                    <p:anim calcmode="lin" valueType="num">
                                      <p:cBhvr additive="base">
                                        <p:cTn id="40" dur="500" fill="hold"/>
                                        <p:tgtEl>
                                          <p:spTgt spid="38">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 grpId="0" uiExpand="1" build="p"/>
      <p:bldP spid="39"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7C6FFB73-B7E7-F246-AC8D-04A5E0E7DFFA}"/>
              </a:ext>
            </a:extLst>
          </p:cNvPr>
          <p:cNvSpPr/>
          <p:nvPr/>
        </p:nvSpPr>
        <p:spPr>
          <a:xfrm flipH="1">
            <a:off x="6159880" y="0"/>
            <a:ext cx="6032120" cy="3429000"/>
          </a:xfrm>
          <a:prstGeom prst="rect">
            <a:avLst/>
          </a:prstGeom>
          <a:solidFill>
            <a:srgbClr val="004B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5909B69B-79D1-2044-8C10-12F6776DD213}"/>
              </a:ext>
            </a:extLst>
          </p:cNvPr>
          <p:cNvSpPr/>
          <p:nvPr/>
        </p:nvSpPr>
        <p:spPr>
          <a:xfrm>
            <a:off x="624380" y="757475"/>
            <a:ext cx="8928462" cy="4728625"/>
          </a:xfrm>
          <a:prstGeom prst="rect">
            <a:avLst/>
          </a:prstGeom>
          <a:solidFill>
            <a:srgbClr val="F1A60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5808BB5E-4AEA-F44D-825E-B2AD09A8A663}"/>
              </a:ext>
            </a:extLst>
          </p:cNvPr>
          <p:cNvSpPr/>
          <p:nvPr/>
        </p:nvSpPr>
        <p:spPr>
          <a:xfrm>
            <a:off x="5994401" y="1491186"/>
            <a:ext cx="6197600" cy="4912526"/>
          </a:xfrm>
          <a:prstGeom prst="rect">
            <a:avLst/>
          </a:prstGeom>
          <a:solidFill>
            <a:srgbClr val="004B8D"/>
          </a:solidFill>
          <a:ln>
            <a:noFill/>
          </a:ln>
          <a:effectLst>
            <a:outerShdw blurRad="177800" dist="38100" dir="18900000" algn="b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nvGrpSpPr>
          <p:cNvPr id="27" name="Group 26">
            <a:extLst>
              <a:ext uri="{FF2B5EF4-FFF2-40B4-BE49-F238E27FC236}">
                <a16:creationId xmlns:a16="http://schemas.microsoft.com/office/drawing/2014/main" id="{3F3647AB-5826-F440-934D-9923D97A3E2B}"/>
              </a:ext>
            </a:extLst>
          </p:cNvPr>
          <p:cNvGrpSpPr/>
          <p:nvPr/>
        </p:nvGrpSpPr>
        <p:grpSpPr>
          <a:xfrm>
            <a:off x="10218420" y="-1"/>
            <a:ext cx="1973580" cy="699733"/>
            <a:chOff x="10218420" y="-1"/>
            <a:chExt cx="1973580" cy="699733"/>
          </a:xfrm>
        </p:grpSpPr>
        <p:grpSp>
          <p:nvGrpSpPr>
            <p:cNvPr id="28" name="Group 27">
              <a:extLst>
                <a:ext uri="{FF2B5EF4-FFF2-40B4-BE49-F238E27FC236}">
                  <a16:creationId xmlns:a16="http://schemas.microsoft.com/office/drawing/2014/main" id="{AB9BF3F5-80E7-7A4B-B702-09A983241E9A}"/>
                </a:ext>
              </a:extLst>
            </p:cNvPr>
            <p:cNvGrpSpPr/>
            <p:nvPr/>
          </p:nvGrpSpPr>
          <p:grpSpPr>
            <a:xfrm>
              <a:off x="10218420" y="-1"/>
              <a:ext cx="1973580" cy="699733"/>
              <a:chOff x="10218420" y="-1"/>
              <a:chExt cx="1973580" cy="699733"/>
            </a:xfrm>
          </p:grpSpPr>
          <p:sp>
            <p:nvSpPr>
              <p:cNvPr id="30" name="Oval 29">
                <a:extLst>
                  <a:ext uri="{FF2B5EF4-FFF2-40B4-BE49-F238E27FC236}">
                    <a16:creationId xmlns:a16="http://schemas.microsoft.com/office/drawing/2014/main" id="{9229943B-A389-7E4F-B483-E5BCB7411BE1}"/>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692DA464-036F-7F4A-87EC-3E2C8BB76F31}"/>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9" name="Picture 28">
              <a:extLst>
                <a:ext uri="{FF2B5EF4-FFF2-40B4-BE49-F238E27FC236}">
                  <a16:creationId xmlns:a16="http://schemas.microsoft.com/office/drawing/2014/main" id="{A542C393-66B3-4444-8F7E-E59CC1F6EBE1}"/>
                </a:ext>
              </a:extLst>
            </p:cNvPr>
            <p:cNvPicPr>
              <a:picLocks noChangeAspect="1"/>
            </p:cNvPicPr>
            <p:nvPr/>
          </p:nvPicPr>
          <p:blipFill>
            <a:blip r:embed="rId3"/>
            <a:stretch>
              <a:fillRect/>
            </a:stretch>
          </p:blipFill>
          <p:spPr>
            <a:xfrm>
              <a:off x="10267322" y="37500"/>
              <a:ext cx="1919725" cy="652707"/>
            </a:xfrm>
            <a:prstGeom prst="rect">
              <a:avLst/>
            </a:prstGeom>
          </p:spPr>
        </p:pic>
      </p:grpSp>
      <p:sp>
        <p:nvSpPr>
          <p:cNvPr id="16" name="TextBox 15">
            <a:extLst>
              <a:ext uri="{FF2B5EF4-FFF2-40B4-BE49-F238E27FC236}">
                <a16:creationId xmlns:a16="http://schemas.microsoft.com/office/drawing/2014/main" id="{6305EDCA-2A1F-F043-A26E-10B64BB156FA}"/>
              </a:ext>
            </a:extLst>
          </p:cNvPr>
          <p:cNvSpPr txBox="1"/>
          <p:nvPr/>
        </p:nvSpPr>
        <p:spPr>
          <a:xfrm>
            <a:off x="6796877" y="1714283"/>
            <a:ext cx="5014124" cy="4245201"/>
          </a:xfrm>
          <a:prstGeom prst="rect">
            <a:avLst/>
          </a:prstGeom>
          <a:noFill/>
        </p:spPr>
        <p:txBody>
          <a:bodyPr wrap="square" lIns="0" tIns="0" rIns="0" bIns="0" rtlCol="0">
            <a:spAutoFit/>
          </a:bodyPr>
          <a:lstStyle/>
          <a:p>
            <a:pPr marL="285750" indent="-285750">
              <a:lnSpc>
                <a:spcPct val="110000"/>
              </a:lnSpc>
              <a:spcAft>
                <a:spcPts val="600"/>
              </a:spcAft>
              <a:buClr>
                <a:srgbClr val="00B5CC"/>
              </a:buClr>
              <a:buBlip>
                <a:blip r:embed="rId4"/>
              </a:buBlip>
            </a:pPr>
            <a:r>
              <a:rPr lang="en-GB">
                <a:solidFill>
                  <a:schemeClr val="bg1"/>
                </a:solidFill>
                <a:latin typeface="Arial" panose="020B0604020202020204" pitchFamily="34" charset="0"/>
                <a:cs typeface="Arial" panose="020B0604020202020204" pitchFamily="34" charset="0"/>
              </a:rPr>
              <a:t>An IB education:</a:t>
            </a:r>
          </a:p>
          <a:p>
            <a:pPr marL="800100" lvl="1" indent="-342900">
              <a:lnSpc>
                <a:spcPct val="110000"/>
              </a:lnSpc>
              <a:spcAft>
                <a:spcPts val="600"/>
              </a:spcAft>
              <a:buClr>
                <a:schemeClr val="bg1"/>
              </a:buClr>
              <a:buSzPct val="65000"/>
              <a:buFont typeface="Courier New" panose="02070309020205020404" pitchFamily="49" charset="0"/>
              <a:buChar char="o"/>
            </a:pPr>
            <a:r>
              <a:rPr lang="en-GB">
                <a:solidFill>
                  <a:schemeClr val="bg1"/>
                </a:solidFill>
                <a:latin typeface="Arial" panose="020B0604020202020204" pitchFamily="34" charset="0"/>
                <a:cs typeface="Arial" panose="020B0604020202020204" pitchFamily="34" charset="0"/>
              </a:rPr>
              <a:t>empowers students with confidence</a:t>
            </a:r>
            <a:br>
              <a:rPr lang="en-GB">
                <a:solidFill>
                  <a:schemeClr val="bg1"/>
                </a:solidFill>
                <a:latin typeface="Arial" panose="020B0604020202020204" pitchFamily="34" charset="0"/>
                <a:cs typeface="Arial" panose="020B0604020202020204" pitchFamily="34" charset="0"/>
              </a:rPr>
            </a:br>
            <a:r>
              <a:rPr lang="en-GB">
                <a:solidFill>
                  <a:schemeClr val="bg1"/>
                </a:solidFill>
                <a:latin typeface="Arial" panose="020B0604020202020204" pitchFamily="34" charset="0"/>
                <a:cs typeface="Arial" panose="020B0604020202020204" pitchFamily="34" charset="0"/>
              </a:rPr>
              <a:t>and ability </a:t>
            </a:r>
          </a:p>
          <a:p>
            <a:pPr marL="800100" lvl="1" indent="-342900">
              <a:lnSpc>
                <a:spcPct val="110000"/>
              </a:lnSpc>
              <a:spcAft>
                <a:spcPts val="600"/>
              </a:spcAft>
              <a:buClr>
                <a:schemeClr val="bg1"/>
              </a:buClr>
              <a:buSzPct val="65000"/>
              <a:buFont typeface="Courier New" panose="02070309020205020404" pitchFamily="49" charset="0"/>
              <a:buChar char="o"/>
            </a:pPr>
            <a:r>
              <a:rPr lang="en-GB">
                <a:solidFill>
                  <a:schemeClr val="bg1"/>
                </a:solidFill>
                <a:latin typeface="Arial" panose="020B0604020202020204" pitchFamily="34" charset="0"/>
                <a:cs typeface="Arial" panose="020B0604020202020204" pitchFamily="34" charset="0"/>
              </a:rPr>
              <a:t>enables students to obtain a well-recognized certification to gain admission to the university or career of their choice</a:t>
            </a:r>
          </a:p>
          <a:p>
            <a:pPr marL="800100" lvl="1" indent="-342900">
              <a:lnSpc>
                <a:spcPct val="110000"/>
              </a:lnSpc>
              <a:spcAft>
                <a:spcPts val="600"/>
              </a:spcAft>
              <a:buClr>
                <a:schemeClr val="bg1"/>
              </a:buClr>
              <a:buSzPct val="65000"/>
              <a:buFont typeface="Courier New" panose="02070309020205020404" pitchFamily="49" charset="0"/>
              <a:buChar char="o"/>
            </a:pPr>
            <a:r>
              <a:rPr lang="en-GB">
                <a:solidFill>
                  <a:schemeClr val="bg1"/>
                </a:solidFill>
                <a:latin typeface="Arial" panose="020B0604020202020204" pitchFamily="34" charset="0"/>
                <a:cs typeface="Arial" panose="020B0604020202020204" pitchFamily="34" charset="0"/>
              </a:rPr>
              <a:t>allows students to thrive in an unpredictable world where opportunities continually evolve </a:t>
            </a:r>
          </a:p>
          <a:p>
            <a:pPr marL="800100" lvl="1" indent="-342900">
              <a:lnSpc>
                <a:spcPct val="110000"/>
              </a:lnSpc>
              <a:spcAft>
                <a:spcPts val="600"/>
              </a:spcAft>
              <a:buClr>
                <a:schemeClr val="bg1"/>
              </a:buClr>
              <a:buSzPct val="65000"/>
              <a:buFont typeface="Courier New" panose="02070309020205020404" pitchFamily="49" charset="0"/>
              <a:buChar char="o"/>
            </a:pPr>
            <a:r>
              <a:rPr lang="en-GB">
                <a:solidFill>
                  <a:schemeClr val="bg1"/>
                </a:solidFill>
                <a:latin typeface="Arial" panose="020B0604020202020204" pitchFamily="34" charset="0"/>
                <a:cs typeface="Arial" panose="020B0604020202020204" pitchFamily="34" charset="0"/>
              </a:rPr>
              <a:t>encourages students to become active, compassionate, lifelong learners who understand that other people, with their differences, can also be right</a:t>
            </a:r>
            <a:endParaRPr lang="en-US">
              <a:solidFill>
                <a:schemeClr val="bg1"/>
              </a:solidFill>
              <a:latin typeface="Arial" panose="020B0604020202020204" pitchFamily="34" charset="0"/>
              <a:cs typeface="Arial" panose="020B0604020202020204" pitchFamily="34" charset="0"/>
            </a:endParaRPr>
          </a:p>
        </p:txBody>
      </p:sp>
      <p:pic>
        <p:nvPicPr>
          <p:cNvPr id="17" name="Picture 16">
            <a:extLst>
              <a:ext uri="{FF2B5EF4-FFF2-40B4-BE49-F238E27FC236}">
                <a16:creationId xmlns:a16="http://schemas.microsoft.com/office/drawing/2014/main" id="{A187CD14-129C-6749-A42A-DF78FD95E7FD}"/>
              </a:ext>
            </a:extLst>
          </p:cNvPr>
          <p:cNvPicPr>
            <a:picLocks noChangeAspect="1"/>
          </p:cNvPicPr>
          <p:nvPr/>
        </p:nvPicPr>
        <p:blipFill rotWithShape="1">
          <a:blip r:embed="rId5"/>
          <a:srcRect l="22860" t="21591" r="4522" b="4426"/>
          <a:stretch/>
        </p:blipFill>
        <p:spPr>
          <a:xfrm>
            <a:off x="-99588" y="699732"/>
            <a:ext cx="7389388" cy="5646104"/>
          </a:xfrm>
          <a:prstGeom prst="rect">
            <a:avLst/>
          </a:prstGeom>
        </p:spPr>
      </p:pic>
      <p:sp>
        <p:nvSpPr>
          <p:cNvPr id="14" name="Subtitle 4">
            <a:extLst>
              <a:ext uri="{FF2B5EF4-FFF2-40B4-BE49-F238E27FC236}">
                <a16:creationId xmlns:a16="http://schemas.microsoft.com/office/drawing/2014/main" id="{3B11A2BA-5F0D-514E-AEB3-8BF9C3CEDE68}"/>
              </a:ext>
            </a:extLst>
          </p:cNvPr>
          <p:cNvSpPr txBox="1">
            <a:spLocks/>
          </p:cNvSpPr>
          <p:nvPr/>
        </p:nvSpPr>
        <p:spPr bwMode="auto">
          <a:xfrm>
            <a:off x="598980" y="29195"/>
            <a:ext cx="7480261"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defTabSz="457200" fontAlgn="base">
              <a:spcBef>
                <a:spcPct val="20000"/>
              </a:spcBef>
              <a:spcAft>
                <a:spcPct val="0"/>
              </a:spcAft>
              <a:defRPr/>
            </a:pPr>
            <a:r>
              <a:rPr lang="en-US" sz="4800" b="1">
                <a:solidFill>
                  <a:srgbClr val="004B8D"/>
                </a:solidFill>
                <a:latin typeface="Arial" panose="020B0604020202020204" pitchFamily="34" charset="0"/>
                <a:ea typeface="ＭＳ Ｐゴシック" pitchFamily="-108" charset="-128"/>
                <a:cs typeface="Arial" panose="020B0604020202020204" pitchFamily="34" charset="0"/>
              </a:rPr>
              <a:t>Overview of the IB</a:t>
            </a:r>
          </a:p>
        </p:txBody>
      </p:sp>
    </p:spTree>
    <p:extLst>
      <p:ext uri="{BB962C8B-B14F-4D97-AF65-F5344CB8AC3E}">
        <p14:creationId xmlns:p14="http://schemas.microsoft.com/office/powerpoint/2010/main" val="10162600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1000"/>
                                        <p:tgtEl>
                                          <p:spTgt spid="14"/>
                                        </p:tgtEl>
                                      </p:cBhvr>
                                    </p:animEffect>
                                  </p:childTnLst>
                                </p:cTn>
                              </p:par>
                              <p:par>
                                <p:cTn id="8" presetID="42" presetClass="entr" presetSubtype="0" fill="hold" nodeType="withEffect">
                                  <p:stCondLst>
                                    <p:cond delay="0"/>
                                  </p:stCondLst>
                                  <p:childTnLst>
                                    <p:set>
                                      <p:cBhvr>
                                        <p:cTn id="9" dur="1" fill="hold">
                                          <p:stCondLst>
                                            <p:cond delay="0"/>
                                          </p:stCondLst>
                                        </p:cTn>
                                        <p:tgtEl>
                                          <p:spTgt spid="17"/>
                                        </p:tgtEl>
                                        <p:attrNameLst>
                                          <p:attrName>style.visibility</p:attrName>
                                        </p:attrNameLst>
                                      </p:cBhvr>
                                      <p:to>
                                        <p:strVal val="visible"/>
                                      </p:to>
                                    </p:set>
                                    <p:animEffect transition="in" filter="fade">
                                      <p:cBhvr>
                                        <p:cTn id="10" dur="1000"/>
                                        <p:tgtEl>
                                          <p:spTgt spid="17"/>
                                        </p:tgtEl>
                                      </p:cBhvr>
                                    </p:animEffect>
                                    <p:anim calcmode="lin" valueType="num">
                                      <p:cBhvr>
                                        <p:cTn id="11" dur="1000" fill="hold"/>
                                        <p:tgtEl>
                                          <p:spTgt spid="17"/>
                                        </p:tgtEl>
                                        <p:attrNameLst>
                                          <p:attrName>ppt_x</p:attrName>
                                        </p:attrNameLst>
                                      </p:cBhvr>
                                      <p:tavLst>
                                        <p:tav tm="0">
                                          <p:val>
                                            <p:strVal val="#ppt_x"/>
                                          </p:val>
                                        </p:tav>
                                        <p:tav tm="100000">
                                          <p:val>
                                            <p:strVal val="#ppt_x"/>
                                          </p:val>
                                        </p:tav>
                                      </p:tavLst>
                                    </p:anim>
                                    <p:anim calcmode="lin" valueType="num">
                                      <p:cBhvr>
                                        <p:cTn id="12" dur="1000" fill="hold"/>
                                        <p:tgtEl>
                                          <p:spTgt spid="17"/>
                                        </p:tgtEl>
                                        <p:attrNameLst>
                                          <p:attrName>ppt_y</p:attrName>
                                        </p:attrNameLst>
                                      </p:cBhvr>
                                      <p:tavLst>
                                        <p:tav tm="0">
                                          <p:val>
                                            <p:strVal val="#ppt_y+.1"/>
                                          </p:val>
                                        </p:tav>
                                        <p:tav tm="100000">
                                          <p:val>
                                            <p:strVal val="#ppt_y"/>
                                          </p:val>
                                        </p:tav>
                                      </p:tavLst>
                                    </p:anim>
                                  </p:childTnLst>
                                </p:cTn>
                              </p:par>
                              <p:par>
                                <p:cTn id="13" presetID="2" presetClass="entr" presetSubtype="2" fill="hold" grpId="0" nodeType="withEffect">
                                  <p:stCondLst>
                                    <p:cond delay="0"/>
                                  </p:stCondLst>
                                  <p:childTnLst>
                                    <p:set>
                                      <p:cBhvr>
                                        <p:cTn id="14" dur="1" fill="hold">
                                          <p:stCondLst>
                                            <p:cond delay="0"/>
                                          </p:stCondLst>
                                        </p:cTn>
                                        <p:tgtEl>
                                          <p:spTgt spid="16">
                                            <p:txEl>
                                              <p:pRg st="0" end="0"/>
                                            </p:txEl>
                                          </p:spTgt>
                                        </p:tgtEl>
                                        <p:attrNameLst>
                                          <p:attrName>style.visibility</p:attrName>
                                        </p:attrNameLst>
                                      </p:cBhvr>
                                      <p:to>
                                        <p:strVal val="visible"/>
                                      </p:to>
                                    </p:set>
                                    <p:anim calcmode="lin" valueType="num">
                                      <p:cBhvr additive="base">
                                        <p:cTn id="15" dur="500" fill="hold"/>
                                        <p:tgtEl>
                                          <p:spTgt spid="16">
                                            <p:txEl>
                                              <p:pRg st="0" end="0"/>
                                            </p:txEl>
                                          </p:spTgt>
                                        </p:tgtEl>
                                        <p:attrNameLst>
                                          <p:attrName>ppt_x</p:attrName>
                                        </p:attrNameLst>
                                      </p:cBhvr>
                                      <p:tavLst>
                                        <p:tav tm="0">
                                          <p:val>
                                            <p:strVal val="1+#ppt_w/2"/>
                                          </p:val>
                                        </p:tav>
                                        <p:tav tm="100000">
                                          <p:val>
                                            <p:strVal val="#ppt_x"/>
                                          </p:val>
                                        </p:tav>
                                      </p:tavLst>
                                    </p:anim>
                                    <p:anim calcmode="lin" valueType="num">
                                      <p:cBhvr additive="base">
                                        <p:cTn id="16" dur="500" fill="hold"/>
                                        <p:tgtEl>
                                          <p:spTgt spid="16">
                                            <p:txEl>
                                              <p:pRg st="0" end="0"/>
                                            </p:txEl>
                                          </p:spTgt>
                                        </p:tgtEl>
                                        <p:attrNameLst>
                                          <p:attrName>ppt_y</p:attrName>
                                        </p:attrNameLst>
                                      </p:cBhvr>
                                      <p:tavLst>
                                        <p:tav tm="0">
                                          <p:val>
                                            <p:strVal val="#ppt_y"/>
                                          </p:val>
                                        </p:tav>
                                        <p:tav tm="100000">
                                          <p:val>
                                            <p:strVal val="#ppt_y"/>
                                          </p:val>
                                        </p:tav>
                                      </p:tavLst>
                                    </p:anim>
                                  </p:childTnLst>
                                </p:cTn>
                              </p:par>
                              <p:par>
                                <p:cTn id="17" presetID="2" presetClass="entr" presetSubtype="2" fill="hold" grpId="0" nodeType="withEffect">
                                  <p:stCondLst>
                                    <p:cond delay="0"/>
                                  </p:stCondLst>
                                  <p:childTnLst>
                                    <p:set>
                                      <p:cBhvr>
                                        <p:cTn id="18" dur="1" fill="hold">
                                          <p:stCondLst>
                                            <p:cond delay="0"/>
                                          </p:stCondLst>
                                        </p:cTn>
                                        <p:tgtEl>
                                          <p:spTgt spid="16">
                                            <p:txEl>
                                              <p:pRg st="1" end="1"/>
                                            </p:txEl>
                                          </p:spTgt>
                                        </p:tgtEl>
                                        <p:attrNameLst>
                                          <p:attrName>style.visibility</p:attrName>
                                        </p:attrNameLst>
                                      </p:cBhvr>
                                      <p:to>
                                        <p:strVal val="visible"/>
                                      </p:to>
                                    </p:set>
                                    <p:anim calcmode="lin" valueType="num">
                                      <p:cBhvr additive="base">
                                        <p:cTn id="19" dur="500" fill="hold"/>
                                        <p:tgtEl>
                                          <p:spTgt spid="16">
                                            <p:txEl>
                                              <p:pRg st="1" end="1"/>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16">
                                            <p:txEl>
                                              <p:pRg st="1" end="1"/>
                                            </p:txEl>
                                          </p:spTgt>
                                        </p:tgtEl>
                                        <p:attrNameLst>
                                          <p:attrName>ppt_y</p:attrName>
                                        </p:attrNameLst>
                                      </p:cBhvr>
                                      <p:tavLst>
                                        <p:tav tm="0">
                                          <p:val>
                                            <p:strVal val="#ppt_y"/>
                                          </p:val>
                                        </p:tav>
                                        <p:tav tm="100000">
                                          <p:val>
                                            <p:strVal val="#ppt_y"/>
                                          </p:val>
                                        </p:tav>
                                      </p:tavLst>
                                    </p:anim>
                                  </p:childTnLst>
                                </p:cTn>
                              </p:par>
                            </p:childTnLst>
                          </p:cTn>
                        </p:par>
                        <p:par>
                          <p:cTn id="21" fill="hold">
                            <p:stCondLst>
                              <p:cond delay="1000"/>
                            </p:stCondLst>
                            <p:childTnLst>
                              <p:par>
                                <p:cTn id="22" presetID="2" presetClass="entr" presetSubtype="2" fill="hold" grpId="0" nodeType="afterEffect">
                                  <p:stCondLst>
                                    <p:cond delay="0"/>
                                  </p:stCondLst>
                                  <p:childTnLst>
                                    <p:set>
                                      <p:cBhvr>
                                        <p:cTn id="23" dur="1" fill="hold">
                                          <p:stCondLst>
                                            <p:cond delay="0"/>
                                          </p:stCondLst>
                                        </p:cTn>
                                        <p:tgtEl>
                                          <p:spTgt spid="16">
                                            <p:txEl>
                                              <p:pRg st="2" end="2"/>
                                            </p:txEl>
                                          </p:spTgt>
                                        </p:tgtEl>
                                        <p:attrNameLst>
                                          <p:attrName>style.visibility</p:attrName>
                                        </p:attrNameLst>
                                      </p:cBhvr>
                                      <p:to>
                                        <p:strVal val="visible"/>
                                      </p:to>
                                    </p:set>
                                    <p:anim calcmode="lin" valueType="num">
                                      <p:cBhvr additive="base">
                                        <p:cTn id="24" dur="500" fill="hold"/>
                                        <p:tgtEl>
                                          <p:spTgt spid="16">
                                            <p:txEl>
                                              <p:pRg st="2" end="2"/>
                                            </p:txEl>
                                          </p:spTgt>
                                        </p:tgtEl>
                                        <p:attrNameLst>
                                          <p:attrName>ppt_x</p:attrName>
                                        </p:attrNameLst>
                                      </p:cBhvr>
                                      <p:tavLst>
                                        <p:tav tm="0">
                                          <p:val>
                                            <p:strVal val="1+#ppt_w/2"/>
                                          </p:val>
                                        </p:tav>
                                        <p:tav tm="100000">
                                          <p:val>
                                            <p:strVal val="#ppt_x"/>
                                          </p:val>
                                        </p:tav>
                                      </p:tavLst>
                                    </p:anim>
                                    <p:anim calcmode="lin" valueType="num">
                                      <p:cBhvr additive="base">
                                        <p:cTn id="25" dur="500" fill="hold"/>
                                        <p:tgtEl>
                                          <p:spTgt spid="16">
                                            <p:txEl>
                                              <p:pRg st="2" end="2"/>
                                            </p:txEl>
                                          </p:spTgt>
                                        </p:tgtEl>
                                        <p:attrNameLst>
                                          <p:attrName>ppt_y</p:attrName>
                                        </p:attrNameLst>
                                      </p:cBhvr>
                                      <p:tavLst>
                                        <p:tav tm="0">
                                          <p:val>
                                            <p:strVal val="#ppt_y"/>
                                          </p:val>
                                        </p:tav>
                                        <p:tav tm="100000">
                                          <p:val>
                                            <p:strVal val="#ppt_y"/>
                                          </p:val>
                                        </p:tav>
                                      </p:tavLst>
                                    </p:anim>
                                  </p:childTnLst>
                                </p:cTn>
                              </p:par>
                            </p:childTnLst>
                          </p:cTn>
                        </p:par>
                        <p:par>
                          <p:cTn id="26" fill="hold">
                            <p:stCondLst>
                              <p:cond delay="1500"/>
                            </p:stCondLst>
                            <p:childTnLst>
                              <p:par>
                                <p:cTn id="27" presetID="2" presetClass="entr" presetSubtype="2" fill="hold" grpId="0" nodeType="afterEffect">
                                  <p:stCondLst>
                                    <p:cond delay="0"/>
                                  </p:stCondLst>
                                  <p:childTnLst>
                                    <p:set>
                                      <p:cBhvr>
                                        <p:cTn id="28" dur="1" fill="hold">
                                          <p:stCondLst>
                                            <p:cond delay="0"/>
                                          </p:stCondLst>
                                        </p:cTn>
                                        <p:tgtEl>
                                          <p:spTgt spid="16">
                                            <p:txEl>
                                              <p:pRg st="3" end="3"/>
                                            </p:txEl>
                                          </p:spTgt>
                                        </p:tgtEl>
                                        <p:attrNameLst>
                                          <p:attrName>style.visibility</p:attrName>
                                        </p:attrNameLst>
                                      </p:cBhvr>
                                      <p:to>
                                        <p:strVal val="visible"/>
                                      </p:to>
                                    </p:set>
                                    <p:anim calcmode="lin" valueType="num">
                                      <p:cBhvr additive="base">
                                        <p:cTn id="29" dur="500" fill="hold"/>
                                        <p:tgtEl>
                                          <p:spTgt spid="16">
                                            <p:txEl>
                                              <p:pRg st="3" end="3"/>
                                            </p:txEl>
                                          </p:spTgt>
                                        </p:tgtEl>
                                        <p:attrNameLst>
                                          <p:attrName>ppt_x</p:attrName>
                                        </p:attrNameLst>
                                      </p:cBhvr>
                                      <p:tavLst>
                                        <p:tav tm="0">
                                          <p:val>
                                            <p:strVal val="1+#ppt_w/2"/>
                                          </p:val>
                                        </p:tav>
                                        <p:tav tm="100000">
                                          <p:val>
                                            <p:strVal val="#ppt_x"/>
                                          </p:val>
                                        </p:tav>
                                      </p:tavLst>
                                    </p:anim>
                                    <p:anim calcmode="lin" valueType="num">
                                      <p:cBhvr additive="base">
                                        <p:cTn id="30" dur="500" fill="hold"/>
                                        <p:tgtEl>
                                          <p:spTgt spid="16">
                                            <p:txEl>
                                              <p:pRg st="3" end="3"/>
                                            </p:txEl>
                                          </p:spTgt>
                                        </p:tgtEl>
                                        <p:attrNameLst>
                                          <p:attrName>ppt_y</p:attrName>
                                        </p:attrNameLst>
                                      </p:cBhvr>
                                      <p:tavLst>
                                        <p:tav tm="0">
                                          <p:val>
                                            <p:strVal val="#ppt_y"/>
                                          </p:val>
                                        </p:tav>
                                        <p:tav tm="100000">
                                          <p:val>
                                            <p:strVal val="#ppt_y"/>
                                          </p:val>
                                        </p:tav>
                                      </p:tavLst>
                                    </p:anim>
                                  </p:childTnLst>
                                </p:cTn>
                              </p:par>
                            </p:childTnLst>
                          </p:cTn>
                        </p:par>
                        <p:par>
                          <p:cTn id="31" fill="hold">
                            <p:stCondLst>
                              <p:cond delay="2000"/>
                            </p:stCondLst>
                            <p:childTnLst>
                              <p:par>
                                <p:cTn id="32" presetID="2" presetClass="entr" presetSubtype="2" fill="hold" grpId="0" nodeType="afterEffect">
                                  <p:stCondLst>
                                    <p:cond delay="0"/>
                                  </p:stCondLst>
                                  <p:childTnLst>
                                    <p:set>
                                      <p:cBhvr>
                                        <p:cTn id="33" dur="1" fill="hold">
                                          <p:stCondLst>
                                            <p:cond delay="0"/>
                                          </p:stCondLst>
                                        </p:cTn>
                                        <p:tgtEl>
                                          <p:spTgt spid="16">
                                            <p:txEl>
                                              <p:pRg st="4" end="4"/>
                                            </p:txEl>
                                          </p:spTgt>
                                        </p:tgtEl>
                                        <p:attrNameLst>
                                          <p:attrName>style.visibility</p:attrName>
                                        </p:attrNameLst>
                                      </p:cBhvr>
                                      <p:to>
                                        <p:strVal val="visible"/>
                                      </p:to>
                                    </p:set>
                                    <p:anim calcmode="lin" valueType="num">
                                      <p:cBhvr additive="base">
                                        <p:cTn id="34" dur="500" fill="hold"/>
                                        <p:tgtEl>
                                          <p:spTgt spid="16">
                                            <p:txEl>
                                              <p:pRg st="4" end="4"/>
                                            </p:txEl>
                                          </p:spTgt>
                                        </p:tgtEl>
                                        <p:attrNameLst>
                                          <p:attrName>ppt_x</p:attrName>
                                        </p:attrNameLst>
                                      </p:cBhvr>
                                      <p:tavLst>
                                        <p:tav tm="0">
                                          <p:val>
                                            <p:strVal val="1+#ppt_w/2"/>
                                          </p:val>
                                        </p:tav>
                                        <p:tav tm="100000">
                                          <p:val>
                                            <p:strVal val="#ppt_x"/>
                                          </p:val>
                                        </p:tav>
                                      </p:tavLst>
                                    </p:anim>
                                    <p:anim calcmode="lin" valueType="num">
                                      <p:cBhvr additive="base">
                                        <p:cTn id="35" dur="500" fill="hold"/>
                                        <p:tgtEl>
                                          <p:spTgt spid="16">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uiExpand="1" build="p"/>
      <p:bldP spid="1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id="{A7347665-2F3C-FB49-9A53-A287D3EA631D}"/>
              </a:ext>
            </a:extLst>
          </p:cNvPr>
          <p:cNvPicPr>
            <a:picLocks noChangeAspect="1"/>
          </p:cNvPicPr>
          <p:nvPr/>
        </p:nvPicPr>
        <p:blipFill rotWithShape="1">
          <a:blip r:embed="rId2"/>
          <a:srcRect t="15603" r="28448" b="12928"/>
          <a:stretch/>
        </p:blipFill>
        <p:spPr>
          <a:xfrm>
            <a:off x="0" y="-1"/>
            <a:ext cx="12206288" cy="6858001"/>
          </a:xfrm>
          <a:prstGeom prst="rect">
            <a:avLst/>
          </a:prstGeom>
        </p:spPr>
      </p:pic>
      <p:sp>
        <p:nvSpPr>
          <p:cNvPr id="5" name="Rectangle 4">
            <a:extLst>
              <a:ext uri="{FF2B5EF4-FFF2-40B4-BE49-F238E27FC236}">
                <a16:creationId xmlns:a16="http://schemas.microsoft.com/office/drawing/2014/main" id="{07E6AA02-3580-554B-B3AD-02D98FA0FE42}"/>
              </a:ext>
            </a:extLst>
          </p:cNvPr>
          <p:cNvSpPr/>
          <p:nvPr/>
        </p:nvSpPr>
        <p:spPr>
          <a:xfrm>
            <a:off x="0" y="0"/>
            <a:ext cx="12187046" cy="6858000"/>
          </a:xfrm>
          <a:prstGeom prst="rect">
            <a:avLst/>
          </a:prstGeom>
          <a:solidFill>
            <a:srgbClr val="004B8D">
              <a:alpha val="3119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C84C779-A370-A54D-B98A-7C9FAEABAF9B}"/>
              </a:ext>
            </a:extLst>
          </p:cNvPr>
          <p:cNvSpPr/>
          <p:nvPr/>
        </p:nvSpPr>
        <p:spPr>
          <a:xfrm>
            <a:off x="387361" y="363853"/>
            <a:ext cx="2266861" cy="4812664"/>
          </a:xfrm>
          <a:prstGeom prst="rect">
            <a:avLst/>
          </a:prstGeom>
          <a:solidFill>
            <a:schemeClr val="accent1">
              <a:alpha val="48832"/>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43099E3-CFFB-7A4C-9F5C-92DE96951855}"/>
              </a:ext>
            </a:extLst>
          </p:cNvPr>
          <p:cNvSpPr/>
          <p:nvPr/>
        </p:nvSpPr>
        <p:spPr>
          <a:xfrm>
            <a:off x="3239209" y="1530359"/>
            <a:ext cx="2266861" cy="4812664"/>
          </a:xfrm>
          <a:prstGeom prst="rect">
            <a:avLst/>
          </a:prstGeom>
          <a:solidFill>
            <a:schemeClr val="accent1">
              <a:alpha val="48832"/>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72EDF19-7C0D-9B42-9404-AB4AEDA6AD44}"/>
              </a:ext>
            </a:extLst>
          </p:cNvPr>
          <p:cNvSpPr/>
          <p:nvPr/>
        </p:nvSpPr>
        <p:spPr>
          <a:xfrm>
            <a:off x="6091057" y="363853"/>
            <a:ext cx="2266861" cy="4812664"/>
          </a:xfrm>
          <a:prstGeom prst="rect">
            <a:avLst/>
          </a:prstGeom>
          <a:solidFill>
            <a:schemeClr val="accent1">
              <a:alpha val="48832"/>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DB21B792-CE90-2248-BADC-FD3B5838F9F6}"/>
              </a:ext>
            </a:extLst>
          </p:cNvPr>
          <p:cNvSpPr/>
          <p:nvPr/>
        </p:nvSpPr>
        <p:spPr>
          <a:xfrm>
            <a:off x="8942906" y="1530359"/>
            <a:ext cx="2266861" cy="4812664"/>
          </a:xfrm>
          <a:prstGeom prst="rect">
            <a:avLst/>
          </a:prstGeom>
          <a:solidFill>
            <a:schemeClr val="accent1">
              <a:alpha val="48832"/>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648A81E7-2B2E-4449-AEF9-06BD8B39A0FA}"/>
              </a:ext>
            </a:extLst>
          </p:cNvPr>
          <p:cNvSpPr/>
          <p:nvPr/>
        </p:nvSpPr>
        <p:spPr>
          <a:xfrm>
            <a:off x="-32368" y="2927361"/>
            <a:ext cx="9250259" cy="1200329"/>
          </a:xfrm>
          <a:prstGeom prst="rect">
            <a:avLst/>
          </a:prstGeom>
          <a:solidFill>
            <a:srgbClr val="00B5CC">
              <a:alpha val="898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TextBox 21">
            <a:extLst>
              <a:ext uri="{FF2B5EF4-FFF2-40B4-BE49-F238E27FC236}">
                <a16:creationId xmlns:a16="http://schemas.microsoft.com/office/drawing/2014/main" id="{2A193CD3-6CE3-444B-BC14-F953F272A057}"/>
              </a:ext>
            </a:extLst>
          </p:cNvPr>
          <p:cNvSpPr txBox="1"/>
          <p:nvPr/>
        </p:nvSpPr>
        <p:spPr>
          <a:xfrm>
            <a:off x="-900979" y="2855682"/>
            <a:ext cx="6179562" cy="1200329"/>
          </a:xfrm>
          <a:prstGeom prst="rect">
            <a:avLst/>
          </a:prstGeom>
          <a:noFill/>
        </p:spPr>
        <p:txBody>
          <a:bodyPr wrap="square" lIns="91440" tIns="45720" rIns="91440" bIns="45720" rtlCol="0" anchor="ctr">
            <a:spAutoFit/>
          </a:bodyPr>
          <a:lstStyle/>
          <a:p>
            <a:pPr algn="ctr"/>
            <a:r>
              <a:rPr lang="en-US" sz="7000" b="1">
                <a:solidFill>
                  <a:schemeClr val="bg1"/>
                </a:solidFill>
                <a:latin typeface="Arial"/>
                <a:cs typeface="Arial"/>
              </a:rPr>
              <a:t>Why IB?</a:t>
            </a:r>
            <a:endParaRPr lang="en-US" sz="7000" b="1">
              <a:solidFill>
                <a:schemeClr val="bg1"/>
              </a:solidFill>
              <a:latin typeface="Arial" panose="020B0604020202020204" pitchFamily="34" charset="0"/>
              <a:cs typeface="Arial" panose="020B0604020202020204" pitchFamily="34" charset="0"/>
            </a:endParaRPr>
          </a:p>
        </p:txBody>
      </p:sp>
      <p:grpSp>
        <p:nvGrpSpPr>
          <p:cNvPr id="10" name="Group 9">
            <a:extLst>
              <a:ext uri="{FF2B5EF4-FFF2-40B4-BE49-F238E27FC236}">
                <a16:creationId xmlns:a16="http://schemas.microsoft.com/office/drawing/2014/main" id="{4D08A135-D47C-9C43-A9EC-8018B34D003D}"/>
              </a:ext>
            </a:extLst>
          </p:cNvPr>
          <p:cNvGrpSpPr/>
          <p:nvPr/>
        </p:nvGrpSpPr>
        <p:grpSpPr>
          <a:xfrm>
            <a:off x="10218420" y="-1"/>
            <a:ext cx="1973580" cy="699733"/>
            <a:chOff x="10218420" y="-1"/>
            <a:chExt cx="1973580" cy="699733"/>
          </a:xfrm>
        </p:grpSpPr>
        <p:grpSp>
          <p:nvGrpSpPr>
            <p:cNvPr id="11" name="Group 10">
              <a:extLst>
                <a:ext uri="{FF2B5EF4-FFF2-40B4-BE49-F238E27FC236}">
                  <a16:creationId xmlns:a16="http://schemas.microsoft.com/office/drawing/2014/main" id="{2C923CE2-F8BE-7041-9AB2-8E447A6907BC}"/>
                </a:ext>
              </a:extLst>
            </p:cNvPr>
            <p:cNvGrpSpPr/>
            <p:nvPr/>
          </p:nvGrpSpPr>
          <p:grpSpPr>
            <a:xfrm>
              <a:off x="10218420" y="-1"/>
              <a:ext cx="1973580" cy="699733"/>
              <a:chOff x="10218420" y="-1"/>
              <a:chExt cx="1973580" cy="699733"/>
            </a:xfrm>
          </p:grpSpPr>
          <p:sp>
            <p:nvSpPr>
              <p:cNvPr id="13" name="Oval 12">
                <a:extLst>
                  <a:ext uri="{FF2B5EF4-FFF2-40B4-BE49-F238E27FC236}">
                    <a16:creationId xmlns:a16="http://schemas.microsoft.com/office/drawing/2014/main" id="{CDAD1303-41E9-7743-847B-014A828123E0}"/>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54F637F-E5B5-474F-8CB5-E36DF6709DEA}"/>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2" name="Picture 11">
              <a:extLst>
                <a:ext uri="{FF2B5EF4-FFF2-40B4-BE49-F238E27FC236}">
                  <a16:creationId xmlns:a16="http://schemas.microsoft.com/office/drawing/2014/main" id="{08F91DDA-C21F-0C4B-9474-C8CE68E9F30A}"/>
                </a:ext>
              </a:extLst>
            </p:cNvPr>
            <p:cNvPicPr>
              <a:picLocks noChangeAspect="1"/>
            </p:cNvPicPr>
            <p:nvPr/>
          </p:nvPicPr>
          <p:blipFill>
            <a:blip r:embed="rId3"/>
            <a:stretch>
              <a:fillRect/>
            </a:stretch>
          </p:blipFill>
          <p:spPr>
            <a:xfrm>
              <a:off x="10267322" y="37500"/>
              <a:ext cx="1919725" cy="652707"/>
            </a:xfrm>
            <a:prstGeom prst="rect">
              <a:avLst/>
            </a:prstGeom>
          </p:spPr>
        </p:pic>
      </p:grpSp>
      <p:pic>
        <p:nvPicPr>
          <p:cNvPr id="17" name="Picture 16">
            <a:extLst>
              <a:ext uri="{FF2B5EF4-FFF2-40B4-BE49-F238E27FC236}">
                <a16:creationId xmlns:a16="http://schemas.microsoft.com/office/drawing/2014/main" id="{0978DA5D-4E5A-B146-B152-914936C9967C}"/>
              </a:ext>
            </a:extLst>
          </p:cNvPr>
          <p:cNvPicPr>
            <a:picLocks noChangeAspect="1"/>
          </p:cNvPicPr>
          <p:nvPr/>
        </p:nvPicPr>
        <p:blipFill>
          <a:blip r:embed="rId4"/>
          <a:stretch>
            <a:fillRect/>
          </a:stretch>
        </p:blipFill>
        <p:spPr>
          <a:xfrm>
            <a:off x="0" y="5827199"/>
            <a:ext cx="5056136" cy="1029953"/>
          </a:xfrm>
          <a:prstGeom prst="rect">
            <a:avLst/>
          </a:prstGeom>
          <a:effectLst>
            <a:outerShdw blurRad="190500" dist="76200" dir="16200000" rotWithShape="0">
              <a:prstClr val="black">
                <a:alpha val="5000"/>
              </a:prstClr>
            </a:outerShdw>
          </a:effectLst>
        </p:spPr>
      </p:pic>
    </p:spTree>
    <p:extLst>
      <p:ext uri="{BB962C8B-B14F-4D97-AF65-F5344CB8AC3E}">
        <p14:creationId xmlns:p14="http://schemas.microsoft.com/office/powerpoint/2010/main" val="4420953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2" presetClass="entr" presetSubtype="8" fill="hold" grpId="0" nodeType="withEffect">
                                  <p:stCondLst>
                                    <p:cond delay="0"/>
                                  </p:stCondLst>
                                  <p:childTnLst>
                                    <p:set>
                                      <p:cBhvr>
                                        <p:cTn id="9" dur="1" fill="hold">
                                          <p:stCondLst>
                                            <p:cond delay="0"/>
                                          </p:stCondLst>
                                        </p:cTn>
                                        <p:tgtEl>
                                          <p:spTgt spid="16"/>
                                        </p:tgtEl>
                                        <p:attrNameLst>
                                          <p:attrName>style.visibility</p:attrName>
                                        </p:attrNameLst>
                                      </p:cBhvr>
                                      <p:to>
                                        <p:strVal val="visible"/>
                                      </p:to>
                                    </p:set>
                                    <p:anim calcmode="lin" valueType="num">
                                      <p:cBhvr additive="base">
                                        <p:cTn id="10" dur="500" fill="hold"/>
                                        <p:tgtEl>
                                          <p:spTgt spid="16"/>
                                        </p:tgtEl>
                                        <p:attrNameLst>
                                          <p:attrName>ppt_x</p:attrName>
                                        </p:attrNameLst>
                                      </p:cBhvr>
                                      <p:tavLst>
                                        <p:tav tm="0">
                                          <p:val>
                                            <p:strVal val="0-#ppt_w/2"/>
                                          </p:val>
                                        </p:tav>
                                        <p:tav tm="100000">
                                          <p:val>
                                            <p:strVal val="#ppt_x"/>
                                          </p:val>
                                        </p:tav>
                                      </p:tavLst>
                                    </p:anim>
                                    <p:anim calcmode="lin" valueType="num">
                                      <p:cBhvr additive="base">
                                        <p:cTn id="11" dur="500" fill="hold"/>
                                        <p:tgtEl>
                                          <p:spTgt spid="16"/>
                                        </p:tgtEl>
                                        <p:attrNameLst>
                                          <p:attrName>ppt_y</p:attrName>
                                        </p:attrNameLst>
                                      </p:cBhvr>
                                      <p:tavLst>
                                        <p:tav tm="0">
                                          <p:val>
                                            <p:strVal val="#ppt_y"/>
                                          </p:val>
                                        </p:tav>
                                        <p:tav tm="100000">
                                          <p:val>
                                            <p:strVal val="#ppt_y"/>
                                          </p:val>
                                        </p:tav>
                                      </p:tavLst>
                                    </p:anim>
                                  </p:childTnLst>
                                </p:cTn>
                              </p:par>
                              <p:par>
                                <p:cTn id="12" presetID="10" presetClass="entr" presetSubtype="0" fill="hold" grpId="0" nodeType="withEffect">
                                  <p:stCondLst>
                                    <p:cond delay="0"/>
                                  </p:stCondLst>
                                  <p:childTnLst>
                                    <p:set>
                                      <p:cBhvr>
                                        <p:cTn id="13" dur="1" fill="hold">
                                          <p:stCondLst>
                                            <p:cond delay="0"/>
                                          </p:stCondLst>
                                        </p:cTn>
                                        <p:tgtEl>
                                          <p:spTgt spid="22"/>
                                        </p:tgtEl>
                                        <p:attrNameLst>
                                          <p:attrName>style.visibility</p:attrName>
                                        </p:attrNameLst>
                                      </p:cBhvr>
                                      <p:to>
                                        <p:strVal val="visible"/>
                                      </p:to>
                                    </p:set>
                                    <p:animEffect transition="in" filter="fade">
                                      <p:cBhvr>
                                        <p:cTn id="14" dur="500"/>
                                        <p:tgtEl>
                                          <p:spTgt spid="22"/>
                                        </p:tgtEl>
                                      </p:cBhvr>
                                    </p:animEffect>
                                  </p:childTnLst>
                                </p:cTn>
                              </p:par>
                              <p:par>
                                <p:cTn id="15" presetID="2" presetClass="entr" presetSubtype="4" fill="hold" grpId="0" nodeType="withEffect">
                                  <p:stCondLst>
                                    <p:cond delay="0"/>
                                  </p:stCondLst>
                                  <p:childTnLst>
                                    <p:set>
                                      <p:cBhvr>
                                        <p:cTn id="16" dur="1" fill="hold">
                                          <p:stCondLst>
                                            <p:cond delay="0"/>
                                          </p:stCondLst>
                                        </p:cTn>
                                        <p:tgtEl>
                                          <p:spTgt spid="23"/>
                                        </p:tgtEl>
                                        <p:attrNameLst>
                                          <p:attrName>style.visibility</p:attrName>
                                        </p:attrNameLst>
                                      </p:cBhvr>
                                      <p:to>
                                        <p:strVal val="visible"/>
                                      </p:to>
                                    </p:set>
                                    <p:anim calcmode="lin" valueType="num">
                                      <p:cBhvr additive="base">
                                        <p:cTn id="17" dur="500" fill="hold"/>
                                        <p:tgtEl>
                                          <p:spTgt spid="23"/>
                                        </p:tgtEl>
                                        <p:attrNameLst>
                                          <p:attrName>ppt_x</p:attrName>
                                        </p:attrNameLst>
                                      </p:cBhvr>
                                      <p:tavLst>
                                        <p:tav tm="0">
                                          <p:val>
                                            <p:strVal val="#ppt_x"/>
                                          </p:val>
                                        </p:tav>
                                        <p:tav tm="100000">
                                          <p:val>
                                            <p:strVal val="#ppt_x"/>
                                          </p:val>
                                        </p:tav>
                                      </p:tavLst>
                                    </p:anim>
                                    <p:anim calcmode="lin" valueType="num">
                                      <p:cBhvr additive="base">
                                        <p:cTn id="18" dur="500" fill="hold"/>
                                        <p:tgtEl>
                                          <p:spTgt spid="23"/>
                                        </p:tgtEl>
                                        <p:attrNameLst>
                                          <p:attrName>ppt_y</p:attrName>
                                        </p:attrNameLst>
                                      </p:cBhvr>
                                      <p:tavLst>
                                        <p:tav tm="0">
                                          <p:val>
                                            <p:strVal val="1+#ppt_h/2"/>
                                          </p:val>
                                        </p:tav>
                                        <p:tav tm="100000">
                                          <p:val>
                                            <p:strVal val="#ppt_y"/>
                                          </p:val>
                                        </p:tav>
                                      </p:tavLst>
                                    </p:anim>
                                  </p:childTnLst>
                                </p:cTn>
                              </p:par>
                            </p:childTnLst>
                          </p:cTn>
                        </p:par>
                        <p:par>
                          <p:cTn id="19" fill="hold">
                            <p:stCondLst>
                              <p:cond delay="500"/>
                            </p:stCondLst>
                            <p:childTnLst>
                              <p:par>
                                <p:cTn id="20" presetID="2" presetClass="entr" presetSubtype="4" fill="hold" grpId="0" nodeType="afterEffect">
                                  <p:stCondLst>
                                    <p:cond delay="0"/>
                                  </p:stCondLst>
                                  <p:childTnLst>
                                    <p:set>
                                      <p:cBhvr>
                                        <p:cTn id="21" dur="1" fill="hold">
                                          <p:stCondLst>
                                            <p:cond delay="0"/>
                                          </p:stCondLst>
                                        </p:cTn>
                                        <p:tgtEl>
                                          <p:spTgt spid="24"/>
                                        </p:tgtEl>
                                        <p:attrNameLst>
                                          <p:attrName>style.visibility</p:attrName>
                                        </p:attrNameLst>
                                      </p:cBhvr>
                                      <p:to>
                                        <p:strVal val="visible"/>
                                      </p:to>
                                    </p:set>
                                    <p:anim calcmode="lin" valueType="num">
                                      <p:cBhvr additive="base">
                                        <p:cTn id="22" dur="500" fill="hold"/>
                                        <p:tgtEl>
                                          <p:spTgt spid="24"/>
                                        </p:tgtEl>
                                        <p:attrNameLst>
                                          <p:attrName>ppt_x</p:attrName>
                                        </p:attrNameLst>
                                      </p:cBhvr>
                                      <p:tavLst>
                                        <p:tav tm="0">
                                          <p:val>
                                            <p:strVal val="#ppt_x"/>
                                          </p:val>
                                        </p:tav>
                                        <p:tav tm="100000">
                                          <p:val>
                                            <p:strVal val="#ppt_x"/>
                                          </p:val>
                                        </p:tav>
                                      </p:tavLst>
                                    </p:anim>
                                    <p:anim calcmode="lin" valueType="num">
                                      <p:cBhvr additive="base">
                                        <p:cTn id="23" dur="500" fill="hold"/>
                                        <p:tgtEl>
                                          <p:spTgt spid="24"/>
                                        </p:tgtEl>
                                        <p:attrNameLst>
                                          <p:attrName>ppt_y</p:attrName>
                                        </p:attrNameLst>
                                      </p:cBhvr>
                                      <p:tavLst>
                                        <p:tav tm="0">
                                          <p:val>
                                            <p:strVal val="1+#ppt_h/2"/>
                                          </p:val>
                                        </p:tav>
                                        <p:tav tm="100000">
                                          <p:val>
                                            <p:strVal val="#ppt_y"/>
                                          </p:val>
                                        </p:tav>
                                      </p:tavLst>
                                    </p:anim>
                                  </p:childTnLst>
                                </p:cTn>
                              </p:par>
                            </p:childTnLst>
                          </p:cTn>
                        </p:par>
                        <p:par>
                          <p:cTn id="24" fill="hold">
                            <p:stCondLst>
                              <p:cond delay="1000"/>
                            </p:stCondLst>
                            <p:childTnLst>
                              <p:par>
                                <p:cTn id="25" presetID="2" presetClass="entr" presetSubtype="4" fill="hold" grpId="0" nodeType="afterEffect">
                                  <p:stCondLst>
                                    <p:cond delay="0"/>
                                  </p:stCondLst>
                                  <p:childTnLst>
                                    <p:set>
                                      <p:cBhvr>
                                        <p:cTn id="26" dur="1" fill="hold">
                                          <p:stCondLst>
                                            <p:cond delay="0"/>
                                          </p:stCondLst>
                                        </p:cTn>
                                        <p:tgtEl>
                                          <p:spTgt spid="25"/>
                                        </p:tgtEl>
                                        <p:attrNameLst>
                                          <p:attrName>style.visibility</p:attrName>
                                        </p:attrNameLst>
                                      </p:cBhvr>
                                      <p:to>
                                        <p:strVal val="visible"/>
                                      </p:to>
                                    </p:set>
                                    <p:anim calcmode="lin" valueType="num">
                                      <p:cBhvr additive="base">
                                        <p:cTn id="27" dur="500" fill="hold"/>
                                        <p:tgtEl>
                                          <p:spTgt spid="25"/>
                                        </p:tgtEl>
                                        <p:attrNameLst>
                                          <p:attrName>ppt_x</p:attrName>
                                        </p:attrNameLst>
                                      </p:cBhvr>
                                      <p:tavLst>
                                        <p:tav tm="0">
                                          <p:val>
                                            <p:strVal val="#ppt_x"/>
                                          </p:val>
                                        </p:tav>
                                        <p:tav tm="100000">
                                          <p:val>
                                            <p:strVal val="#ppt_x"/>
                                          </p:val>
                                        </p:tav>
                                      </p:tavLst>
                                    </p:anim>
                                    <p:anim calcmode="lin" valueType="num">
                                      <p:cBhvr additive="base">
                                        <p:cTn id="28" dur="500" fill="hold"/>
                                        <p:tgtEl>
                                          <p:spTgt spid="25"/>
                                        </p:tgtEl>
                                        <p:attrNameLst>
                                          <p:attrName>ppt_y</p:attrName>
                                        </p:attrNameLst>
                                      </p:cBhvr>
                                      <p:tavLst>
                                        <p:tav tm="0">
                                          <p:val>
                                            <p:strVal val="1+#ppt_h/2"/>
                                          </p:val>
                                        </p:tav>
                                        <p:tav tm="100000">
                                          <p:val>
                                            <p:strVal val="#ppt_y"/>
                                          </p:val>
                                        </p:tav>
                                      </p:tavLst>
                                    </p:anim>
                                  </p:childTnLst>
                                </p:cTn>
                              </p:par>
                            </p:childTnLst>
                          </p:cTn>
                        </p:par>
                        <p:par>
                          <p:cTn id="29" fill="hold">
                            <p:stCondLst>
                              <p:cond delay="1500"/>
                            </p:stCondLst>
                            <p:childTnLst>
                              <p:par>
                                <p:cTn id="30" presetID="2" presetClass="entr" presetSubtype="4" fill="hold" grpId="0" nodeType="afterEffect">
                                  <p:stCondLst>
                                    <p:cond delay="0"/>
                                  </p:stCondLst>
                                  <p:childTnLst>
                                    <p:set>
                                      <p:cBhvr>
                                        <p:cTn id="31" dur="1" fill="hold">
                                          <p:stCondLst>
                                            <p:cond delay="0"/>
                                          </p:stCondLst>
                                        </p:cTn>
                                        <p:tgtEl>
                                          <p:spTgt spid="26"/>
                                        </p:tgtEl>
                                        <p:attrNameLst>
                                          <p:attrName>style.visibility</p:attrName>
                                        </p:attrNameLst>
                                      </p:cBhvr>
                                      <p:to>
                                        <p:strVal val="visible"/>
                                      </p:to>
                                    </p:set>
                                    <p:anim calcmode="lin" valueType="num">
                                      <p:cBhvr additive="base">
                                        <p:cTn id="32" dur="500" fill="hold"/>
                                        <p:tgtEl>
                                          <p:spTgt spid="26"/>
                                        </p:tgtEl>
                                        <p:attrNameLst>
                                          <p:attrName>ppt_x</p:attrName>
                                        </p:attrNameLst>
                                      </p:cBhvr>
                                      <p:tavLst>
                                        <p:tav tm="0">
                                          <p:val>
                                            <p:strVal val="#ppt_x"/>
                                          </p:val>
                                        </p:tav>
                                        <p:tav tm="100000">
                                          <p:val>
                                            <p:strVal val="#ppt_x"/>
                                          </p:val>
                                        </p:tav>
                                      </p:tavLst>
                                    </p:anim>
                                    <p:anim calcmode="lin" valueType="num">
                                      <p:cBhvr additive="base">
                                        <p:cTn id="33"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23" grpId="0" animBg="1"/>
      <p:bldP spid="24" grpId="0" animBg="1"/>
      <p:bldP spid="25" grpId="0" animBg="1"/>
      <p:bldP spid="26" grpId="0" animBg="1"/>
      <p:bldP spid="16" grpId="0" animBg="1"/>
      <p:bldP spid="2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1CA642C-8584-49F1-ADE2-18545645F564}"/>
              </a:ext>
            </a:extLst>
          </p:cNvPr>
          <p:cNvSpPr/>
          <p:nvPr/>
        </p:nvSpPr>
        <p:spPr>
          <a:xfrm flipH="1">
            <a:off x="6096000" y="0"/>
            <a:ext cx="6096000" cy="3429000"/>
          </a:xfrm>
          <a:prstGeom prst="rect">
            <a:avLst/>
          </a:prstGeom>
          <a:solidFill>
            <a:srgbClr val="76D6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76D6FF"/>
              </a:solidFill>
            </a:endParaRPr>
          </a:p>
        </p:txBody>
      </p:sp>
      <p:sp>
        <p:nvSpPr>
          <p:cNvPr id="29" name="Rectangle 28">
            <a:extLst>
              <a:ext uri="{FF2B5EF4-FFF2-40B4-BE49-F238E27FC236}">
                <a16:creationId xmlns:a16="http://schemas.microsoft.com/office/drawing/2014/main" id="{46E67DA1-7F73-EA46-9A30-2D2AFECF1BDE}"/>
              </a:ext>
            </a:extLst>
          </p:cNvPr>
          <p:cNvSpPr/>
          <p:nvPr/>
        </p:nvSpPr>
        <p:spPr>
          <a:xfrm>
            <a:off x="624380" y="965027"/>
            <a:ext cx="8928462" cy="4521073"/>
          </a:xfrm>
          <a:prstGeom prst="rect">
            <a:avLst/>
          </a:prstGeom>
          <a:solidFill>
            <a:srgbClr val="004B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50A47E24-2C8D-452D-9B83-84D2E1F97E0A}"/>
              </a:ext>
            </a:extLst>
          </p:cNvPr>
          <p:cNvSpPr/>
          <p:nvPr/>
        </p:nvSpPr>
        <p:spPr>
          <a:xfrm>
            <a:off x="5635376" y="1714500"/>
            <a:ext cx="6556626" cy="3078393"/>
          </a:xfrm>
          <a:prstGeom prst="rect">
            <a:avLst/>
          </a:prstGeom>
          <a:solidFill>
            <a:srgbClr val="76D6FF"/>
          </a:solidFill>
          <a:ln>
            <a:noFill/>
          </a:ln>
          <a:effectLst>
            <a:outerShdw blurRad="177800" dist="38100" dir="18900000" algn="b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04599DA3-77B1-CB4C-B048-734B33ECF72F}"/>
              </a:ext>
            </a:extLst>
          </p:cNvPr>
          <p:cNvGrpSpPr/>
          <p:nvPr/>
        </p:nvGrpSpPr>
        <p:grpSpPr>
          <a:xfrm>
            <a:off x="10218420" y="-1"/>
            <a:ext cx="1973580" cy="699733"/>
            <a:chOff x="10218420" y="-1"/>
            <a:chExt cx="1973580" cy="699733"/>
          </a:xfrm>
        </p:grpSpPr>
        <p:grpSp>
          <p:nvGrpSpPr>
            <p:cNvPr id="25" name="Group 24">
              <a:extLst>
                <a:ext uri="{FF2B5EF4-FFF2-40B4-BE49-F238E27FC236}">
                  <a16:creationId xmlns:a16="http://schemas.microsoft.com/office/drawing/2014/main" id="{F4CDA967-F08A-FC45-8CF4-97A90FCAD03B}"/>
                </a:ext>
              </a:extLst>
            </p:cNvPr>
            <p:cNvGrpSpPr/>
            <p:nvPr/>
          </p:nvGrpSpPr>
          <p:grpSpPr>
            <a:xfrm>
              <a:off x="10218420" y="-1"/>
              <a:ext cx="1973580" cy="699733"/>
              <a:chOff x="10218420" y="-1"/>
              <a:chExt cx="1973580" cy="699733"/>
            </a:xfrm>
          </p:grpSpPr>
          <p:sp>
            <p:nvSpPr>
              <p:cNvPr id="27" name="Oval 26">
                <a:extLst>
                  <a:ext uri="{FF2B5EF4-FFF2-40B4-BE49-F238E27FC236}">
                    <a16:creationId xmlns:a16="http://schemas.microsoft.com/office/drawing/2014/main" id="{2DF1FCEE-E437-3B4C-BADE-A407026BE544}"/>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08E60C06-DE3F-404A-AAEB-2FC008F2D3D7}"/>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6" name="Picture 25">
              <a:extLst>
                <a:ext uri="{FF2B5EF4-FFF2-40B4-BE49-F238E27FC236}">
                  <a16:creationId xmlns:a16="http://schemas.microsoft.com/office/drawing/2014/main" id="{9B53F8A2-5B27-1941-8076-19E381DE5D89}"/>
                </a:ext>
              </a:extLst>
            </p:cNvPr>
            <p:cNvPicPr>
              <a:picLocks noChangeAspect="1"/>
            </p:cNvPicPr>
            <p:nvPr/>
          </p:nvPicPr>
          <p:blipFill>
            <a:blip r:embed="rId3"/>
            <a:stretch>
              <a:fillRect/>
            </a:stretch>
          </p:blipFill>
          <p:spPr>
            <a:xfrm>
              <a:off x="10267322" y="37500"/>
              <a:ext cx="1919725" cy="652707"/>
            </a:xfrm>
            <a:prstGeom prst="rect">
              <a:avLst/>
            </a:prstGeom>
          </p:spPr>
        </p:pic>
      </p:grpSp>
      <p:sp>
        <p:nvSpPr>
          <p:cNvPr id="19" name="TextBox 18">
            <a:extLst>
              <a:ext uri="{FF2B5EF4-FFF2-40B4-BE49-F238E27FC236}">
                <a16:creationId xmlns:a16="http://schemas.microsoft.com/office/drawing/2014/main" id="{C4F3E498-0211-CC47-BC28-36A3800558F6}"/>
              </a:ext>
            </a:extLst>
          </p:cNvPr>
          <p:cNvSpPr txBox="1"/>
          <p:nvPr/>
        </p:nvSpPr>
        <p:spPr>
          <a:xfrm>
            <a:off x="5711720" y="1053927"/>
            <a:ext cx="6480280" cy="605294"/>
          </a:xfrm>
          <a:prstGeom prst="rect">
            <a:avLst/>
          </a:prstGeom>
          <a:noFill/>
        </p:spPr>
        <p:txBody>
          <a:bodyPr wrap="square" rtlCol="0">
            <a:spAutoFit/>
          </a:bodyPr>
          <a:lstStyle/>
          <a:p>
            <a:pPr>
              <a:lnSpc>
                <a:spcPts val="4000"/>
              </a:lnSpc>
            </a:pPr>
            <a:r>
              <a:rPr lang="en-US" sz="3600" b="1" spc="-70">
                <a:solidFill>
                  <a:schemeClr val="bg1"/>
                </a:solidFill>
                <a:latin typeface="Arial" panose="020B0604020202020204" pitchFamily="34" charset="0"/>
                <a:ea typeface="Lato" panose="020F0502020204030203" pitchFamily="34" charset="0"/>
                <a:cs typeface="Arial" panose="020B0604020202020204" pitchFamily="34" charset="0"/>
              </a:rPr>
              <a:t>The IB’s mission</a:t>
            </a:r>
          </a:p>
        </p:txBody>
      </p:sp>
      <p:sp>
        <p:nvSpPr>
          <p:cNvPr id="30" name="Subtitle 4">
            <a:extLst>
              <a:ext uri="{FF2B5EF4-FFF2-40B4-BE49-F238E27FC236}">
                <a16:creationId xmlns:a16="http://schemas.microsoft.com/office/drawing/2014/main" id="{F3250B5E-9264-004B-9C96-A8E088CACF0C}"/>
              </a:ext>
            </a:extLst>
          </p:cNvPr>
          <p:cNvSpPr txBox="1">
            <a:spLocks/>
          </p:cNvSpPr>
          <p:nvPr/>
        </p:nvSpPr>
        <p:spPr bwMode="auto">
          <a:xfrm>
            <a:off x="598980" y="29195"/>
            <a:ext cx="7480261"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defTabSz="457200" fontAlgn="base">
              <a:spcBef>
                <a:spcPct val="20000"/>
              </a:spcBef>
              <a:spcAft>
                <a:spcPct val="0"/>
              </a:spcAft>
              <a:defRPr/>
            </a:pPr>
            <a:r>
              <a:rPr lang="en-US" sz="4800" b="1">
                <a:solidFill>
                  <a:srgbClr val="00B5CC"/>
                </a:solidFill>
                <a:latin typeface="Arial" panose="020B0604020202020204" pitchFamily="34" charset="0"/>
                <a:ea typeface="ＭＳ Ｐゴシック" pitchFamily="-108" charset="-128"/>
                <a:cs typeface="Arial" panose="020B0604020202020204" pitchFamily="34" charset="0"/>
              </a:rPr>
              <a:t>Why IB?</a:t>
            </a:r>
          </a:p>
        </p:txBody>
      </p:sp>
      <p:sp>
        <p:nvSpPr>
          <p:cNvPr id="32" name="Subtitle 4">
            <a:extLst>
              <a:ext uri="{FF2B5EF4-FFF2-40B4-BE49-F238E27FC236}">
                <a16:creationId xmlns:a16="http://schemas.microsoft.com/office/drawing/2014/main" id="{6E20BF4D-DC87-374C-99EB-5DAA6CB0AAA8}"/>
              </a:ext>
            </a:extLst>
          </p:cNvPr>
          <p:cNvSpPr txBox="1">
            <a:spLocks/>
          </p:cNvSpPr>
          <p:nvPr/>
        </p:nvSpPr>
        <p:spPr bwMode="auto">
          <a:xfrm>
            <a:off x="5946045" y="2222460"/>
            <a:ext cx="5740809" cy="5210997"/>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285750" indent="-285750">
              <a:lnSpc>
                <a:spcPct val="110000"/>
              </a:lnSpc>
              <a:spcAft>
                <a:spcPts val="1200"/>
              </a:spcAft>
              <a:buClr>
                <a:srgbClr val="00B5CC"/>
              </a:buClr>
              <a:buBlip>
                <a:blip r:embed="rId4"/>
              </a:buBlip>
            </a:pPr>
            <a:r>
              <a:rPr lang="en-GB">
                <a:solidFill>
                  <a:srgbClr val="0A4B8D"/>
                </a:solidFill>
                <a:latin typeface="Arial" panose="020B0604020202020204" pitchFamily="34" charset="0"/>
                <a:cs typeface="Arial" panose="020B0604020202020204" pitchFamily="34" charset="0"/>
              </a:rPr>
              <a:t>Develop inquiring, knowledgeable and caring young people who help to create a better and more peaceful world through intercultural understanding</a:t>
            </a:r>
            <a:br>
              <a:rPr lang="en-GB">
                <a:solidFill>
                  <a:srgbClr val="0A4B8D"/>
                </a:solidFill>
                <a:latin typeface="Arial" panose="020B0604020202020204" pitchFamily="34" charset="0"/>
                <a:cs typeface="Arial" panose="020B0604020202020204" pitchFamily="34" charset="0"/>
              </a:rPr>
            </a:br>
            <a:r>
              <a:rPr lang="en-GB">
                <a:solidFill>
                  <a:srgbClr val="0A4B8D"/>
                </a:solidFill>
                <a:latin typeface="Arial" panose="020B0604020202020204" pitchFamily="34" charset="0"/>
                <a:cs typeface="Arial" panose="020B0604020202020204" pitchFamily="34" charset="0"/>
              </a:rPr>
              <a:t>and respect</a:t>
            </a:r>
          </a:p>
          <a:p>
            <a:pPr marL="285750" indent="-285750">
              <a:lnSpc>
                <a:spcPct val="110000"/>
              </a:lnSpc>
              <a:spcAft>
                <a:spcPts val="1200"/>
              </a:spcAft>
              <a:buClr>
                <a:srgbClr val="00B5CC"/>
              </a:buClr>
              <a:buBlip>
                <a:blip r:embed="rId4"/>
              </a:buBlip>
            </a:pPr>
            <a:r>
              <a:rPr lang="en-GB">
                <a:solidFill>
                  <a:srgbClr val="0A4B8D"/>
                </a:solidFill>
                <a:latin typeface="Arial" panose="020B0604020202020204" pitchFamily="34" charset="0"/>
                <a:cs typeface="Arial" panose="020B0604020202020204" pitchFamily="34" charset="0"/>
              </a:rPr>
              <a:t>Develop challenging programmes of international education and rigorous assessment</a:t>
            </a:r>
          </a:p>
        </p:txBody>
      </p:sp>
      <p:pic>
        <p:nvPicPr>
          <p:cNvPr id="33" name="Picture 32">
            <a:extLst>
              <a:ext uri="{FF2B5EF4-FFF2-40B4-BE49-F238E27FC236}">
                <a16:creationId xmlns:a16="http://schemas.microsoft.com/office/drawing/2014/main" id="{47523028-64F6-DB4B-BAF8-7826572F2BEC}"/>
              </a:ext>
            </a:extLst>
          </p:cNvPr>
          <p:cNvPicPr>
            <a:picLocks noChangeAspect="1"/>
          </p:cNvPicPr>
          <p:nvPr/>
        </p:nvPicPr>
        <p:blipFill rotWithShape="1">
          <a:blip r:embed="rId5"/>
          <a:srcRect l="1293" t="31062" r="28630"/>
          <a:stretch/>
        </p:blipFill>
        <p:spPr>
          <a:xfrm>
            <a:off x="-1670681" y="769545"/>
            <a:ext cx="7198175" cy="4711419"/>
          </a:xfrm>
          <a:prstGeom prst="rect">
            <a:avLst/>
          </a:prstGeom>
        </p:spPr>
      </p:pic>
      <p:pic>
        <p:nvPicPr>
          <p:cNvPr id="17" name="Picture 16">
            <a:extLst>
              <a:ext uri="{FF2B5EF4-FFF2-40B4-BE49-F238E27FC236}">
                <a16:creationId xmlns:a16="http://schemas.microsoft.com/office/drawing/2014/main" id="{1DFF00C9-7221-8746-96F7-6047E10A86C0}"/>
              </a:ext>
            </a:extLst>
          </p:cNvPr>
          <p:cNvPicPr>
            <a:picLocks noChangeAspect="1"/>
          </p:cNvPicPr>
          <p:nvPr/>
        </p:nvPicPr>
        <p:blipFill>
          <a:blip r:embed="rId6"/>
          <a:stretch>
            <a:fillRect/>
          </a:stretch>
        </p:blipFill>
        <p:spPr>
          <a:xfrm>
            <a:off x="0" y="5827199"/>
            <a:ext cx="5056136" cy="1029953"/>
          </a:xfrm>
          <a:prstGeom prst="rect">
            <a:avLst/>
          </a:prstGeom>
          <a:effectLst>
            <a:outerShdw blurRad="190500" dist="76200" dir="16200000" rotWithShape="0">
              <a:prstClr val="black">
                <a:alpha val="5000"/>
              </a:prstClr>
            </a:outerShdw>
          </a:effectLst>
        </p:spPr>
      </p:pic>
    </p:spTree>
    <p:extLst>
      <p:ext uri="{BB962C8B-B14F-4D97-AF65-F5344CB8AC3E}">
        <p14:creationId xmlns:p14="http://schemas.microsoft.com/office/powerpoint/2010/main" val="24211952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0"/>
                                        </p:tgtEl>
                                        <p:attrNameLst>
                                          <p:attrName>style.visibility</p:attrName>
                                        </p:attrNameLst>
                                      </p:cBhvr>
                                      <p:to>
                                        <p:strVal val="visible"/>
                                      </p:to>
                                    </p:set>
                                    <p:animEffect transition="in" filter="fade">
                                      <p:cBhvr>
                                        <p:cTn id="7" dur="1000"/>
                                        <p:tgtEl>
                                          <p:spTgt spid="30"/>
                                        </p:tgtEl>
                                      </p:cBhvr>
                                    </p:animEffect>
                                  </p:childTnLst>
                                </p:cTn>
                              </p:par>
                              <p:par>
                                <p:cTn id="8" presetID="2" presetClass="entr" presetSubtype="2" fill="hold" grpId="0" nodeType="withEffect">
                                  <p:stCondLst>
                                    <p:cond delay="500"/>
                                  </p:stCondLst>
                                  <p:childTnLst>
                                    <p:set>
                                      <p:cBhvr>
                                        <p:cTn id="9" dur="1" fill="hold">
                                          <p:stCondLst>
                                            <p:cond delay="0"/>
                                          </p:stCondLst>
                                        </p:cTn>
                                        <p:tgtEl>
                                          <p:spTgt spid="32">
                                            <p:txEl>
                                              <p:pRg st="0" end="0"/>
                                            </p:txEl>
                                          </p:spTgt>
                                        </p:tgtEl>
                                        <p:attrNameLst>
                                          <p:attrName>style.visibility</p:attrName>
                                        </p:attrNameLst>
                                      </p:cBhvr>
                                      <p:to>
                                        <p:strVal val="visible"/>
                                      </p:to>
                                    </p:set>
                                    <p:anim calcmode="lin" valueType="num">
                                      <p:cBhvr additive="base">
                                        <p:cTn id="10" dur="500" fill="hold"/>
                                        <p:tgtEl>
                                          <p:spTgt spid="32">
                                            <p:txEl>
                                              <p:pRg st="0" end="0"/>
                                            </p:txEl>
                                          </p:spTgt>
                                        </p:tgtEl>
                                        <p:attrNameLst>
                                          <p:attrName>ppt_x</p:attrName>
                                        </p:attrNameLst>
                                      </p:cBhvr>
                                      <p:tavLst>
                                        <p:tav tm="0">
                                          <p:val>
                                            <p:strVal val="1+#ppt_w/2"/>
                                          </p:val>
                                        </p:tav>
                                        <p:tav tm="100000">
                                          <p:val>
                                            <p:strVal val="#ppt_x"/>
                                          </p:val>
                                        </p:tav>
                                      </p:tavLst>
                                    </p:anim>
                                    <p:anim calcmode="lin" valueType="num">
                                      <p:cBhvr additive="base">
                                        <p:cTn id="11" dur="500" fill="hold"/>
                                        <p:tgtEl>
                                          <p:spTgt spid="32">
                                            <p:txEl>
                                              <p:pRg st="0" end="0"/>
                                            </p:txEl>
                                          </p:spTgt>
                                        </p:tgtEl>
                                        <p:attrNameLst>
                                          <p:attrName>ppt_y</p:attrName>
                                        </p:attrNameLst>
                                      </p:cBhvr>
                                      <p:tavLst>
                                        <p:tav tm="0">
                                          <p:val>
                                            <p:strVal val="#ppt_y"/>
                                          </p:val>
                                        </p:tav>
                                        <p:tav tm="100000">
                                          <p:val>
                                            <p:strVal val="#ppt_y"/>
                                          </p:val>
                                        </p:tav>
                                      </p:tavLst>
                                    </p:anim>
                                  </p:childTnLst>
                                </p:cTn>
                              </p:par>
                            </p:childTnLst>
                          </p:cTn>
                        </p:par>
                        <p:par>
                          <p:cTn id="12" fill="hold">
                            <p:stCondLst>
                              <p:cond delay="1000"/>
                            </p:stCondLst>
                            <p:childTnLst>
                              <p:par>
                                <p:cTn id="13" presetID="2" presetClass="entr" presetSubtype="2" fill="hold" grpId="0" nodeType="afterEffect">
                                  <p:stCondLst>
                                    <p:cond delay="0"/>
                                  </p:stCondLst>
                                  <p:childTnLst>
                                    <p:set>
                                      <p:cBhvr>
                                        <p:cTn id="14" dur="1" fill="hold">
                                          <p:stCondLst>
                                            <p:cond delay="0"/>
                                          </p:stCondLst>
                                        </p:cTn>
                                        <p:tgtEl>
                                          <p:spTgt spid="32">
                                            <p:txEl>
                                              <p:pRg st="1" end="1"/>
                                            </p:txEl>
                                          </p:spTgt>
                                        </p:tgtEl>
                                        <p:attrNameLst>
                                          <p:attrName>style.visibility</p:attrName>
                                        </p:attrNameLst>
                                      </p:cBhvr>
                                      <p:to>
                                        <p:strVal val="visible"/>
                                      </p:to>
                                    </p:set>
                                    <p:anim calcmode="lin" valueType="num">
                                      <p:cBhvr additive="base">
                                        <p:cTn id="15" dur="500" fill="hold"/>
                                        <p:tgtEl>
                                          <p:spTgt spid="32">
                                            <p:txEl>
                                              <p:pRg st="1" end="1"/>
                                            </p:txEl>
                                          </p:spTgt>
                                        </p:tgtEl>
                                        <p:attrNameLst>
                                          <p:attrName>ppt_x</p:attrName>
                                        </p:attrNameLst>
                                      </p:cBhvr>
                                      <p:tavLst>
                                        <p:tav tm="0">
                                          <p:val>
                                            <p:strVal val="1+#ppt_w/2"/>
                                          </p:val>
                                        </p:tav>
                                        <p:tav tm="100000">
                                          <p:val>
                                            <p:strVal val="#ppt_x"/>
                                          </p:val>
                                        </p:tav>
                                      </p:tavLst>
                                    </p:anim>
                                    <p:anim calcmode="lin" valueType="num">
                                      <p:cBhvr additive="base">
                                        <p:cTn id="16" dur="500" fill="hold"/>
                                        <p:tgtEl>
                                          <p:spTgt spid="32">
                                            <p:txEl>
                                              <p:pRg st="1" end="1"/>
                                            </p:txEl>
                                          </p:spTgt>
                                        </p:tgtEl>
                                        <p:attrNameLst>
                                          <p:attrName>ppt_y</p:attrName>
                                        </p:attrNameLst>
                                      </p:cBhvr>
                                      <p:tavLst>
                                        <p:tav tm="0">
                                          <p:val>
                                            <p:strVal val="#ppt_y"/>
                                          </p:val>
                                        </p:tav>
                                        <p:tav tm="100000">
                                          <p:val>
                                            <p:strVal val="#ppt_y"/>
                                          </p:val>
                                        </p:tav>
                                      </p:tavLst>
                                    </p:anim>
                                  </p:childTnLst>
                                </p:cTn>
                              </p:par>
                              <p:par>
                                <p:cTn id="17" presetID="10" presetClass="entr" presetSubtype="0" fill="hold" nodeType="withEffect">
                                  <p:stCondLst>
                                    <p:cond delay="0"/>
                                  </p:stCondLst>
                                  <p:childTnLst>
                                    <p:set>
                                      <p:cBhvr>
                                        <p:cTn id="18" dur="1" fill="hold">
                                          <p:stCondLst>
                                            <p:cond delay="0"/>
                                          </p:stCondLst>
                                        </p:cTn>
                                        <p:tgtEl>
                                          <p:spTgt spid="33"/>
                                        </p:tgtEl>
                                        <p:attrNameLst>
                                          <p:attrName>style.visibility</p:attrName>
                                        </p:attrNameLst>
                                      </p:cBhvr>
                                      <p:to>
                                        <p:strVal val="visible"/>
                                      </p:to>
                                    </p:set>
                                    <p:animEffect transition="in" filter="fade">
                                      <p:cBhvr>
                                        <p:cTn id="19" dur="500"/>
                                        <p:tgtEl>
                                          <p:spTgt spid="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p:bldP spid="32"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68F6CE1C-5782-0544-8685-23058D35CB20}"/>
              </a:ext>
            </a:extLst>
          </p:cNvPr>
          <p:cNvSpPr/>
          <p:nvPr/>
        </p:nvSpPr>
        <p:spPr>
          <a:xfrm>
            <a:off x="0" y="965025"/>
            <a:ext cx="9019106" cy="4353406"/>
          </a:xfrm>
          <a:prstGeom prst="rect">
            <a:avLst/>
          </a:prstGeom>
          <a:solidFill>
            <a:srgbClr val="004B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81CA642C-8584-49F1-ADE2-18545645F564}"/>
              </a:ext>
            </a:extLst>
          </p:cNvPr>
          <p:cNvSpPr/>
          <p:nvPr/>
        </p:nvSpPr>
        <p:spPr>
          <a:xfrm flipH="1">
            <a:off x="6096000" y="0"/>
            <a:ext cx="6096000" cy="3429000"/>
          </a:xfrm>
          <a:prstGeom prst="rect">
            <a:avLst/>
          </a:prstGeom>
          <a:solidFill>
            <a:srgbClr val="76D6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76D6FF"/>
              </a:solidFill>
            </a:endParaRPr>
          </a:p>
        </p:txBody>
      </p:sp>
      <p:sp>
        <p:nvSpPr>
          <p:cNvPr id="7" name="Rectangle 6">
            <a:extLst>
              <a:ext uri="{FF2B5EF4-FFF2-40B4-BE49-F238E27FC236}">
                <a16:creationId xmlns:a16="http://schemas.microsoft.com/office/drawing/2014/main" id="{50A47E24-2C8D-452D-9B83-84D2E1F97E0A}"/>
              </a:ext>
            </a:extLst>
          </p:cNvPr>
          <p:cNvSpPr/>
          <p:nvPr/>
        </p:nvSpPr>
        <p:spPr>
          <a:xfrm>
            <a:off x="4125074" y="1714500"/>
            <a:ext cx="8066927" cy="4838229"/>
          </a:xfrm>
          <a:prstGeom prst="rect">
            <a:avLst/>
          </a:prstGeom>
          <a:solidFill>
            <a:srgbClr val="76D6FF"/>
          </a:solidFill>
          <a:ln>
            <a:noFill/>
          </a:ln>
          <a:effectLst>
            <a:outerShdw blurRad="177800" dist="38100" dir="18900000" algn="b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04599DA3-77B1-CB4C-B048-734B33ECF72F}"/>
              </a:ext>
            </a:extLst>
          </p:cNvPr>
          <p:cNvGrpSpPr/>
          <p:nvPr/>
        </p:nvGrpSpPr>
        <p:grpSpPr>
          <a:xfrm>
            <a:off x="10218420" y="-1"/>
            <a:ext cx="1973580" cy="699733"/>
            <a:chOff x="10218420" y="-1"/>
            <a:chExt cx="1973580" cy="699733"/>
          </a:xfrm>
        </p:grpSpPr>
        <p:grpSp>
          <p:nvGrpSpPr>
            <p:cNvPr id="25" name="Group 24">
              <a:extLst>
                <a:ext uri="{FF2B5EF4-FFF2-40B4-BE49-F238E27FC236}">
                  <a16:creationId xmlns:a16="http://schemas.microsoft.com/office/drawing/2014/main" id="{F4CDA967-F08A-FC45-8CF4-97A90FCAD03B}"/>
                </a:ext>
              </a:extLst>
            </p:cNvPr>
            <p:cNvGrpSpPr/>
            <p:nvPr/>
          </p:nvGrpSpPr>
          <p:grpSpPr>
            <a:xfrm>
              <a:off x="10218420" y="-1"/>
              <a:ext cx="1973580" cy="699733"/>
              <a:chOff x="10218420" y="-1"/>
              <a:chExt cx="1973580" cy="699733"/>
            </a:xfrm>
          </p:grpSpPr>
          <p:sp>
            <p:nvSpPr>
              <p:cNvPr id="27" name="Oval 26">
                <a:extLst>
                  <a:ext uri="{FF2B5EF4-FFF2-40B4-BE49-F238E27FC236}">
                    <a16:creationId xmlns:a16="http://schemas.microsoft.com/office/drawing/2014/main" id="{2DF1FCEE-E437-3B4C-BADE-A407026BE544}"/>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08E60C06-DE3F-404A-AAEB-2FC008F2D3D7}"/>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6" name="Picture 25">
              <a:extLst>
                <a:ext uri="{FF2B5EF4-FFF2-40B4-BE49-F238E27FC236}">
                  <a16:creationId xmlns:a16="http://schemas.microsoft.com/office/drawing/2014/main" id="{9B53F8A2-5B27-1941-8076-19E381DE5D89}"/>
                </a:ext>
              </a:extLst>
            </p:cNvPr>
            <p:cNvPicPr>
              <a:picLocks noChangeAspect="1"/>
            </p:cNvPicPr>
            <p:nvPr/>
          </p:nvPicPr>
          <p:blipFill>
            <a:blip r:embed="rId3"/>
            <a:stretch>
              <a:fillRect/>
            </a:stretch>
          </p:blipFill>
          <p:spPr>
            <a:xfrm>
              <a:off x="10267322" y="37500"/>
              <a:ext cx="1919725" cy="652707"/>
            </a:xfrm>
            <a:prstGeom prst="rect">
              <a:avLst/>
            </a:prstGeom>
          </p:spPr>
        </p:pic>
      </p:grpSp>
      <p:sp>
        <p:nvSpPr>
          <p:cNvPr id="17" name="Subtitle 4">
            <a:extLst>
              <a:ext uri="{FF2B5EF4-FFF2-40B4-BE49-F238E27FC236}">
                <a16:creationId xmlns:a16="http://schemas.microsoft.com/office/drawing/2014/main" id="{9F4F529A-DB75-1E49-9C96-2A62250F0F16}"/>
              </a:ext>
            </a:extLst>
          </p:cNvPr>
          <p:cNvSpPr txBox="1">
            <a:spLocks/>
          </p:cNvSpPr>
          <p:nvPr/>
        </p:nvSpPr>
        <p:spPr bwMode="auto">
          <a:xfrm>
            <a:off x="4625788" y="1893254"/>
            <a:ext cx="6941832" cy="4950745"/>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285750" indent="-285750">
              <a:lnSpc>
                <a:spcPct val="110000"/>
              </a:lnSpc>
              <a:spcAft>
                <a:spcPts val="1200"/>
              </a:spcAft>
              <a:buClr>
                <a:srgbClr val="00B5CC"/>
              </a:buClr>
              <a:buBlip>
                <a:blip r:embed="rId4"/>
              </a:buBlip>
            </a:pPr>
            <a:r>
              <a:rPr lang="en-GB" b="1">
                <a:solidFill>
                  <a:srgbClr val="0A4B8D"/>
                </a:solidFill>
                <a:latin typeface="Arial" panose="020B0604020202020204" pitchFamily="34" charset="0"/>
                <a:cs typeface="Arial" panose="020B0604020202020204" pitchFamily="34" charset="0"/>
              </a:rPr>
              <a:t>Empowers</a:t>
            </a:r>
            <a:r>
              <a:rPr lang="en-GB">
                <a:solidFill>
                  <a:srgbClr val="0A4B8D"/>
                </a:solidFill>
                <a:latin typeface="Arial" panose="020B0604020202020204" pitchFamily="34" charset="0"/>
                <a:cs typeface="Arial" panose="020B0604020202020204" pitchFamily="34" charset="0"/>
              </a:rPr>
              <a:t> learners to thrive and make a difference</a:t>
            </a:r>
          </a:p>
          <a:p>
            <a:pPr marL="285750" indent="-285750">
              <a:lnSpc>
                <a:spcPct val="110000"/>
              </a:lnSpc>
              <a:spcAft>
                <a:spcPts val="1200"/>
              </a:spcAft>
              <a:buClr>
                <a:srgbClr val="00B5CC"/>
              </a:buClr>
              <a:buBlip>
                <a:blip r:embed="rId4"/>
              </a:buBlip>
            </a:pPr>
            <a:r>
              <a:rPr lang="en-GB" b="1">
                <a:solidFill>
                  <a:srgbClr val="0A4B8D"/>
                </a:solidFill>
                <a:latin typeface="Arial" panose="020B0604020202020204" pitchFamily="34" charset="0"/>
                <a:cs typeface="Arial" panose="020B0604020202020204" pitchFamily="34" charset="0"/>
              </a:rPr>
              <a:t>Enables</a:t>
            </a:r>
            <a:r>
              <a:rPr lang="en-GB">
                <a:solidFill>
                  <a:srgbClr val="0A4B8D"/>
                </a:solidFill>
                <a:latin typeface="Arial" panose="020B0604020202020204" pitchFamily="34" charset="0"/>
                <a:cs typeface="Arial" panose="020B0604020202020204" pitchFamily="34" charset="0"/>
              </a:rPr>
              <a:t> students to take responsibility for their learning</a:t>
            </a:r>
          </a:p>
          <a:p>
            <a:pPr marL="285750" indent="-285750">
              <a:lnSpc>
                <a:spcPct val="110000"/>
              </a:lnSpc>
              <a:spcAft>
                <a:spcPts val="1200"/>
              </a:spcAft>
              <a:buClr>
                <a:srgbClr val="00B5CC"/>
              </a:buClr>
              <a:buBlip>
                <a:blip r:embed="rId4"/>
              </a:buBlip>
            </a:pPr>
            <a:r>
              <a:rPr lang="en-GB" b="1">
                <a:solidFill>
                  <a:srgbClr val="0A4B8D"/>
                </a:solidFill>
                <a:latin typeface="Arial" panose="020B0604020202020204" pitchFamily="34" charset="0"/>
                <a:cs typeface="Arial" panose="020B0604020202020204" pitchFamily="34" charset="0"/>
              </a:rPr>
              <a:t>Inspires</a:t>
            </a:r>
            <a:r>
              <a:rPr lang="en-GB">
                <a:solidFill>
                  <a:srgbClr val="0A4B8D"/>
                </a:solidFill>
                <a:latin typeface="Arial" panose="020B0604020202020204" pitchFamily="34" charset="0"/>
                <a:cs typeface="Arial" panose="020B0604020202020204" pitchFamily="34" charset="0"/>
              </a:rPr>
              <a:t> young people to pursue their interests and passions</a:t>
            </a:r>
          </a:p>
          <a:p>
            <a:pPr marL="285750" indent="-285750">
              <a:lnSpc>
                <a:spcPct val="110000"/>
              </a:lnSpc>
              <a:spcAft>
                <a:spcPts val="1200"/>
              </a:spcAft>
              <a:buClr>
                <a:srgbClr val="00B5CC"/>
              </a:buClr>
              <a:buBlip>
                <a:blip r:embed="rId4"/>
              </a:buBlip>
            </a:pPr>
            <a:r>
              <a:rPr lang="en-GB" b="1">
                <a:solidFill>
                  <a:srgbClr val="0A4B8D"/>
                </a:solidFill>
                <a:latin typeface="Arial" panose="020B0604020202020204" pitchFamily="34" charset="0"/>
                <a:cs typeface="Arial" panose="020B0604020202020204" pitchFamily="34" charset="0"/>
              </a:rPr>
              <a:t>Offers</a:t>
            </a:r>
            <a:r>
              <a:rPr lang="en-GB">
                <a:solidFill>
                  <a:srgbClr val="0A4B8D"/>
                </a:solidFill>
                <a:latin typeface="Arial" panose="020B0604020202020204" pitchFamily="34" charset="0"/>
                <a:cs typeface="Arial" panose="020B0604020202020204" pitchFamily="34" charset="0"/>
              </a:rPr>
              <a:t> a personalized learning experience</a:t>
            </a:r>
          </a:p>
          <a:p>
            <a:pPr marL="285750" indent="-285750">
              <a:lnSpc>
                <a:spcPct val="110000"/>
              </a:lnSpc>
              <a:spcAft>
                <a:spcPts val="1200"/>
              </a:spcAft>
              <a:buClr>
                <a:srgbClr val="00B5CC"/>
              </a:buClr>
              <a:buBlip>
                <a:blip r:embed="rId4"/>
              </a:buBlip>
            </a:pPr>
            <a:r>
              <a:rPr lang="en-GB" b="1">
                <a:solidFill>
                  <a:srgbClr val="0A4B8D"/>
                </a:solidFill>
                <a:latin typeface="Arial" panose="020B0604020202020204" pitchFamily="34" charset="0"/>
                <a:cs typeface="Arial" panose="020B0604020202020204" pitchFamily="34" charset="0"/>
              </a:rPr>
              <a:t>Develops</a:t>
            </a:r>
            <a:r>
              <a:rPr lang="en-GB">
                <a:solidFill>
                  <a:srgbClr val="0A4B8D"/>
                </a:solidFill>
                <a:latin typeface="Arial" panose="020B0604020202020204" pitchFamily="34" charset="0"/>
                <a:cs typeface="Arial" panose="020B0604020202020204" pitchFamily="34" charset="0"/>
              </a:rPr>
              <a:t> resilient, well-rounded students</a:t>
            </a:r>
          </a:p>
          <a:p>
            <a:pPr marL="285750" indent="-285750">
              <a:lnSpc>
                <a:spcPct val="110000"/>
              </a:lnSpc>
              <a:spcAft>
                <a:spcPts val="1200"/>
              </a:spcAft>
              <a:buClr>
                <a:srgbClr val="00B5CC"/>
              </a:buClr>
              <a:buBlip>
                <a:blip r:embed="rId4"/>
              </a:buBlip>
            </a:pPr>
            <a:r>
              <a:rPr lang="en-GB" b="1">
                <a:solidFill>
                  <a:srgbClr val="0A4B8D"/>
                </a:solidFill>
                <a:latin typeface="Arial" panose="020B0604020202020204" pitchFamily="34" charset="0"/>
                <a:cs typeface="Arial" panose="020B0604020202020204" pitchFamily="34" charset="0"/>
              </a:rPr>
              <a:t>Builds</a:t>
            </a:r>
            <a:r>
              <a:rPr lang="en-GB">
                <a:solidFill>
                  <a:srgbClr val="0A4B8D"/>
                </a:solidFill>
                <a:latin typeface="Arial" panose="020B0604020202020204" pitchFamily="34" charset="0"/>
                <a:cs typeface="Arial" panose="020B0604020202020204" pitchFamily="34" charset="0"/>
              </a:rPr>
              <a:t> future-ready skills</a:t>
            </a:r>
          </a:p>
          <a:p>
            <a:pPr marL="285750" indent="-285750">
              <a:lnSpc>
                <a:spcPct val="110000"/>
              </a:lnSpc>
              <a:spcAft>
                <a:spcPts val="1200"/>
              </a:spcAft>
              <a:buClr>
                <a:srgbClr val="00B5CC"/>
              </a:buClr>
              <a:buBlip>
                <a:blip r:embed="rId4"/>
              </a:buBlip>
            </a:pPr>
            <a:r>
              <a:rPr lang="en-GB" b="1">
                <a:solidFill>
                  <a:srgbClr val="0A4B8D"/>
                </a:solidFill>
                <a:latin typeface="Arial" panose="020B0604020202020204" pitchFamily="34" charset="0"/>
                <a:cs typeface="Arial" panose="020B0604020202020204" pitchFamily="34" charset="0"/>
              </a:rPr>
              <a:t>Gives</a:t>
            </a:r>
            <a:r>
              <a:rPr lang="en-GB">
                <a:solidFill>
                  <a:srgbClr val="0A4B8D"/>
                </a:solidFill>
                <a:latin typeface="Arial" panose="020B0604020202020204" pitchFamily="34" charset="0"/>
                <a:cs typeface="Arial" panose="020B0604020202020204" pitchFamily="34" charset="0"/>
              </a:rPr>
              <a:t> learners an international reputation for excellence</a:t>
            </a:r>
            <a:br>
              <a:rPr lang="en-GB">
                <a:solidFill>
                  <a:srgbClr val="0A4B8D"/>
                </a:solidFill>
                <a:latin typeface="Arial" panose="020B0604020202020204" pitchFamily="34" charset="0"/>
                <a:cs typeface="Arial" panose="020B0604020202020204" pitchFamily="34" charset="0"/>
              </a:rPr>
            </a:br>
            <a:r>
              <a:rPr lang="en-GB">
                <a:solidFill>
                  <a:srgbClr val="0A4B8D"/>
                </a:solidFill>
                <a:latin typeface="Arial" panose="020B0604020202020204" pitchFamily="34" charset="0"/>
                <a:cs typeface="Arial" panose="020B0604020202020204" pitchFamily="34" charset="0"/>
              </a:rPr>
              <a:t>and quality</a:t>
            </a:r>
          </a:p>
          <a:p>
            <a:pPr marL="285750" indent="-285750">
              <a:lnSpc>
                <a:spcPct val="110000"/>
              </a:lnSpc>
              <a:spcAft>
                <a:spcPts val="1200"/>
              </a:spcAft>
              <a:buClr>
                <a:srgbClr val="00B5CC"/>
              </a:buClr>
              <a:buBlip>
                <a:blip r:embed="rId4"/>
              </a:buBlip>
            </a:pPr>
            <a:r>
              <a:rPr lang="en-GB" b="1">
                <a:solidFill>
                  <a:srgbClr val="0A4B8D"/>
                </a:solidFill>
                <a:latin typeface="Arial" panose="020B0604020202020204" pitchFamily="34" charset="0"/>
                <a:cs typeface="Arial" panose="020B0604020202020204" pitchFamily="34" charset="0"/>
              </a:rPr>
              <a:t>Celebrates</a:t>
            </a:r>
            <a:r>
              <a:rPr lang="en-GB">
                <a:solidFill>
                  <a:srgbClr val="0A4B8D"/>
                </a:solidFill>
                <a:latin typeface="Arial" panose="020B0604020202020204" pitchFamily="34" charset="0"/>
                <a:cs typeface="Arial" panose="020B0604020202020204" pitchFamily="34" charset="0"/>
              </a:rPr>
              <a:t> cultural diversity and thrives in a multicultural context</a:t>
            </a:r>
          </a:p>
          <a:p>
            <a:pPr marL="285750" indent="-285750">
              <a:lnSpc>
                <a:spcPct val="110000"/>
              </a:lnSpc>
              <a:spcAft>
                <a:spcPts val="1200"/>
              </a:spcAft>
              <a:buClr>
                <a:srgbClr val="00B5CC"/>
              </a:buClr>
              <a:buBlip>
                <a:blip r:embed="rId4"/>
              </a:buBlip>
            </a:pPr>
            <a:r>
              <a:rPr lang="en-GB" b="1">
                <a:solidFill>
                  <a:srgbClr val="0A4B8D"/>
                </a:solidFill>
                <a:latin typeface="Arial" panose="020B0604020202020204" pitchFamily="34" charset="0"/>
                <a:cs typeface="Arial" panose="020B0604020202020204" pitchFamily="34" charset="0"/>
              </a:rPr>
              <a:t>Empowers</a:t>
            </a:r>
            <a:r>
              <a:rPr lang="en-GB">
                <a:solidFill>
                  <a:srgbClr val="0A4B8D"/>
                </a:solidFill>
                <a:latin typeface="Arial" panose="020B0604020202020204" pitchFamily="34" charset="0"/>
                <a:cs typeface="Arial" panose="020B0604020202020204" pitchFamily="34" charset="0"/>
              </a:rPr>
              <a:t> students to actively engage in the community through the DP core</a:t>
            </a:r>
          </a:p>
        </p:txBody>
      </p:sp>
      <p:pic>
        <p:nvPicPr>
          <p:cNvPr id="31" name="Picture 30">
            <a:extLst>
              <a:ext uri="{FF2B5EF4-FFF2-40B4-BE49-F238E27FC236}">
                <a16:creationId xmlns:a16="http://schemas.microsoft.com/office/drawing/2014/main" id="{EB58AD49-A7B8-A141-A0C9-BB726D8F1060}"/>
              </a:ext>
            </a:extLst>
          </p:cNvPr>
          <p:cNvPicPr>
            <a:picLocks noChangeAspect="1"/>
          </p:cNvPicPr>
          <p:nvPr/>
        </p:nvPicPr>
        <p:blipFill>
          <a:blip r:embed="rId5"/>
          <a:stretch>
            <a:fillRect/>
          </a:stretch>
        </p:blipFill>
        <p:spPr>
          <a:xfrm>
            <a:off x="0" y="5827199"/>
            <a:ext cx="5056136" cy="1029953"/>
          </a:xfrm>
          <a:prstGeom prst="rect">
            <a:avLst/>
          </a:prstGeom>
          <a:effectLst>
            <a:outerShdw blurRad="190500" dist="76200" dir="16200000" rotWithShape="0">
              <a:prstClr val="black">
                <a:alpha val="5000"/>
              </a:prstClr>
            </a:outerShdw>
          </a:effectLst>
        </p:spPr>
      </p:pic>
      <p:sp>
        <p:nvSpPr>
          <p:cNvPr id="32" name="Subtitle 4">
            <a:extLst>
              <a:ext uri="{FF2B5EF4-FFF2-40B4-BE49-F238E27FC236}">
                <a16:creationId xmlns:a16="http://schemas.microsoft.com/office/drawing/2014/main" id="{7FFBFD06-49B2-3A4B-AE04-7F1F1A45EAAD}"/>
              </a:ext>
            </a:extLst>
          </p:cNvPr>
          <p:cNvSpPr txBox="1">
            <a:spLocks/>
          </p:cNvSpPr>
          <p:nvPr/>
        </p:nvSpPr>
        <p:spPr bwMode="auto">
          <a:xfrm>
            <a:off x="598980" y="29195"/>
            <a:ext cx="7480261"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defTabSz="457200" fontAlgn="base">
              <a:spcBef>
                <a:spcPct val="20000"/>
              </a:spcBef>
              <a:spcAft>
                <a:spcPct val="0"/>
              </a:spcAft>
              <a:defRPr/>
            </a:pPr>
            <a:r>
              <a:rPr lang="en-US" sz="4800" b="1">
                <a:solidFill>
                  <a:srgbClr val="00B5CC"/>
                </a:solidFill>
                <a:latin typeface="Arial" panose="020B0604020202020204" pitchFamily="34" charset="0"/>
                <a:ea typeface="ＭＳ Ｐゴシック" pitchFamily="-108" charset="-128"/>
                <a:cs typeface="Arial" panose="020B0604020202020204" pitchFamily="34" charset="0"/>
              </a:rPr>
              <a:t>Why IB?</a:t>
            </a:r>
          </a:p>
        </p:txBody>
      </p:sp>
      <p:sp>
        <p:nvSpPr>
          <p:cNvPr id="16" name="Rectangle 15">
            <a:extLst>
              <a:ext uri="{FF2B5EF4-FFF2-40B4-BE49-F238E27FC236}">
                <a16:creationId xmlns:a16="http://schemas.microsoft.com/office/drawing/2014/main" id="{9C2C3511-1B0E-6A4C-B63D-854E4A8A46CB}"/>
              </a:ext>
            </a:extLst>
          </p:cNvPr>
          <p:cNvSpPr/>
          <p:nvPr/>
        </p:nvSpPr>
        <p:spPr>
          <a:xfrm>
            <a:off x="6052882" y="965025"/>
            <a:ext cx="3499960" cy="749475"/>
          </a:xfrm>
          <a:prstGeom prst="rect">
            <a:avLst/>
          </a:prstGeom>
          <a:solidFill>
            <a:srgbClr val="004B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BC6C41DB-B2DE-FB4E-B3D7-B0526BDD5154}"/>
              </a:ext>
            </a:extLst>
          </p:cNvPr>
          <p:cNvPicPr>
            <a:picLocks noChangeAspect="1"/>
          </p:cNvPicPr>
          <p:nvPr/>
        </p:nvPicPr>
        <p:blipFill>
          <a:blip r:embed="rId6"/>
          <a:stretch>
            <a:fillRect/>
          </a:stretch>
        </p:blipFill>
        <p:spPr>
          <a:xfrm>
            <a:off x="-115330" y="709669"/>
            <a:ext cx="4341341" cy="4600695"/>
          </a:xfrm>
          <a:prstGeom prst="rect">
            <a:avLst/>
          </a:prstGeom>
        </p:spPr>
      </p:pic>
      <p:sp>
        <p:nvSpPr>
          <p:cNvPr id="19" name="TextBox 18">
            <a:extLst>
              <a:ext uri="{FF2B5EF4-FFF2-40B4-BE49-F238E27FC236}">
                <a16:creationId xmlns:a16="http://schemas.microsoft.com/office/drawing/2014/main" id="{C4F3E498-0211-CC47-BC28-36A3800558F6}"/>
              </a:ext>
            </a:extLst>
          </p:cNvPr>
          <p:cNvSpPr txBox="1"/>
          <p:nvPr/>
        </p:nvSpPr>
        <p:spPr>
          <a:xfrm>
            <a:off x="3376338" y="1069253"/>
            <a:ext cx="6480280" cy="605294"/>
          </a:xfrm>
          <a:prstGeom prst="rect">
            <a:avLst/>
          </a:prstGeom>
          <a:noFill/>
        </p:spPr>
        <p:txBody>
          <a:bodyPr wrap="square" rtlCol="0">
            <a:spAutoFit/>
          </a:bodyPr>
          <a:lstStyle/>
          <a:p>
            <a:pPr>
              <a:lnSpc>
                <a:spcPts val="4000"/>
              </a:lnSpc>
            </a:pPr>
            <a:r>
              <a:rPr lang="en-US" sz="3600" b="1" spc="-70">
                <a:solidFill>
                  <a:schemeClr val="bg1"/>
                </a:solidFill>
                <a:latin typeface="Arial" panose="020B0604020202020204" pitchFamily="34" charset="0"/>
                <a:ea typeface="Lato" panose="020F0502020204030203" pitchFamily="34" charset="0"/>
                <a:cs typeface="Arial" panose="020B0604020202020204" pitchFamily="34" charset="0"/>
              </a:rPr>
              <a:t>The value of an IB education</a:t>
            </a:r>
          </a:p>
        </p:txBody>
      </p:sp>
    </p:spTree>
    <p:extLst>
      <p:ext uri="{BB962C8B-B14F-4D97-AF65-F5344CB8AC3E}">
        <p14:creationId xmlns:p14="http://schemas.microsoft.com/office/powerpoint/2010/main" val="21754995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2"/>
                                        </p:tgtEl>
                                        <p:attrNameLst>
                                          <p:attrName>style.visibility</p:attrName>
                                        </p:attrNameLst>
                                      </p:cBhvr>
                                      <p:to>
                                        <p:strVal val="visible"/>
                                      </p:to>
                                    </p:set>
                                    <p:animEffect transition="in" filter="fade">
                                      <p:cBhvr>
                                        <p:cTn id="7" dur="1000"/>
                                        <p:tgtEl>
                                          <p:spTgt spid="32"/>
                                        </p:tgtEl>
                                      </p:cBhvr>
                                    </p:animEffect>
                                  </p:childTnLst>
                                </p:cTn>
                              </p:par>
                              <p:par>
                                <p:cTn id="8" presetID="10" presetClass="entr" presetSubtype="0"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fade">
                                      <p:cBhvr>
                                        <p:cTn id="10" dur="1000"/>
                                        <p:tgtEl>
                                          <p:spTgt spid="3"/>
                                        </p:tgtEl>
                                      </p:cBhvr>
                                    </p:animEffect>
                                  </p:childTnLst>
                                </p:cTn>
                              </p:par>
                            </p:childTnLst>
                          </p:cTn>
                        </p:par>
                        <p:par>
                          <p:cTn id="11" fill="hold">
                            <p:stCondLst>
                              <p:cond delay="1000"/>
                            </p:stCondLst>
                            <p:childTnLst>
                              <p:par>
                                <p:cTn id="12" presetID="2" presetClass="entr" presetSubtype="2" fill="hold" grpId="0" nodeType="afterEffect">
                                  <p:stCondLst>
                                    <p:cond delay="0"/>
                                  </p:stCondLst>
                                  <p:childTnLst>
                                    <p:set>
                                      <p:cBhvr>
                                        <p:cTn id="13" dur="1" fill="hold">
                                          <p:stCondLst>
                                            <p:cond delay="0"/>
                                          </p:stCondLst>
                                        </p:cTn>
                                        <p:tgtEl>
                                          <p:spTgt spid="17">
                                            <p:txEl>
                                              <p:pRg st="0" end="0"/>
                                            </p:txEl>
                                          </p:spTgt>
                                        </p:tgtEl>
                                        <p:attrNameLst>
                                          <p:attrName>style.visibility</p:attrName>
                                        </p:attrNameLst>
                                      </p:cBhvr>
                                      <p:to>
                                        <p:strVal val="visible"/>
                                      </p:to>
                                    </p:set>
                                    <p:anim calcmode="lin" valueType="num">
                                      <p:cBhvr additive="base">
                                        <p:cTn id="14" dur="500" fill="hold"/>
                                        <p:tgtEl>
                                          <p:spTgt spid="17">
                                            <p:txEl>
                                              <p:pRg st="0" end="0"/>
                                            </p:txEl>
                                          </p:spTgt>
                                        </p:tgtEl>
                                        <p:attrNameLst>
                                          <p:attrName>ppt_x</p:attrName>
                                        </p:attrNameLst>
                                      </p:cBhvr>
                                      <p:tavLst>
                                        <p:tav tm="0">
                                          <p:val>
                                            <p:strVal val="1+#ppt_w/2"/>
                                          </p:val>
                                        </p:tav>
                                        <p:tav tm="100000">
                                          <p:val>
                                            <p:strVal val="#ppt_x"/>
                                          </p:val>
                                        </p:tav>
                                      </p:tavLst>
                                    </p:anim>
                                    <p:anim calcmode="lin" valueType="num">
                                      <p:cBhvr additive="base">
                                        <p:cTn id="15" dur="500" fill="hold"/>
                                        <p:tgtEl>
                                          <p:spTgt spid="17">
                                            <p:txEl>
                                              <p:pRg st="0" end="0"/>
                                            </p:txEl>
                                          </p:spTgt>
                                        </p:tgtEl>
                                        <p:attrNameLst>
                                          <p:attrName>ppt_y</p:attrName>
                                        </p:attrNameLst>
                                      </p:cBhvr>
                                      <p:tavLst>
                                        <p:tav tm="0">
                                          <p:val>
                                            <p:strVal val="#ppt_y"/>
                                          </p:val>
                                        </p:tav>
                                        <p:tav tm="100000">
                                          <p:val>
                                            <p:strVal val="#ppt_y"/>
                                          </p:val>
                                        </p:tav>
                                      </p:tavLst>
                                    </p:anim>
                                  </p:childTnLst>
                                </p:cTn>
                              </p:par>
                            </p:childTnLst>
                          </p:cTn>
                        </p:par>
                        <p:par>
                          <p:cTn id="16" fill="hold">
                            <p:stCondLst>
                              <p:cond delay="1500"/>
                            </p:stCondLst>
                            <p:childTnLst>
                              <p:par>
                                <p:cTn id="17" presetID="2" presetClass="entr" presetSubtype="2" fill="hold" grpId="0" nodeType="afterEffect">
                                  <p:stCondLst>
                                    <p:cond delay="0"/>
                                  </p:stCondLst>
                                  <p:childTnLst>
                                    <p:set>
                                      <p:cBhvr>
                                        <p:cTn id="18" dur="1" fill="hold">
                                          <p:stCondLst>
                                            <p:cond delay="0"/>
                                          </p:stCondLst>
                                        </p:cTn>
                                        <p:tgtEl>
                                          <p:spTgt spid="17">
                                            <p:txEl>
                                              <p:pRg st="1" end="1"/>
                                            </p:txEl>
                                          </p:spTgt>
                                        </p:tgtEl>
                                        <p:attrNameLst>
                                          <p:attrName>style.visibility</p:attrName>
                                        </p:attrNameLst>
                                      </p:cBhvr>
                                      <p:to>
                                        <p:strVal val="visible"/>
                                      </p:to>
                                    </p:set>
                                    <p:anim calcmode="lin" valueType="num">
                                      <p:cBhvr additive="base">
                                        <p:cTn id="19" dur="500" fill="hold"/>
                                        <p:tgtEl>
                                          <p:spTgt spid="17">
                                            <p:txEl>
                                              <p:pRg st="1" end="1"/>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17">
                                            <p:txEl>
                                              <p:pRg st="1" end="1"/>
                                            </p:txEl>
                                          </p:spTgt>
                                        </p:tgtEl>
                                        <p:attrNameLst>
                                          <p:attrName>ppt_y</p:attrName>
                                        </p:attrNameLst>
                                      </p:cBhvr>
                                      <p:tavLst>
                                        <p:tav tm="0">
                                          <p:val>
                                            <p:strVal val="#ppt_y"/>
                                          </p:val>
                                        </p:tav>
                                        <p:tav tm="100000">
                                          <p:val>
                                            <p:strVal val="#ppt_y"/>
                                          </p:val>
                                        </p:tav>
                                      </p:tavLst>
                                    </p:anim>
                                  </p:childTnLst>
                                </p:cTn>
                              </p:par>
                            </p:childTnLst>
                          </p:cTn>
                        </p:par>
                        <p:par>
                          <p:cTn id="21" fill="hold">
                            <p:stCondLst>
                              <p:cond delay="2000"/>
                            </p:stCondLst>
                            <p:childTnLst>
                              <p:par>
                                <p:cTn id="22" presetID="2" presetClass="entr" presetSubtype="2" fill="hold" grpId="0" nodeType="afterEffect">
                                  <p:stCondLst>
                                    <p:cond delay="0"/>
                                  </p:stCondLst>
                                  <p:childTnLst>
                                    <p:set>
                                      <p:cBhvr>
                                        <p:cTn id="23" dur="1" fill="hold">
                                          <p:stCondLst>
                                            <p:cond delay="0"/>
                                          </p:stCondLst>
                                        </p:cTn>
                                        <p:tgtEl>
                                          <p:spTgt spid="17">
                                            <p:txEl>
                                              <p:pRg st="2" end="2"/>
                                            </p:txEl>
                                          </p:spTgt>
                                        </p:tgtEl>
                                        <p:attrNameLst>
                                          <p:attrName>style.visibility</p:attrName>
                                        </p:attrNameLst>
                                      </p:cBhvr>
                                      <p:to>
                                        <p:strVal val="visible"/>
                                      </p:to>
                                    </p:set>
                                    <p:anim calcmode="lin" valueType="num">
                                      <p:cBhvr additive="base">
                                        <p:cTn id="24" dur="500" fill="hold"/>
                                        <p:tgtEl>
                                          <p:spTgt spid="17">
                                            <p:txEl>
                                              <p:pRg st="2" end="2"/>
                                            </p:txEl>
                                          </p:spTgt>
                                        </p:tgtEl>
                                        <p:attrNameLst>
                                          <p:attrName>ppt_x</p:attrName>
                                        </p:attrNameLst>
                                      </p:cBhvr>
                                      <p:tavLst>
                                        <p:tav tm="0">
                                          <p:val>
                                            <p:strVal val="1+#ppt_w/2"/>
                                          </p:val>
                                        </p:tav>
                                        <p:tav tm="100000">
                                          <p:val>
                                            <p:strVal val="#ppt_x"/>
                                          </p:val>
                                        </p:tav>
                                      </p:tavLst>
                                    </p:anim>
                                    <p:anim calcmode="lin" valueType="num">
                                      <p:cBhvr additive="base">
                                        <p:cTn id="25" dur="500" fill="hold"/>
                                        <p:tgtEl>
                                          <p:spTgt spid="17">
                                            <p:txEl>
                                              <p:pRg st="2" end="2"/>
                                            </p:txEl>
                                          </p:spTgt>
                                        </p:tgtEl>
                                        <p:attrNameLst>
                                          <p:attrName>ppt_y</p:attrName>
                                        </p:attrNameLst>
                                      </p:cBhvr>
                                      <p:tavLst>
                                        <p:tav tm="0">
                                          <p:val>
                                            <p:strVal val="#ppt_y"/>
                                          </p:val>
                                        </p:tav>
                                        <p:tav tm="100000">
                                          <p:val>
                                            <p:strVal val="#ppt_y"/>
                                          </p:val>
                                        </p:tav>
                                      </p:tavLst>
                                    </p:anim>
                                  </p:childTnLst>
                                </p:cTn>
                              </p:par>
                            </p:childTnLst>
                          </p:cTn>
                        </p:par>
                        <p:par>
                          <p:cTn id="26" fill="hold">
                            <p:stCondLst>
                              <p:cond delay="2500"/>
                            </p:stCondLst>
                            <p:childTnLst>
                              <p:par>
                                <p:cTn id="27" presetID="2" presetClass="entr" presetSubtype="2" fill="hold" grpId="0" nodeType="afterEffect">
                                  <p:stCondLst>
                                    <p:cond delay="0"/>
                                  </p:stCondLst>
                                  <p:childTnLst>
                                    <p:set>
                                      <p:cBhvr>
                                        <p:cTn id="28" dur="1" fill="hold">
                                          <p:stCondLst>
                                            <p:cond delay="0"/>
                                          </p:stCondLst>
                                        </p:cTn>
                                        <p:tgtEl>
                                          <p:spTgt spid="17">
                                            <p:txEl>
                                              <p:pRg st="3" end="3"/>
                                            </p:txEl>
                                          </p:spTgt>
                                        </p:tgtEl>
                                        <p:attrNameLst>
                                          <p:attrName>style.visibility</p:attrName>
                                        </p:attrNameLst>
                                      </p:cBhvr>
                                      <p:to>
                                        <p:strVal val="visible"/>
                                      </p:to>
                                    </p:set>
                                    <p:anim calcmode="lin" valueType="num">
                                      <p:cBhvr additive="base">
                                        <p:cTn id="29" dur="500" fill="hold"/>
                                        <p:tgtEl>
                                          <p:spTgt spid="17">
                                            <p:txEl>
                                              <p:pRg st="3" end="3"/>
                                            </p:txEl>
                                          </p:spTgt>
                                        </p:tgtEl>
                                        <p:attrNameLst>
                                          <p:attrName>ppt_x</p:attrName>
                                        </p:attrNameLst>
                                      </p:cBhvr>
                                      <p:tavLst>
                                        <p:tav tm="0">
                                          <p:val>
                                            <p:strVal val="1+#ppt_w/2"/>
                                          </p:val>
                                        </p:tav>
                                        <p:tav tm="100000">
                                          <p:val>
                                            <p:strVal val="#ppt_x"/>
                                          </p:val>
                                        </p:tav>
                                      </p:tavLst>
                                    </p:anim>
                                    <p:anim calcmode="lin" valueType="num">
                                      <p:cBhvr additive="base">
                                        <p:cTn id="30" dur="500" fill="hold"/>
                                        <p:tgtEl>
                                          <p:spTgt spid="17">
                                            <p:txEl>
                                              <p:pRg st="3" end="3"/>
                                            </p:txEl>
                                          </p:spTgt>
                                        </p:tgtEl>
                                        <p:attrNameLst>
                                          <p:attrName>ppt_y</p:attrName>
                                        </p:attrNameLst>
                                      </p:cBhvr>
                                      <p:tavLst>
                                        <p:tav tm="0">
                                          <p:val>
                                            <p:strVal val="#ppt_y"/>
                                          </p:val>
                                        </p:tav>
                                        <p:tav tm="100000">
                                          <p:val>
                                            <p:strVal val="#ppt_y"/>
                                          </p:val>
                                        </p:tav>
                                      </p:tavLst>
                                    </p:anim>
                                  </p:childTnLst>
                                </p:cTn>
                              </p:par>
                            </p:childTnLst>
                          </p:cTn>
                        </p:par>
                        <p:par>
                          <p:cTn id="31" fill="hold">
                            <p:stCondLst>
                              <p:cond delay="3000"/>
                            </p:stCondLst>
                            <p:childTnLst>
                              <p:par>
                                <p:cTn id="32" presetID="2" presetClass="entr" presetSubtype="2" fill="hold" grpId="0" nodeType="afterEffect">
                                  <p:stCondLst>
                                    <p:cond delay="0"/>
                                  </p:stCondLst>
                                  <p:childTnLst>
                                    <p:set>
                                      <p:cBhvr>
                                        <p:cTn id="33" dur="1" fill="hold">
                                          <p:stCondLst>
                                            <p:cond delay="0"/>
                                          </p:stCondLst>
                                        </p:cTn>
                                        <p:tgtEl>
                                          <p:spTgt spid="17">
                                            <p:txEl>
                                              <p:pRg st="4" end="4"/>
                                            </p:txEl>
                                          </p:spTgt>
                                        </p:tgtEl>
                                        <p:attrNameLst>
                                          <p:attrName>style.visibility</p:attrName>
                                        </p:attrNameLst>
                                      </p:cBhvr>
                                      <p:to>
                                        <p:strVal val="visible"/>
                                      </p:to>
                                    </p:set>
                                    <p:anim calcmode="lin" valueType="num">
                                      <p:cBhvr additive="base">
                                        <p:cTn id="34" dur="500" fill="hold"/>
                                        <p:tgtEl>
                                          <p:spTgt spid="17">
                                            <p:txEl>
                                              <p:pRg st="4" end="4"/>
                                            </p:txEl>
                                          </p:spTgt>
                                        </p:tgtEl>
                                        <p:attrNameLst>
                                          <p:attrName>ppt_x</p:attrName>
                                        </p:attrNameLst>
                                      </p:cBhvr>
                                      <p:tavLst>
                                        <p:tav tm="0">
                                          <p:val>
                                            <p:strVal val="1+#ppt_w/2"/>
                                          </p:val>
                                        </p:tav>
                                        <p:tav tm="100000">
                                          <p:val>
                                            <p:strVal val="#ppt_x"/>
                                          </p:val>
                                        </p:tav>
                                      </p:tavLst>
                                    </p:anim>
                                    <p:anim calcmode="lin" valueType="num">
                                      <p:cBhvr additive="base">
                                        <p:cTn id="35" dur="500" fill="hold"/>
                                        <p:tgtEl>
                                          <p:spTgt spid="17">
                                            <p:txEl>
                                              <p:pRg st="4" end="4"/>
                                            </p:txEl>
                                          </p:spTgt>
                                        </p:tgtEl>
                                        <p:attrNameLst>
                                          <p:attrName>ppt_y</p:attrName>
                                        </p:attrNameLst>
                                      </p:cBhvr>
                                      <p:tavLst>
                                        <p:tav tm="0">
                                          <p:val>
                                            <p:strVal val="#ppt_y"/>
                                          </p:val>
                                        </p:tav>
                                        <p:tav tm="100000">
                                          <p:val>
                                            <p:strVal val="#ppt_y"/>
                                          </p:val>
                                        </p:tav>
                                      </p:tavLst>
                                    </p:anim>
                                  </p:childTnLst>
                                </p:cTn>
                              </p:par>
                            </p:childTnLst>
                          </p:cTn>
                        </p:par>
                        <p:par>
                          <p:cTn id="36" fill="hold">
                            <p:stCondLst>
                              <p:cond delay="3500"/>
                            </p:stCondLst>
                            <p:childTnLst>
                              <p:par>
                                <p:cTn id="37" presetID="2" presetClass="entr" presetSubtype="2" fill="hold" grpId="0" nodeType="afterEffect">
                                  <p:stCondLst>
                                    <p:cond delay="0"/>
                                  </p:stCondLst>
                                  <p:childTnLst>
                                    <p:set>
                                      <p:cBhvr>
                                        <p:cTn id="38" dur="1" fill="hold">
                                          <p:stCondLst>
                                            <p:cond delay="0"/>
                                          </p:stCondLst>
                                        </p:cTn>
                                        <p:tgtEl>
                                          <p:spTgt spid="17">
                                            <p:txEl>
                                              <p:pRg st="5" end="5"/>
                                            </p:txEl>
                                          </p:spTgt>
                                        </p:tgtEl>
                                        <p:attrNameLst>
                                          <p:attrName>style.visibility</p:attrName>
                                        </p:attrNameLst>
                                      </p:cBhvr>
                                      <p:to>
                                        <p:strVal val="visible"/>
                                      </p:to>
                                    </p:set>
                                    <p:anim calcmode="lin" valueType="num">
                                      <p:cBhvr additive="base">
                                        <p:cTn id="39" dur="500" fill="hold"/>
                                        <p:tgtEl>
                                          <p:spTgt spid="17">
                                            <p:txEl>
                                              <p:pRg st="5" end="5"/>
                                            </p:txEl>
                                          </p:spTgt>
                                        </p:tgtEl>
                                        <p:attrNameLst>
                                          <p:attrName>ppt_x</p:attrName>
                                        </p:attrNameLst>
                                      </p:cBhvr>
                                      <p:tavLst>
                                        <p:tav tm="0">
                                          <p:val>
                                            <p:strVal val="1+#ppt_w/2"/>
                                          </p:val>
                                        </p:tav>
                                        <p:tav tm="100000">
                                          <p:val>
                                            <p:strVal val="#ppt_x"/>
                                          </p:val>
                                        </p:tav>
                                      </p:tavLst>
                                    </p:anim>
                                    <p:anim calcmode="lin" valueType="num">
                                      <p:cBhvr additive="base">
                                        <p:cTn id="40" dur="500" fill="hold"/>
                                        <p:tgtEl>
                                          <p:spTgt spid="17">
                                            <p:txEl>
                                              <p:pRg st="5" end="5"/>
                                            </p:txEl>
                                          </p:spTgt>
                                        </p:tgtEl>
                                        <p:attrNameLst>
                                          <p:attrName>ppt_y</p:attrName>
                                        </p:attrNameLst>
                                      </p:cBhvr>
                                      <p:tavLst>
                                        <p:tav tm="0">
                                          <p:val>
                                            <p:strVal val="#ppt_y"/>
                                          </p:val>
                                        </p:tav>
                                        <p:tav tm="100000">
                                          <p:val>
                                            <p:strVal val="#ppt_y"/>
                                          </p:val>
                                        </p:tav>
                                      </p:tavLst>
                                    </p:anim>
                                  </p:childTnLst>
                                </p:cTn>
                              </p:par>
                            </p:childTnLst>
                          </p:cTn>
                        </p:par>
                        <p:par>
                          <p:cTn id="41" fill="hold">
                            <p:stCondLst>
                              <p:cond delay="4000"/>
                            </p:stCondLst>
                            <p:childTnLst>
                              <p:par>
                                <p:cTn id="42" presetID="2" presetClass="entr" presetSubtype="2" fill="hold" grpId="0" nodeType="afterEffect">
                                  <p:stCondLst>
                                    <p:cond delay="0"/>
                                  </p:stCondLst>
                                  <p:childTnLst>
                                    <p:set>
                                      <p:cBhvr>
                                        <p:cTn id="43" dur="1" fill="hold">
                                          <p:stCondLst>
                                            <p:cond delay="0"/>
                                          </p:stCondLst>
                                        </p:cTn>
                                        <p:tgtEl>
                                          <p:spTgt spid="17">
                                            <p:txEl>
                                              <p:pRg st="6" end="6"/>
                                            </p:txEl>
                                          </p:spTgt>
                                        </p:tgtEl>
                                        <p:attrNameLst>
                                          <p:attrName>style.visibility</p:attrName>
                                        </p:attrNameLst>
                                      </p:cBhvr>
                                      <p:to>
                                        <p:strVal val="visible"/>
                                      </p:to>
                                    </p:set>
                                    <p:anim calcmode="lin" valueType="num">
                                      <p:cBhvr additive="base">
                                        <p:cTn id="44" dur="500" fill="hold"/>
                                        <p:tgtEl>
                                          <p:spTgt spid="17">
                                            <p:txEl>
                                              <p:pRg st="6" end="6"/>
                                            </p:txEl>
                                          </p:spTgt>
                                        </p:tgtEl>
                                        <p:attrNameLst>
                                          <p:attrName>ppt_x</p:attrName>
                                        </p:attrNameLst>
                                      </p:cBhvr>
                                      <p:tavLst>
                                        <p:tav tm="0">
                                          <p:val>
                                            <p:strVal val="1+#ppt_w/2"/>
                                          </p:val>
                                        </p:tav>
                                        <p:tav tm="100000">
                                          <p:val>
                                            <p:strVal val="#ppt_x"/>
                                          </p:val>
                                        </p:tav>
                                      </p:tavLst>
                                    </p:anim>
                                    <p:anim calcmode="lin" valueType="num">
                                      <p:cBhvr additive="base">
                                        <p:cTn id="45" dur="500" fill="hold"/>
                                        <p:tgtEl>
                                          <p:spTgt spid="17">
                                            <p:txEl>
                                              <p:pRg st="6" end="6"/>
                                            </p:txEl>
                                          </p:spTgt>
                                        </p:tgtEl>
                                        <p:attrNameLst>
                                          <p:attrName>ppt_y</p:attrName>
                                        </p:attrNameLst>
                                      </p:cBhvr>
                                      <p:tavLst>
                                        <p:tav tm="0">
                                          <p:val>
                                            <p:strVal val="#ppt_y"/>
                                          </p:val>
                                        </p:tav>
                                        <p:tav tm="100000">
                                          <p:val>
                                            <p:strVal val="#ppt_y"/>
                                          </p:val>
                                        </p:tav>
                                      </p:tavLst>
                                    </p:anim>
                                  </p:childTnLst>
                                </p:cTn>
                              </p:par>
                            </p:childTnLst>
                          </p:cTn>
                        </p:par>
                        <p:par>
                          <p:cTn id="46" fill="hold">
                            <p:stCondLst>
                              <p:cond delay="4500"/>
                            </p:stCondLst>
                            <p:childTnLst>
                              <p:par>
                                <p:cTn id="47" presetID="2" presetClass="entr" presetSubtype="2" fill="hold" grpId="0" nodeType="afterEffect">
                                  <p:stCondLst>
                                    <p:cond delay="0"/>
                                  </p:stCondLst>
                                  <p:childTnLst>
                                    <p:set>
                                      <p:cBhvr>
                                        <p:cTn id="48" dur="1" fill="hold">
                                          <p:stCondLst>
                                            <p:cond delay="0"/>
                                          </p:stCondLst>
                                        </p:cTn>
                                        <p:tgtEl>
                                          <p:spTgt spid="17">
                                            <p:txEl>
                                              <p:pRg st="7" end="7"/>
                                            </p:txEl>
                                          </p:spTgt>
                                        </p:tgtEl>
                                        <p:attrNameLst>
                                          <p:attrName>style.visibility</p:attrName>
                                        </p:attrNameLst>
                                      </p:cBhvr>
                                      <p:to>
                                        <p:strVal val="visible"/>
                                      </p:to>
                                    </p:set>
                                    <p:anim calcmode="lin" valueType="num">
                                      <p:cBhvr additive="base">
                                        <p:cTn id="49" dur="500" fill="hold"/>
                                        <p:tgtEl>
                                          <p:spTgt spid="17">
                                            <p:txEl>
                                              <p:pRg st="7" end="7"/>
                                            </p:txEl>
                                          </p:spTgt>
                                        </p:tgtEl>
                                        <p:attrNameLst>
                                          <p:attrName>ppt_x</p:attrName>
                                        </p:attrNameLst>
                                      </p:cBhvr>
                                      <p:tavLst>
                                        <p:tav tm="0">
                                          <p:val>
                                            <p:strVal val="1+#ppt_w/2"/>
                                          </p:val>
                                        </p:tav>
                                        <p:tav tm="100000">
                                          <p:val>
                                            <p:strVal val="#ppt_x"/>
                                          </p:val>
                                        </p:tav>
                                      </p:tavLst>
                                    </p:anim>
                                    <p:anim calcmode="lin" valueType="num">
                                      <p:cBhvr additive="base">
                                        <p:cTn id="50" dur="500" fill="hold"/>
                                        <p:tgtEl>
                                          <p:spTgt spid="17">
                                            <p:txEl>
                                              <p:pRg st="7" end="7"/>
                                            </p:txEl>
                                          </p:spTgt>
                                        </p:tgtEl>
                                        <p:attrNameLst>
                                          <p:attrName>ppt_y</p:attrName>
                                        </p:attrNameLst>
                                      </p:cBhvr>
                                      <p:tavLst>
                                        <p:tav tm="0">
                                          <p:val>
                                            <p:strVal val="#ppt_y"/>
                                          </p:val>
                                        </p:tav>
                                        <p:tav tm="100000">
                                          <p:val>
                                            <p:strVal val="#ppt_y"/>
                                          </p:val>
                                        </p:tav>
                                      </p:tavLst>
                                    </p:anim>
                                  </p:childTnLst>
                                </p:cTn>
                              </p:par>
                            </p:childTnLst>
                          </p:cTn>
                        </p:par>
                        <p:par>
                          <p:cTn id="51" fill="hold">
                            <p:stCondLst>
                              <p:cond delay="5000"/>
                            </p:stCondLst>
                            <p:childTnLst>
                              <p:par>
                                <p:cTn id="52" presetID="2" presetClass="entr" presetSubtype="2" fill="hold" grpId="0" nodeType="afterEffect">
                                  <p:stCondLst>
                                    <p:cond delay="0"/>
                                  </p:stCondLst>
                                  <p:childTnLst>
                                    <p:set>
                                      <p:cBhvr>
                                        <p:cTn id="53" dur="1" fill="hold">
                                          <p:stCondLst>
                                            <p:cond delay="0"/>
                                          </p:stCondLst>
                                        </p:cTn>
                                        <p:tgtEl>
                                          <p:spTgt spid="17">
                                            <p:txEl>
                                              <p:pRg st="8" end="8"/>
                                            </p:txEl>
                                          </p:spTgt>
                                        </p:tgtEl>
                                        <p:attrNameLst>
                                          <p:attrName>style.visibility</p:attrName>
                                        </p:attrNameLst>
                                      </p:cBhvr>
                                      <p:to>
                                        <p:strVal val="visible"/>
                                      </p:to>
                                    </p:set>
                                    <p:anim calcmode="lin" valueType="num">
                                      <p:cBhvr additive="base">
                                        <p:cTn id="54" dur="500" fill="hold"/>
                                        <p:tgtEl>
                                          <p:spTgt spid="17">
                                            <p:txEl>
                                              <p:pRg st="8" end="8"/>
                                            </p:txEl>
                                          </p:spTgt>
                                        </p:tgtEl>
                                        <p:attrNameLst>
                                          <p:attrName>ppt_x</p:attrName>
                                        </p:attrNameLst>
                                      </p:cBhvr>
                                      <p:tavLst>
                                        <p:tav tm="0">
                                          <p:val>
                                            <p:strVal val="1+#ppt_w/2"/>
                                          </p:val>
                                        </p:tav>
                                        <p:tav tm="100000">
                                          <p:val>
                                            <p:strVal val="#ppt_x"/>
                                          </p:val>
                                        </p:tav>
                                      </p:tavLst>
                                    </p:anim>
                                    <p:anim calcmode="lin" valueType="num">
                                      <p:cBhvr additive="base">
                                        <p:cTn id="55" dur="500" fill="hold"/>
                                        <p:tgtEl>
                                          <p:spTgt spid="17">
                                            <p:txEl>
                                              <p:pRg st="8" end="8"/>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uiExpand="1" build="p"/>
      <p:bldP spid="3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id="{A7347665-2F3C-FB49-9A53-A287D3EA631D}"/>
              </a:ext>
            </a:extLst>
          </p:cNvPr>
          <p:cNvPicPr>
            <a:picLocks noChangeAspect="1"/>
          </p:cNvPicPr>
          <p:nvPr/>
        </p:nvPicPr>
        <p:blipFill>
          <a:blip r:embed="rId2"/>
          <a:srcRect t="7808" b="7808"/>
          <a:stretch/>
        </p:blipFill>
        <p:spPr>
          <a:xfrm>
            <a:off x="0" y="-603"/>
            <a:ext cx="12192000" cy="6858001"/>
          </a:xfrm>
          <a:prstGeom prst="rect">
            <a:avLst/>
          </a:prstGeom>
        </p:spPr>
      </p:pic>
      <p:sp>
        <p:nvSpPr>
          <p:cNvPr id="5" name="Rectangle 4">
            <a:extLst>
              <a:ext uri="{FF2B5EF4-FFF2-40B4-BE49-F238E27FC236}">
                <a16:creationId xmlns:a16="http://schemas.microsoft.com/office/drawing/2014/main" id="{07E6AA02-3580-554B-B3AD-02D98FA0FE42}"/>
              </a:ext>
            </a:extLst>
          </p:cNvPr>
          <p:cNvSpPr/>
          <p:nvPr/>
        </p:nvSpPr>
        <p:spPr>
          <a:xfrm>
            <a:off x="0" y="-848"/>
            <a:ext cx="12187046" cy="6858000"/>
          </a:xfrm>
          <a:prstGeom prst="rect">
            <a:avLst/>
          </a:prstGeom>
          <a:solidFill>
            <a:srgbClr val="004B8D">
              <a:alpha val="4968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C84C779-A370-A54D-B98A-7C9FAEABAF9B}"/>
              </a:ext>
            </a:extLst>
          </p:cNvPr>
          <p:cNvSpPr/>
          <p:nvPr/>
        </p:nvSpPr>
        <p:spPr>
          <a:xfrm>
            <a:off x="387361" y="363853"/>
            <a:ext cx="2266861" cy="4812664"/>
          </a:xfrm>
          <a:prstGeom prst="rect">
            <a:avLst/>
          </a:prstGeom>
          <a:solidFill>
            <a:srgbClr val="9CB2CE">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43099E3-CFFB-7A4C-9F5C-92DE96951855}"/>
              </a:ext>
            </a:extLst>
          </p:cNvPr>
          <p:cNvSpPr/>
          <p:nvPr/>
        </p:nvSpPr>
        <p:spPr>
          <a:xfrm>
            <a:off x="3239209" y="1530359"/>
            <a:ext cx="2266861" cy="4812664"/>
          </a:xfrm>
          <a:prstGeom prst="rect">
            <a:avLst/>
          </a:prstGeom>
          <a:solidFill>
            <a:srgbClr val="9CB2CE">
              <a:alpha val="4883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72EDF19-7C0D-9B42-9404-AB4AEDA6AD44}"/>
              </a:ext>
            </a:extLst>
          </p:cNvPr>
          <p:cNvSpPr/>
          <p:nvPr/>
        </p:nvSpPr>
        <p:spPr>
          <a:xfrm>
            <a:off x="6091057" y="363853"/>
            <a:ext cx="2266861" cy="4812664"/>
          </a:xfrm>
          <a:prstGeom prst="rect">
            <a:avLst/>
          </a:prstGeom>
          <a:solidFill>
            <a:srgbClr val="9CB2CE">
              <a:alpha val="4883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DB21B792-CE90-2248-BADC-FD3B5838F9F6}"/>
              </a:ext>
            </a:extLst>
          </p:cNvPr>
          <p:cNvSpPr/>
          <p:nvPr/>
        </p:nvSpPr>
        <p:spPr>
          <a:xfrm>
            <a:off x="8942906" y="1530359"/>
            <a:ext cx="2266861" cy="4812664"/>
          </a:xfrm>
          <a:prstGeom prst="rect">
            <a:avLst/>
          </a:prstGeom>
          <a:solidFill>
            <a:srgbClr val="9CB2CE">
              <a:alpha val="4883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648A81E7-2B2E-4449-AEF9-06BD8B39A0FA}"/>
              </a:ext>
            </a:extLst>
          </p:cNvPr>
          <p:cNvSpPr/>
          <p:nvPr/>
        </p:nvSpPr>
        <p:spPr>
          <a:xfrm>
            <a:off x="-32368" y="2927361"/>
            <a:ext cx="9250259" cy="1200329"/>
          </a:xfrm>
          <a:prstGeom prst="rect">
            <a:avLst/>
          </a:prstGeom>
          <a:solidFill>
            <a:srgbClr val="9CB2CE">
              <a:alpha val="8516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TextBox 21">
            <a:extLst>
              <a:ext uri="{FF2B5EF4-FFF2-40B4-BE49-F238E27FC236}">
                <a16:creationId xmlns:a16="http://schemas.microsoft.com/office/drawing/2014/main" id="{2A193CD3-6CE3-444B-BC14-F953F272A057}"/>
              </a:ext>
            </a:extLst>
          </p:cNvPr>
          <p:cNvSpPr txBox="1"/>
          <p:nvPr/>
        </p:nvSpPr>
        <p:spPr>
          <a:xfrm>
            <a:off x="-654423" y="2919253"/>
            <a:ext cx="7758546" cy="1169551"/>
          </a:xfrm>
          <a:prstGeom prst="rect">
            <a:avLst/>
          </a:prstGeom>
          <a:noFill/>
        </p:spPr>
        <p:txBody>
          <a:bodyPr wrap="square" lIns="91440" tIns="45720" rIns="91440" bIns="45720" rtlCol="0" anchor="ctr">
            <a:spAutoFit/>
          </a:bodyPr>
          <a:lstStyle/>
          <a:p>
            <a:pPr algn="ctr"/>
            <a:r>
              <a:rPr lang="en-US" sz="7000" b="1">
                <a:solidFill>
                  <a:schemeClr val="bg1"/>
                </a:solidFill>
                <a:latin typeface="Arial"/>
                <a:cs typeface="Arial"/>
              </a:rPr>
              <a:t>About the DP</a:t>
            </a:r>
            <a:endParaRPr lang="en-US" sz="7000" b="1">
              <a:solidFill>
                <a:schemeClr val="bg1"/>
              </a:solidFill>
              <a:latin typeface="Arial" panose="020B0604020202020204" pitchFamily="34" charset="0"/>
              <a:cs typeface="Arial" panose="020B0604020202020204" pitchFamily="34" charset="0"/>
            </a:endParaRPr>
          </a:p>
        </p:txBody>
      </p:sp>
      <p:grpSp>
        <p:nvGrpSpPr>
          <p:cNvPr id="10" name="Group 9">
            <a:extLst>
              <a:ext uri="{FF2B5EF4-FFF2-40B4-BE49-F238E27FC236}">
                <a16:creationId xmlns:a16="http://schemas.microsoft.com/office/drawing/2014/main" id="{4D08A135-D47C-9C43-A9EC-8018B34D003D}"/>
              </a:ext>
            </a:extLst>
          </p:cNvPr>
          <p:cNvGrpSpPr/>
          <p:nvPr/>
        </p:nvGrpSpPr>
        <p:grpSpPr>
          <a:xfrm>
            <a:off x="10218420" y="-1"/>
            <a:ext cx="1973580" cy="699733"/>
            <a:chOff x="10218420" y="-1"/>
            <a:chExt cx="1973580" cy="699733"/>
          </a:xfrm>
        </p:grpSpPr>
        <p:grpSp>
          <p:nvGrpSpPr>
            <p:cNvPr id="11" name="Group 10">
              <a:extLst>
                <a:ext uri="{FF2B5EF4-FFF2-40B4-BE49-F238E27FC236}">
                  <a16:creationId xmlns:a16="http://schemas.microsoft.com/office/drawing/2014/main" id="{2C923CE2-F8BE-7041-9AB2-8E447A6907BC}"/>
                </a:ext>
              </a:extLst>
            </p:cNvPr>
            <p:cNvGrpSpPr/>
            <p:nvPr/>
          </p:nvGrpSpPr>
          <p:grpSpPr>
            <a:xfrm>
              <a:off x="10218420" y="-1"/>
              <a:ext cx="1973580" cy="699733"/>
              <a:chOff x="10218420" y="-1"/>
              <a:chExt cx="1973580" cy="699733"/>
            </a:xfrm>
          </p:grpSpPr>
          <p:sp>
            <p:nvSpPr>
              <p:cNvPr id="13" name="Oval 12">
                <a:extLst>
                  <a:ext uri="{FF2B5EF4-FFF2-40B4-BE49-F238E27FC236}">
                    <a16:creationId xmlns:a16="http://schemas.microsoft.com/office/drawing/2014/main" id="{CDAD1303-41E9-7743-847B-014A828123E0}"/>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54F637F-E5B5-474F-8CB5-E36DF6709DEA}"/>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2" name="Picture 11">
              <a:extLst>
                <a:ext uri="{FF2B5EF4-FFF2-40B4-BE49-F238E27FC236}">
                  <a16:creationId xmlns:a16="http://schemas.microsoft.com/office/drawing/2014/main" id="{08F91DDA-C21F-0C4B-9474-C8CE68E9F30A}"/>
                </a:ext>
              </a:extLst>
            </p:cNvPr>
            <p:cNvPicPr>
              <a:picLocks noChangeAspect="1"/>
            </p:cNvPicPr>
            <p:nvPr/>
          </p:nvPicPr>
          <p:blipFill>
            <a:blip r:embed="rId3"/>
            <a:stretch>
              <a:fillRect/>
            </a:stretch>
          </p:blipFill>
          <p:spPr>
            <a:xfrm>
              <a:off x="10267322" y="37500"/>
              <a:ext cx="1919725" cy="652707"/>
            </a:xfrm>
            <a:prstGeom prst="rect">
              <a:avLst/>
            </a:prstGeom>
          </p:spPr>
        </p:pic>
      </p:grpSp>
      <p:pic>
        <p:nvPicPr>
          <p:cNvPr id="17" name="Picture 16">
            <a:extLst>
              <a:ext uri="{FF2B5EF4-FFF2-40B4-BE49-F238E27FC236}">
                <a16:creationId xmlns:a16="http://schemas.microsoft.com/office/drawing/2014/main" id="{DB0CEFA2-01D4-E54C-8FB9-A1BF58635B36}"/>
              </a:ext>
            </a:extLst>
          </p:cNvPr>
          <p:cNvPicPr>
            <a:picLocks noChangeAspect="1"/>
          </p:cNvPicPr>
          <p:nvPr/>
        </p:nvPicPr>
        <p:blipFill>
          <a:blip r:embed="rId4"/>
          <a:stretch>
            <a:fillRect/>
          </a:stretch>
        </p:blipFill>
        <p:spPr>
          <a:xfrm>
            <a:off x="0" y="5827199"/>
            <a:ext cx="5056136" cy="1029953"/>
          </a:xfrm>
          <a:prstGeom prst="rect">
            <a:avLst/>
          </a:prstGeom>
          <a:effectLst>
            <a:outerShdw blurRad="190500" dist="76200" dir="16200000" rotWithShape="0">
              <a:prstClr val="black">
                <a:alpha val="5000"/>
              </a:prstClr>
            </a:outerShdw>
          </a:effectLst>
        </p:spPr>
      </p:pic>
    </p:spTree>
    <p:extLst>
      <p:ext uri="{BB962C8B-B14F-4D97-AF65-F5344CB8AC3E}">
        <p14:creationId xmlns:p14="http://schemas.microsoft.com/office/powerpoint/2010/main" val="6495170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2" presetClass="entr" presetSubtype="8" fill="hold" grpId="0" nodeType="withEffect">
                                  <p:stCondLst>
                                    <p:cond delay="0"/>
                                  </p:stCondLst>
                                  <p:childTnLst>
                                    <p:set>
                                      <p:cBhvr>
                                        <p:cTn id="9" dur="1" fill="hold">
                                          <p:stCondLst>
                                            <p:cond delay="0"/>
                                          </p:stCondLst>
                                        </p:cTn>
                                        <p:tgtEl>
                                          <p:spTgt spid="16"/>
                                        </p:tgtEl>
                                        <p:attrNameLst>
                                          <p:attrName>style.visibility</p:attrName>
                                        </p:attrNameLst>
                                      </p:cBhvr>
                                      <p:to>
                                        <p:strVal val="visible"/>
                                      </p:to>
                                    </p:set>
                                    <p:anim calcmode="lin" valueType="num">
                                      <p:cBhvr additive="base">
                                        <p:cTn id="10" dur="500" fill="hold"/>
                                        <p:tgtEl>
                                          <p:spTgt spid="16"/>
                                        </p:tgtEl>
                                        <p:attrNameLst>
                                          <p:attrName>ppt_x</p:attrName>
                                        </p:attrNameLst>
                                      </p:cBhvr>
                                      <p:tavLst>
                                        <p:tav tm="0">
                                          <p:val>
                                            <p:strVal val="0-#ppt_w/2"/>
                                          </p:val>
                                        </p:tav>
                                        <p:tav tm="100000">
                                          <p:val>
                                            <p:strVal val="#ppt_x"/>
                                          </p:val>
                                        </p:tav>
                                      </p:tavLst>
                                    </p:anim>
                                    <p:anim calcmode="lin" valueType="num">
                                      <p:cBhvr additive="base">
                                        <p:cTn id="11" dur="500" fill="hold"/>
                                        <p:tgtEl>
                                          <p:spTgt spid="16"/>
                                        </p:tgtEl>
                                        <p:attrNameLst>
                                          <p:attrName>ppt_y</p:attrName>
                                        </p:attrNameLst>
                                      </p:cBhvr>
                                      <p:tavLst>
                                        <p:tav tm="0">
                                          <p:val>
                                            <p:strVal val="#ppt_y"/>
                                          </p:val>
                                        </p:tav>
                                        <p:tav tm="100000">
                                          <p:val>
                                            <p:strVal val="#ppt_y"/>
                                          </p:val>
                                        </p:tav>
                                      </p:tavLst>
                                    </p:anim>
                                  </p:childTnLst>
                                </p:cTn>
                              </p:par>
                              <p:par>
                                <p:cTn id="12" presetID="10" presetClass="entr" presetSubtype="0" fill="hold" grpId="0" nodeType="withEffect">
                                  <p:stCondLst>
                                    <p:cond delay="0"/>
                                  </p:stCondLst>
                                  <p:childTnLst>
                                    <p:set>
                                      <p:cBhvr>
                                        <p:cTn id="13" dur="1" fill="hold">
                                          <p:stCondLst>
                                            <p:cond delay="0"/>
                                          </p:stCondLst>
                                        </p:cTn>
                                        <p:tgtEl>
                                          <p:spTgt spid="22"/>
                                        </p:tgtEl>
                                        <p:attrNameLst>
                                          <p:attrName>style.visibility</p:attrName>
                                        </p:attrNameLst>
                                      </p:cBhvr>
                                      <p:to>
                                        <p:strVal val="visible"/>
                                      </p:to>
                                    </p:set>
                                    <p:animEffect transition="in" filter="fade">
                                      <p:cBhvr>
                                        <p:cTn id="14" dur="500"/>
                                        <p:tgtEl>
                                          <p:spTgt spid="22"/>
                                        </p:tgtEl>
                                      </p:cBhvr>
                                    </p:animEffect>
                                  </p:childTnLst>
                                </p:cTn>
                              </p:par>
                              <p:par>
                                <p:cTn id="15" presetID="2" presetClass="entr" presetSubtype="4" fill="hold" grpId="0" nodeType="withEffect">
                                  <p:stCondLst>
                                    <p:cond delay="0"/>
                                  </p:stCondLst>
                                  <p:childTnLst>
                                    <p:set>
                                      <p:cBhvr>
                                        <p:cTn id="16" dur="1" fill="hold">
                                          <p:stCondLst>
                                            <p:cond delay="0"/>
                                          </p:stCondLst>
                                        </p:cTn>
                                        <p:tgtEl>
                                          <p:spTgt spid="23"/>
                                        </p:tgtEl>
                                        <p:attrNameLst>
                                          <p:attrName>style.visibility</p:attrName>
                                        </p:attrNameLst>
                                      </p:cBhvr>
                                      <p:to>
                                        <p:strVal val="visible"/>
                                      </p:to>
                                    </p:set>
                                    <p:anim calcmode="lin" valueType="num">
                                      <p:cBhvr additive="base">
                                        <p:cTn id="17" dur="500" fill="hold"/>
                                        <p:tgtEl>
                                          <p:spTgt spid="23"/>
                                        </p:tgtEl>
                                        <p:attrNameLst>
                                          <p:attrName>ppt_x</p:attrName>
                                        </p:attrNameLst>
                                      </p:cBhvr>
                                      <p:tavLst>
                                        <p:tav tm="0">
                                          <p:val>
                                            <p:strVal val="#ppt_x"/>
                                          </p:val>
                                        </p:tav>
                                        <p:tav tm="100000">
                                          <p:val>
                                            <p:strVal val="#ppt_x"/>
                                          </p:val>
                                        </p:tav>
                                      </p:tavLst>
                                    </p:anim>
                                    <p:anim calcmode="lin" valueType="num">
                                      <p:cBhvr additive="base">
                                        <p:cTn id="18" dur="500" fill="hold"/>
                                        <p:tgtEl>
                                          <p:spTgt spid="23"/>
                                        </p:tgtEl>
                                        <p:attrNameLst>
                                          <p:attrName>ppt_y</p:attrName>
                                        </p:attrNameLst>
                                      </p:cBhvr>
                                      <p:tavLst>
                                        <p:tav tm="0">
                                          <p:val>
                                            <p:strVal val="1+#ppt_h/2"/>
                                          </p:val>
                                        </p:tav>
                                        <p:tav tm="100000">
                                          <p:val>
                                            <p:strVal val="#ppt_y"/>
                                          </p:val>
                                        </p:tav>
                                      </p:tavLst>
                                    </p:anim>
                                  </p:childTnLst>
                                </p:cTn>
                              </p:par>
                            </p:childTnLst>
                          </p:cTn>
                        </p:par>
                        <p:par>
                          <p:cTn id="19" fill="hold">
                            <p:stCondLst>
                              <p:cond delay="500"/>
                            </p:stCondLst>
                            <p:childTnLst>
                              <p:par>
                                <p:cTn id="20" presetID="2" presetClass="entr" presetSubtype="4" fill="hold" grpId="0" nodeType="afterEffect">
                                  <p:stCondLst>
                                    <p:cond delay="0"/>
                                  </p:stCondLst>
                                  <p:childTnLst>
                                    <p:set>
                                      <p:cBhvr>
                                        <p:cTn id="21" dur="1" fill="hold">
                                          <p:stCondLst>
                                            <p:cond delay="0"/>
                                          </p:stCondLst>
                                        </p:cTn>
                                        <p:tgtEl>
                                          <p:spTgt spid="24"/>
                                        </p:tgtEl>
                                        <p:attrNameLst>
                                          <p:attrName>style.visibility</p:attrName>
                                        </p:attrNameLst>
                                      </p:cBhvr>
                                      <p:to>
                                        <p:strVal val="visible"/>
                                      </p:to>
                                    </p:set>
                                    <p:anim calcmode="lin" valueType="num">
                                      <p:cBhvr additive="base">
                                        <p:cTn id="22" dur="500" fill="hold"/>
                                        <p:tgtEl>
                                          <p:spTgt spid="24"/>
                                        </p:tgtEl>
                                        <p:attrNameLst>
                                          <p:attrName>ppt_x</p:attrName>
                                        </p:attrNameLst>
                                      </p:cBhvr>
                                      <p:tavLst>
                                        <p:tav tm="0">
                                          <p:val>
                                            <p:strVal val="#ppt_x"/>
                                          </p:val>
                                        </p:tav>
                                        <p:tav tm="100000">
                                          <p:val>
                                            <p:strVal val="#ppt_x"/>
                                          </p:val>
                                        </p:tav>
                                      </p:tavLst>
                                    </p:anim>
                                    <p:anim calcmode="lin" valueType="num">
                                      <p:cBhvr additive="base">
                                        <p:cTn id="23" dur="500" fill="hold"/>
                                        <p:tgtEl>
                                          <p:spTgt spid="24"/>
                                        </p:tgtEl>
                                        <p:attrNameLst>
                                          <p:attrName>ppt_y</p:attrName>
                                        </p:attrNameLst>
                                      </p:cBhvr>
                                      <p:tavLst>
                                        <p:tav tm="0">
                                          <p:val>
                                            <p:strVal val="1+#ppt_h/2"/>
                                          </p:val>
                                        </p:tav>
                                        <p:tav tm="100000">
                                          <p:val>
                                            <p:strVal val="#ppt_y"/>
                                          </p:val>
                                        </p:tav>
                                      </p:tavLst>
                                    </p:anim>
                                  </p:childTnLst>
                                </p:cTn>
                              </p:par>
                            </p:childTnLst>
                          </p:cTn>
                        </p:par>
                        <p:par>
                          <p:cTn id="24" fill="hold">
                            <p:stCondLst>
                              <p:cond delay="1000"/>
                            </p:stCondLst>
                            <p:childTnLst>
                              <p:par>
                                <p:cTn id="25" presetID="2" presetClass="entr" presetSubtype="4" fill="hold" grpId="0" nodeType="afterEffect">
                                  <p:stCondLst>
                                    <p:cond delay="0"/>
                                  </p:stCondLst>
                                  <p:childTnLst>
                                    <p:set>
                                      <p:cBhvr>
                                        <p:cTn id="26" dur="1" fill="hold">
                                          <p:stCondLst>
                                            <p:cond delay="0"/>
                                          </p:stCondLst>
                                        </p:cTn>
                                        <p:tgtEl>
                                          <p:spTgt spid="25"/>
                                        </p:tgtEl>
                                        <p:attrNameLst>
                                          <p:attrName>style.visibility</p:attrName>
                                        </p:attrNameLst>
                                      </p:cBhvr>
                                      <p:to>
                                        <p:strVal val="visible"/>
                                      </p:to>
                                    </p:set>
                                    <p:anim calcmode="lin" valueType="num">
                                      <p:cBhvr additive="base">
                                        <p:cTn id="27" dur="500" fill="hold"/>
                                        <p:tgtEl>
                                          <p:spTgt spid="25"/>
                                        </p:tgtEl>
                                        <p:attrNameLst>
                                          <p:attrName>ppt_x</p:attrName>
                                        </p:attrNameLst>
                                      </p:cBhvr>
                                      <p:tavLst>
                                        <p:tav tm="0">
                                          <p:val>
                                            <p:strVal val="#ppt_x"/>
                                          </p:val>
                                        </p:tav>
                                        <p:tav tm="100000">
                                          <p:val>
                                            <p:strVal val="#ppt_x"/>
                                          </p:val>
                                        </p:tav>
                                      </p:tavLst>
                                    </p:anim>
                                    <p:anim calcmode="lin" valueType="num">
                                      <p:cBhvr additive="base">
                                        <p:cTn id="28" dur="500" fill="hold"/>
                                        <p:tgtEl>
                                          <p:spTgt spid="25"/>
                                        </p:tgtEl>
                                        <p:attrNameLst>
                                          <p:attrName>ppt_y</p:attrName>
                                        </p:attrNameLst>
                                      </p:cBhvr>
                                      <p:tavLst>
                                        <p:tav tm="0">
                                          <p:val>
                                            <p:strVal val="1+#ppt_h/2"/>
                                          </p:val>
                                        </p:tav>
                                        <p:tav tm="100000">
                                          <p:val>
                                            <p:strVal val="#ppt_y"/>
                                          </p:val>
                                        </p:tav>
                                      </p:tavLst>
                                    </p:anim>
                                  </p:childTnLst>
                                </p:cTn>
                              </p:par>
                            </p:childTnLst>
                          </p:cTn>
                        </p:par>
                        <p:par>
                          <p:cTn id="29" fill="hold">
                            <p:stCondLst>
                              <p:cond delay="1500"/>
                            </p:stCondLst>
                            <p:childTnLst>
                              <p:par>
                                <p:cTn id="30" presetID="2" presetClass="entr" presetSubtype="4" fill="hold" grpId="0" nodeType="afterEffect">
                                  <p:stCondLst>
                                    <p:cond delay="0"/>
                                  </p:stCondLst>
                                  <p:childTnLst>
                                    <p:set>
                                      <p:cBhvr>
                                        <p:cTn id="31" dur="1" fill="hold">
                                          <p:stCondLst>
                                            <p:cond delay="0"/>
                                          </p:stCondLst>
                                        </p:cTn>
                                        <p:tgtEl>
                                          <p:spTgt spid="26"/>
                                        </p:tgtEl>
                                        <p:attrNameLst>
                                          <p:attrName>style.visibility</p:attrName>
                                        </p:attrNameLst>
                                      </p:cBhvr>
                                      <p:to>
                                        <p:strVal val="visible"/>
                                      </p:to>
                                    </p:set>
                                    <p:anim calcmode="lin" valueType="num">
                                      <p:cBhvr additive="base">
                                        <p:cTn id="32" dur="500" fill="hold"/>
                                        <p:tgtEl>
                                          <p:spTgt spid="26"/>
                                        </p:tgtEl>
                                        <p:attrNameLst>
                                          <p:attrName>ppt_x</p:attrName>
                                        </p:attrNameLst>
                                      </p:cBhvr>
                                      <p:tavLst>
                                        <p:tav tm="0">
                                          <p:val>
                                            <p:strVal val="#ppt_x"/>
                                          </p:val>
                                        </p:tav>
                                        <p:tav tm="100000">
                                          <p:val>
                                            <p:strVal val="#ppt_x"/>
                                          </p:val>
                                        </p:tav>
                                      </p:tavLst>
                                    </p:anim>
                                    <p:anim calcmode="lin" valueType="num">
                                      <p:cBhvr additive="base">
                                        <p:cTn id="33"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23" grpId="0" animBg="1"/>
      <p:bldP spid="24" grpId="0" animBg="1"/>
      <p:bldP spid="25" grpId="0" animBg="1"/>
      <p:bldP spid="26" grpId="0" animBg="1"/>
      <p:bldP spid="16" grpId="0" animBg="1"/>
      <p:bldP spid="2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C3C5CDC-0DFA-4D7A-A4EC-EBD33B3D7B0A}"/>
              </a:ext>
            </a:extLst>
          </p:cNvPr>
          <p:cNvSpPr/>
          <p:nvPr/>
        </p:nvSpPr>
        <p:spPr>
          <a:xfrm>
            <a:off x="6780884" y="0"/>
            <a:ext cx="508000" cy="6858000"/>
          </a:xfrm>
          <a:prstGeom prst="rect">
            <a:avLst/>
          </a:prstGeom>
          <a:solidFill>
            <a:schemeClr val="accent2">
              <a:alpha val="9719"/>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6CEB42DE-CAD7-47EE-B4C5-29597052A275}"/>
              </a:ext>
            </a:extLst>
          </p:cNvPr>
          <p:cNvSpPr/>
          <p:nvPr/>
        </p:nvSpPr>
        <p:spPr>
          <a:xfrm>
            <a:off x="7479083" y="0"/>
            <a:ext cx="957943" cy="6858000"/>
          </a:xfrm>
          <a:prstGeom prst="rect">
            <a:avLst/>
          </a:prstGeom>
          <a:solidFill>
            <a:schemeClr val="accent2">
              <a:alpha val="24899"/>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08482FC0-61D6-4E8B-B25C-B8DDD7FBD9AF}"/>
              </a:ext>
            </a:extLst>
          </p:cNvPr>
          <p:cNvSpPr/>
          <p:nvPr/>
        </p:nvSpPr>
        <p:spPr>
          <a:xfrm>
            <a:off x="8627225" y="0"/>
            <a:ext cx="1444175" cy="6858000"/>
          </a:xfrm>
          <a:prstGeom prst="rect">
            <a:avLst/>
          </a:prstGeom>
          <a:solidFill>
            <a:schemeClr val="accent2">
              <a:alpha val="4533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A0DDB4A5-192C-EB4D-B6AF-2E0A4FD44AA5}"/>
              </a:ext>
            </a:extLst>
          </p:cNvPr>
          <p:cNvSpPr/>
          <p:nvPr/>
        </p:nvSpPr>
        <p:spPr>
          <a:xfrm>
            <a:off x="260243" y="1056442"/>
            <a:ext cx="5306106" cy="5228243"/>
          </a:xfrm>
          <a:prstGeom prst="rect">
            <a:avLst/>
          </a:prstGeom>
          <a:solidFill>
            <a:srgbClr val="76D6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AE009071-CD95-4B37-88B0-F48CC55D6BF9}"/>
              </a:ext>
            </a:extLst>
          </p:cNvPr>
          <p:cNvSpPr/>
          <p:nvPr/>
        </p:nvSpPr>
        <p:spPr>
          <a:xfrm>
            <a:off x="10261599" y="330926"/>
            <a:ext cx="1930401" cy="6527074"/>
          </a:xfrm>
          <a:prstGeom prst="rect">
            <a:avLst/>
          </a:prstGeom>
          <a:solidFill>
            <a:srgbClr val="004B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2FAC5016-2CE6-544A-A24A-B82D40695E3D}"/>
              </a:ext>
            </a:extLst>
          </p:cNvPr>
          <p:cNvGrpSpPr/>
          <p:nvPr/>
        </p:nvGrpSpPr>
        <p:grpSpPr>
          <a:xfrm>
            <a:off x="10218420" y="-1"/>
            <a:ext cx="1973580" cy="699733"/>
            <a:chOff x="10218420" y="-1"/>
            <a:chExt cx="1973580" cy="699733"/>
          </a:xfrm>
        </p:grpSpPr>
        <p:grpSp>
          <p:nvGrpSpPr>
            <p:cNvPr id="21" name="Group 20">
              <a:extLst>
                <a:ext uri="{FF2B5EF4-FFF2-40B4-BE49-F238E27FC236}">
                  <a16:creationId xmlns:a16="http://schemas.microsoft.com/office/drawing/2014/main" id="{53763362-B8D3-8B4A-AC2E-95617F54C5E0}"/>
                </a:ext>
              </a:extLst>
            </p:cNvPr>
            <p:cNvGrpSpPr/>
            <p:nvPr/>
          </p:nvGrpSpPr>
          <p:grpSpPr>
            <a:xfrm>
              <a:off x="10218420" y="-1"/>
              <a:ext cx="1973580" cy="699733"/>
              <a:chOff x="10218420" y="-1"/>
              <a:chExt cx="1973580" cy="699733"/>
            </a:xfrm>
          </p:grpSpPr>
          <p:sp>
            <p:nvSpPr>
              <p:cNvPr id="23" name="Oval 22">
                <a:extLst>
                  <a:ext uri="{FF2B5EF4-FFF2-40B4-BE49-F238E27FC236}">
                    <a16:creationId xmlns:a16="http://schemas.microsoft.com/office/drawing/2014/main" id="{EE168306-D813-864B-A30E-2258A597F954}"/>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2F2E62F-A677-A347-9DA1-0797E2C5B7E6}"/>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2" name="Picture 21">
              <a:extLst>
                <a:ext uri="{FF2B5EF4-FFF2-40B4-BE49-F238E27FC236}">
                  <a16:creationId xmlns:a16="http://schemas.microsoft.com/office/drawing/2014/main" id="{EEDE49C0-4A63-1245-8F74-B23D3AFBF1C3}"/>
                </a:ext>
              </a:extLst>
            </p:cNvPr>
            <p:cNvPicPr>
              <a:picLocks noChangeAspect="1"/>
            </p:cNvPicPr>
            <p:nvPr/>
          </p:nvPicPr>
          <p:blipFill>
            <a:blip r:embed="rId3"/>
            <a:stretch>
              <a:fillRect/>
            </a:stretch>
          </p:blipFill>
          <p:spPr>
            <a:xfrm>
              <a:off x="10267322" y="37500"/>
              <a:ext cx="1919725" cy="652707"/>
            </a:xfrm>
            <a:prstGeom prst="rect">
              <a:avLst/>
            </a:prstGeom>
          </p:spPr>
        </p:pic>
      </p:grpSp>
      <p:sp>
        <p:nvSpPr>
          <p:cNvPr id="27" name="Subtitle 4">
            <a:extLst>
              <a:ext uri="{FF2B5EF4-FFF2-40B4-BE49-F238E27FC236}">
                <a16:creationId xmlns:a16="http://schemas.microsoft.com/office/drawing/2014/main" id="{4AE672AE-ACC6-584C-9F06-9FB265C7FE2D}"/>
              </a:ext>
            </a:extLst>
          </p:cNvPr>
          <p:cNvSpPr txBox="1">
            <a:spLocks/>
          </p:cNvSpPr>
          <p:nvPr/>
        </p:nvSpPr>
        <p:spPr bwMode="auto">
          <a:xfrm rot="16200000">
            <a:off x="7462280" y="1762444"/>
            <a:ext cx="7480261"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defTabSz="457200" fontAlgn="base">
              <a:spcBef>
                <a:spcPct val="20000"/>
              </a:spcBef>
              <a:spcAft>
                <a:spcPct val="0"/>
              </a:spcAft>
              <a:defRPr/>
            </a:pPr>
            <a:r>
              <a:rPr lang="en-US" sz="5000" b="1">
                <a:solidFill>
                  <a:schemeClr val="bg1"/>
                </a:solidFill>
                <a:latin typeface="Arial" panose="020B0604020202020204" pitchFamily="34" charset="0"/>
                <a:ea typeface="ＭＳ Ｐゴシック" pitchFamily="-108" charset="-128"/>
                <a:cs typeface="Arial" panose="020B0604020202020204" pitchFamily="34" charset="0"/>
              </a:rPr>
              <a:t>About the DP</a:t>
            </a:r>
          </a:p>
        </p:txBody>
      </p:sp>
      <p:sp>
        <p:nvSpPr>
          <p:cNvPr id="31" name="TextBox 30">
            <a:extLst>
              <a:ext uri="{FF2B5EF4-FFF2-40B4-BE49-F238E27FC236}">
                <a16:creationId xmlns:a16="http://schemas.microsoft.com/office/drawing/2014/main" id="{75FDF733-72B4-8F4C-BA1F-64A1ED3E8230}"/>
              </a:ext>
            </a:extLst>
          </p:cNvPr>
          <p:cNvSpPr txBox="1"/>
          <p:nvPr/>
        </p:nvSpPr>
        <p:spPr>
          <a:xfrm>
            <a:off x="431726" y="1177100"/>
            <a:ext cx="3735159" cy="4889800"/>
          </a:xfrm>
          <a:prstGeom prst="rect">
            <a:avLst/>
          </a:prstGeom>
          <a:noFill/>
        </p:spPr>
        <p:txBody>
          <a:bodyPr wrap="square" lIns="0" tIns="0" rIns="0" bIns="0" rtlCol="0">
            <a:spAutoFit/>
          </a:bodyPr>
          <a:lstStyle/>
          <a:p>
            <a:pPr>
              <a:lnSpc>
                <a:spcPct val="110000"/>
              </a:lnSpc>
              <a:spcAft>
                <a:spcPts val="600"/>
              </a:spcAft>
              <a:buClr>
                <a:schemeClr val="bg1"/>
              </a:buClr>
            </a:pPr>
            <a:r>
              <a:rPr lang="en-GB" sz="1700">
                <a:solidFill>
                  <a:srgbClr val="004B8D"/>
                </a:solidFill>
                <a:latin typeface="Arial" panose="020B0604020202020204" pitchFamily="34" charset="0"/>
                <a:cs typeface="Arial" panose="020B0604020202020204" pitchFamily="34" charset="0"/>
              </a:rPr>
              <a:t>The Diploma Programme (DP) is:</a:t>
            </a:r>
          </a:p>
          <a:p>
            <a:pPr marL="799200" lvl="2" indent="-342900">
              <a:lnSpc>
                <a:spcPct val="110000"/>
              </a:lnSpc>
              <a:spcAft>
                <a:spcPts val="600"/>
              </a:spcAft>
              <a:buClr>
                <a:srgbClr val="004B8D"/>
              </a:buClr>
              <a:buSzPct val="100000"/>
              <a:buBlip>
                <a:blip r:embed="rId4"/>
              </a:buBlip>
            </a:pPr>
            <a:r>
              <a:rPr lang="en-GB" sz="1700">
                <a:solidFill>
                  <a:srgbClr val="004B8D"/>
                </a:solidFill>
                <a:latin typeface="Arial" panose="020B0604020202020204" pitchFamily="34" charset="0"/>
                <a:cs typeface="Arial" panose="020B0604020202020204" pitchFamily="34" charset="0"/>
              </a:rPr>
              <a:t>a pre-university course for students aged 16-19</a:t>
            </a:r>
          </a:p>
          <a:p>
            <a:pPr marL="799200" lvl="2" indent="-342900">
              <a:lnSpc>
                <a:spcPct val="110000"/>
              </a:lnSpc>
              <a:spcAft>
                <a:spcPts val="600"/>
              </a:spcAft>
              <a:buClr>
                <a:srgbClr val="004B8D"/>
              </a:buClr>
              <a:buSzPct val="100000"/>
              <a:buBlip>
                <a:blip r:embed="rId4"/>
              </a:buBlip>
            </a:pPr>
            <a:r>
              <a:rPr lang="en-US" sz="1700">
                <a:solidFill>
                  <a:srgbClr val="004B8D"/>
                </a:solidFill>
                <a:latin typeface="Arial" panose="020B0604020202020204" pitchFamily="34" charset="0"/>
                <a:cs typeface="Arial" panose="020B0604020202020204" pitchFamily="34" charset="0"/>
              </a:rPr>
              <a:t>an academically demanding and balanced programme </a:t>
            </a:r>
          </a:p>
          <a:p>
            <a:pPr marL="799200" lvl="2" indent="-342900">
              <a:lnSpc>
                <a:spcPct val="110000"/>
              </a:lnSpc>
              <a:spcAft>
                <a:spcPts val="600"/>
              </a:spcAft>
              <a:buClr>
                <a:srgbClr val="004B8D"/>
              </a:buClr>
              <a:buSzPct val="100000"/>
              <a:buBlip>
                <a:blip r:embed="rId4"/>
              </a:buBlip>
            </a:pPr>
            <a:r>
              <a:rPr lang="en-US" sz="1700">
                <a:solidFill>
                  <a:srgbClr val="004B8D"/>
                </a:solidFill>
                <a:latin typeface="Arial" panose="020B0604020202020204" pitchFamily="34" charset="0"/>
                <a:cs typeface="Arial" panose="020B0604020202020204" pitchFamily="34" charset="0"/>
              </a:rPr>
              <a:t>a curriculum made up of the DP core and six subject groups which is studied over 2 years</a:t>
            </a:r>
            <a:endParaRPr lang="en-GB" sz="1700">
              <a:solidFill>
                <a:srgbClr val="004B8D"/>
              </a:solidFill>
              <a:latin typeface="Arial" panose="020B0604020202020204" pitchFamily="34" charset="0"/>
              <a:cs typeface="Arial" panose="020B0604020202020204" pitchFamily="34" charset="0"/>
            </a:endParaRPr>
          </a:p>
          <a:p>
            <a:pPr marL="799200" lvl="2" indent="-342900">
              <a:lnSpc>
                <a:spcPct val="110000"/>
              </a:lnSpc>
              <a:spcAft>
                <a:spcPts val="600"/>
              </a:spcAft>
              <a:buClr>
                <a:srgbClr val="004B8D"/>
              </a:buClr>
              <a:buSzPct val="100000"/>
              <a:buBlip>
                <a:blip r:embed="rId4"/>
              </a:buBlip>
            </a:pPr>
            <a:r>
              <a:rPr lang="en-US" sz="1700">
                <a:solidFill>
                  <a:srgbClr val="004B8D"/>
                </a:solidFill>
                <a:latin typeface="Arial" panose="020B0604020202020204" pitchFamily="34" charset="0"/>
                <a:cs typeface="Arial" panose="020B0604020202020204" pitchFamily="34" charset="0"/>
              </a:rPr>
              <a:t>widely recognized by</a:t>
            </a:r>
            <a:br>
              <a:rPr lang="en-US" sz="1700">
                <a:solidFill>
                  <a:srgbClr val="004B8D"/>
                </a:solidFill>
                <a:latin typeface="Arial" panose="020B0604020202020204" pitchFamily="34" charset="0"/>
                <a:cs typeface="Arial" panose="020B0604020202020204" pitchFamily="34" charset="0"/>
              </a:rPr>
            </a:br>
            <a:r>
              <a:rPr lang="en-US" sz="1700">
                <a:solidFill>
                  <a:srgbClr val="004B8D"/>
                </a:solidFill>
                <a:latin typeface="Arial" panose="020B0604020202020204" pitchFamily="34" charset="0"/>
                <a:cs typeface="Arial" panose="020B0604020202020204" pitchFamily="34" charset="0"/>
              </a:rPr>
              <a:t>colleges and universities around the world as</a:t>
            </a:r>
            <a:br>
              <a:rPr lang="en-US" sz="1700">
                <a:solidFill>
                  <a:srgbClr val="004B8D"/>
                </a:solidFill>
                <a:latin typeface="Arial" panose="020B0604020202020204" pitchFamily="34" charset="0"/>
                <a:cs typeface="Arial" panose="020B0604020202020204" pitchFamily="34" charset="0"/>
              </a:rPr>
            </a:br>
            <a:r>
              <a:rPr lang="en-US" sz="1700">
                <a:solidFill>
                  <a:srgbClr val="004B8D"/>
                </a:solidFill>
                <a:latin typeface="Arial" panose="020B0604020202020204" pitchFamily="34" charset="0"/>
                <a:cs typeface="Arial" panose="020B0604020202020204" pitchFamily="34" charset="0"/>
              </a:rPr>
              <a:t>superior preparation</a:t>
            </a:r>
            <a:br>
              <a:rPr lang="en-US" sz="1700">
                <a:solidFill>
                  <a:srgbClr val="004B8D"/>
                </a:solidFill>
                <a:latin typeface="Arial" panose="020B0604020202020204" pitchFamily="34" charset="0"/>
                <a:cs typeface="Arial" panose="020B0604020202020204" pitchFamily="34" charset="0"/>
              </a:rPr>
            </a:br>
            <a:r>
              <a:rPr lang="en-US" sz="1700">
                <a:solidFill>
                  <a:srgbClr val="004B8D"/>
                </a:solidFill>
                <a:latin typeface="Arial" panose="020B0604020202020204" pitchFamily="34" charset="0"/>
                <a:cs typeface="Arial" panose="020B0604020202020204" pitchFamily="34" charset="0"/>
              </a:rPr>
              <a:t>for students to</a:t>
            </a:r>
            <a:br>
              <a:rPr lang="en-US" sz="1700">
                <a:solidFill>
                  <a:srgbClr val="004B8D"/>
                </a:solidFill>
                <a:latin typeface="Arial" panose="020B0604020202020204" pitchFamily="34" charset="0"/>
                <a:cs typeface="Arial" panose="020B0604020202020204" pitchFamily="34" charset="0"/>
              </a:rPr>
            </a:br>
            <a:r>
              <a:rPr lang="en-US" sz="1700">
                <a:solidFill>
                  <a:srgbClr val="004B8D"/>
                </a:solidFill>
                <a:latin typeface="Arial" panose="020B0604020202020204" pitchFamily="34" charset="0"/>
                <a:cs typeface="Arial" panose="020B0604020202020204" pitchFamily="34" charset="0"/>
              </a:rPr>
              <a:t>succeed at post-</a:t>
            </a:r>
            <a:br>
              <a:rPr lang="en-US" sz="1700">
                <a:solidFill>
                  <a:srgbClr val="004B8D"/>
                </a:solidFill>
                <a:latin typeface="Arial" panose="020B0604020202020204" pitchFamily="34" charset="0"/>
                <a:cs typeface="Arial" panose="020B0604020202020204" pitchFamily="34" charset="0"/>
              </a:rPr>
            </a:br>
            <a:r>
              <a:rPr lang="en-US" sz="1700">
                <a:solidFill>
                  <a:srgbClr val="004B8D"/>
                </a:solidFill>
                <a:latin typeface="Arial" panose="020B0604020202020204" pitchFamily="34" charset="0"/>
                <a:cs typeface="Arial" panose="020B0604020202020204" pitchFamily="34" charset="0"/>
              </a:rPr>
              <a:t>secondary institutions*</a:t>
            </a:r>
          </a:p>
        </p:txBody>
      </p:sp>
      <p:pic>
        <p:nvPicPr>
          <p:cNvPr id="4" name="Picture 3">
            <a:extLst>
              <a:ext uri="{FF2B5EF4-FFF2-40B4-BE49-F238E27FC236}">
                <a16:creationId xmlns:a16="http://schemas.microsoft.com/office/drawing/2014/main" id="{D32166FF-5C49-8B40-A60A-76158726D618}"/>
              </a:ext>
            </a:extLst>
          </p:cNvPr>
          <p:cNvPicPr>
            <a:picLocks noChangeAspect="1"/>
          </p:cNvPicPr>
          <p:nvPr/>
        </p:nvPicPr>
        <p:blipFill rotWithShape="1">
          <a:blip r:embed="rId5"/>
          <a:srcRect l="4580" t="5193" r="10960" b="18273"/>
          <a:stretch/>
        </p:blipFill>
        <p:spPr>
          <a:xfrm>
            <a:off x="3172917" y="904407"/>
            <a:ext cx="8758839" cy="5952745"/>
          </a:xfrm>
          <a:prstGeom prst="rect">
            <a:avLst/>
          </a:prstGeom>
        </p:spPr>
      </p:pic>
      <p:sp>
        <p:nvSpPr>
          <p:cNvPr id="26" name="Subtitle 4">
            <a:extLst>
              <a:ext uri="{FF2B5EF4-FFF2-40B4-BE49-F238E27FC236}">
                <a16:creationId xmlns:a16="http://schemas.microsoft.com/office/drawing/2014/main" id="{87B46244-3803-1846-97FF-4D70E7CF5536}"/>
              </a:ext>
            </a:extLst>
          </p:cNvPr>
          <p:cNvSpPr txBox="1">
            <a:spLocks/>
          </p:cNvSpPr>
          <p:nvPr/>
        </p:nvSpPr>
        <p:spPr bwMode="auto">
          <a:xfrm rot="16200000">
            <a:off x="7457187" y="1761596"/>
            <a:ext cx="7480261"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defTabSz="457200" fontAlgn="base">
              <a:spcBef>
                <a:spcPct val="20000"/>
              </a:spcBef>
              <a:spcAft>
                <a:spcPct val="0"/>
              </a:spcAft>
              <a:defRPr/>
            </a:pPr>
            <a:r>
              <a:rPr lang="en-US" sz="5000" b="1">
                <a:solidFill>
                  <a:schemeClr val="bg1"/>
                </a:solidFill>
                <a:latin typeface="Arial" panose="020B0604020202020204" pitchFamily="34" charset="0"/>
                <a:ea typeface="ＭＳ Ｐゴシック" pitchFamily="-108" charset="-128"/>
                <a:cs typeface="Arial" panose="020B0604020202020204" pitchFamily="34" charset="0"/>
              </a:rPr>
              <a:t>About the DP</a:t>
            </a:r>
          </a:p>
        </p:txBody>
      </p:sp>
      <p:pic>
        <p:nvPicPr>
          <p:cNvPr id="32" name="Picture 31">
            <a:extLst>
              <a:ext uri="{FF2B5EF4-FFF2-40B4-BE49-F238E27FC236}">
                <a16:creationId xmlns:a16="http://schemas.microsoft.com/office/drawing/2014/main" id="{5B708FFA-7CD5-6B49-AAD7-8931ED9A38B7}"/>
              </a:ext>
            </a:extLst>
          </p:cNvPr>
          <p:cNvPicPr>
            <a:picLocks noChangeAspect="1"/>
          </p:cNvPicPr>
          <p:nvPr/>
        </p:nvPicPr>
        <p:blipFill>
          <a:blip r:embed="rId6"/>
          <a:stretch>
            <a:fillRect/>
          </a:stretch>
        </p:blipFill>
        <p:spPr>
          <a:xfrm>
            <a:off x="0" y="5827199"/>
            <a:ext cx="5056136" cy="1029953"/>
          </a:xfrm>
          <a:prstGeom prst="rect">
            <a:avLst/>
          </a:prstGeom>
          <a:effectLst>
            <a:outerShdw blurRad="190500" dist="76200" dir="16200000" rotWithShape="0">
              <a:prstClr val="black">
                <a:alpha val="5000"/>
              </a:prstClr>
            </a:outerShdw>
          </a:effectLst>
        </p:spPr>
      </p:pic>
      <p:sp>
        <p:nvSpPr>
          <p:cNvPr id="19" name="Subtitle 4">
            <a:extLst>
              <a:ext uri="{FF2B5EF4-FFF2-40B4-BE49-F238E27FC236}">
                <a16:creationId xmlns:a16="http://schemas.microsoft.com/office/drawing/2014/main" id="{0CB4D802-D156-DA40-983D-6AE02008F6B6}"/>
              </a:ext>
            </a:extLst>
          </p:cNvPr>
          <p:cNvSpPr txBox="1">
            <a:spLocks/>
          </p:cNvSpPr>
          <p:nvPr/>
        </p:nvSpPr>
        <p:spPr bwMode="auto">
          <a:xfrm>
            <a:off x="260243" y="11276"/>
            <a:ext cx="8362029"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sz="4800" b="1">
                <a:solidFill>
                  <a:srgbClr val="00B5CC"/>
                </a:solidFill>
                <a:latin typeface="Arial" panose="020B0604020202020204" pitchFamily="34" charset="0"/>
                <a:ea typeface="ＭＳ Ｐゴシック" pitchFamily="-108" charset="-128"/>
                <a:cs typeface="Arial" panose="020B0604020202020204" pitchFamily="34" charset="0"/>
              </a:rPr>
              <a:t>Why the DP?</a:t>
            </a:r>
          </a:p>
        </p:txBody>
      </p:sp>
    </p:spTree>
    <p:extLst>
      <p:ext uri="{BB962C8B-B14F-4D97-AF65-F5344CB8AC3E}">
        <p14:creationId xmlns:p14="http://schemas.microsoft.com/office/powerpoint/2010/main" val="21695725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1000"/>
                                        <p:tgtEl>
                                          <p:spTgt spid="7"/>
                                        </p:tgtEl>
                                      </p:cBhvr>
                                    </p:animEffect>
                                    <p:anim calcmode="lin" valueType="num">
                                      <p:cBhvr>
                                        <p:cTn id="13" dur="1000" fill="hold"/>
                                        <p:tgtEl>
                                          <p:spTgt spid="7"/>
                                        </p:tgtEl>
                                        <p:attrNameLst>
                                          <p:attrName>ppt_x</p:attrName>
                                        </p:attrNameLst>
                                      </p:cBhvr>
                                      <p:tavLst>
                                        <p:tav tm="0">
                                          <p:val>
                                            <p:strVal val="#ppt_x"/>
                                          </p:val>
                                        </p:tav>
                                        <p:tav tm="100000">
                                          <p:val>
                                            <p:strVal val="#ppt_x"/>
                                          </p:val>
                                        </p:tav>
                                      </p:tavLst>
                                    </p:anim>
                                    <p:anim calcmode="lin" valueType="num">
                                      <p:cBhvr>
                                        <p:cTn id="14" dur="1000" fill="hold"/>
                                        <p:tgtEl>
                                          <p:spTgt spid="7"/>
                                        </p:tgtEl>
                                        <p:attrNameLst>
                                          <p:attrName>ppt_y</p:attrName>
                                        </p:attrNameLst>
                                      </p:cBhvr>
                                      <p:tavLst>
                                        <p:tav tm="0">
                                          <p:val>
                                            <p:strVal val="#ppt_y+.1"/>
                                          </p:val>
                                        </p:tav>
                                        <p:tav tm="100000">
                                          <p:val>
                                            <p:strVal val="#ppt_y"/>
                                          </p:val>
                                        </p:tav>
                                      </p:tavLst>
                                    </p:anim>
                                  </p:childTnLst>
                                </p:cTn>
                              </p:par>
                              <p:par>
                                <p:cTn id="15" presetID="10" presetClass="entr" presetSubtype="0" fill="hold" nodeType="with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1000"/>
                                        <p:tgtEl>
                                          <p:spTgt spid="4"/>
                                        </p:tgtEl>
                                      </p:cBhvr>
                                    </p:animEffect>
                                  </p:childTnLst>
                                </p:cTn>
                              </p:par>
                              <p:par>
                                <p:cTn id="18" presetID="42" presetClass="entr" presetSubtype="0" fill="hold" grpId="0" nodeType="with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fade">
                                      <p:cBhvr>
                                        <p:cTn id="20" dur="1000"/>
                                        <p:tgtEl>
                                          <p:spTgt spid="8"/>
                                        </p:tgtEl>
                                      </p:cBhvr>
                                    </p:animEffect>
                                    <p:anim calcmode="lin" valueType="num">
                                      <p:cBhvr>
                                        <p:cTn id="21" dur="1000" fill="hold"/>
                                        <p:tgtEl>
                                          <p:spTgt spid="8"/>
                                        </p:tgtEl>
                                        <p:attrNameLst>
                                          <p:attrName>ppt_x</p:attrName>
                                        </p:attrNameLst>
                                      </p:cBhvr>
                                      <p:tavLst>
                                        <p:tav tm="0">
                                          <p:val>
                                            <p:strVal val="#ppt_x"/>
                                          </p:val>
                                        </p:tav>
                                        <p:tav tm="100000">
                                          <p:val>
                                            <p:strVal val="#ppt_x"/>
                                          </p:val>
                                        </p:tav>
                                      </p:tavLst>
                                    </p:anim>
                                    <p:anim calcmode="lin" valueType="num">
                                      <p:cBhvr>
                                        <p:cTn id="22" dur="1000" fill="hold"/>
                                        <p:tgtEl>
                                          <p:spTgt spid="8"/>
                                        </p:tgtEl>
                                        <p:attrNameLst>
                                          <p:attrName>ppt_y</p:attrName>
                                        </p:attrNameLst>
                                      </p:cBhvr>
                                      <p:tavLst>
                                        <p:tav tm="0">
                                          <p:val>
                                            <p:strVal val="#ppt_y+.1"/>
                                          </p:val>
                                        </p:tav>
                                        <p:tav tm="100000">
                                          <p:val>
                                            <p:strVal val="#ppt_y"/>
                                          </p:val>
                                        </p:tav>
                                      </p:tavLst>
                                    </p:anim>
                                  </p:childTnLst>
                                </p:cTn>
                              </p:par>
                              <p:par>
                                <p:cTn id="23" presetID="2" presetClass="entr" presetSubtype="8" fill="hold" grpId="0" nodeType="withEffect">
                                  <p:stCondLst>
                                    <p:cond delay="0"/>
                                  </p:stCondLst>
                                  <p:childTnLst>
                                    <p:set>
                                      <p:cBhvr>
                                        <p:cTn id="24" dur="1" fill="hold">
                                          <p:stCondLst>
                                            <p:cond delay="0"/>
                                          </p:stCondLst>
                                        </p:cTn>
                                        <p:tgtEl>
                                          <p:spTgt spid="31">
                                            <p:txEl>
                                              <p:pRg st="0" end="0"/>
                                            </p:txEl>
                                          </p:spTgt>
                                        </p:tgtEl>
                                        <p:attrNameLst>
                                          <p:attrName>style.visibility</p:attrName>
                                        </p:attrNameLst>
                                      </p:cBhvr>
                                      <p:to>
                                        <p:strVal val="visible"/>
                                      </p:to>
                                    </p:set>
                                    <p:anim calcmode="lin" valueType="num">
                                      <p:cBhvr additive="base">
                                        <p:cTn id="25" dur="500" fill="hold"/>
                                        <p:tgtEl>
                                          <p:spTgt spid="31">
                                            <p:txEl>
                                              <p:pRg st="0" end="0"/>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1">
                                            <p:txEl>
                                              <p:pRg st="0" end="0"/>
                                            </p:txEl>
                                          </p:spTgt>
                                        </p:tgtEl>
                                        <p:attrNameLst>
                                          <p:attrName>ppt_y</p:attrName>
                                        </p:attrNameLst>
                                      </p:cBhvr>
                                      <p:tavLst>
                                        <p:tav tm="0">
                                          <p:val>
                                            <p:strVal val="#ppt_y"/>
                                          </p:val>
                                        </p:tav>
                                        <p:tav tm="100000">
                                          <p:val>
                                            <p:strVal val="#ppt_y"/>
                                          </p:val>
                                        </p:tav>
                                      </p:tavLst>
                                    </p:anim>
                                  </p:childTnLst>
                                </p:cTn>
                              </p:par>
                            </p:childTnLst>
                          </p:cTn>
                        </p:par>
                        <p:par>
                          <p:cTn id="27" fill="hold">
                            <p:stCondLst>
                              <p:cond delay="1000"/>
                            </p:stCondLst>
                            <p:childTnLst>
                              <p:par>
                                <p:cTn id="28" presetID="2" presetClass="entr" presetSubtype="8" fill="hold" grpId="0" nodeType="afterEffect">
                                  <p:stCondLst>
                                    <p:cond delay="0"/>
                                  </p:stCondLst>
                                  <p:childTnLst>
                                    <p:set>
                                      <p:cBhvr>
                                        <p:cTn id="29" dur="1" fill="hold">
                                          <p:stCondLst>
                                            <p:cond delay="0"/>
                                          </p:stCondLst>
                                        </p:cTn>
                                        <p:tgtEl>
                                          <p:spTgt spid="31">
                                            <p:txEl>
                                              <p:pRg st="1" end="1"/>
                                            </p:txEl>
                                          </p:spTgt>
                                        </p:tgtEl>
                                        <p:attrNameLst>
                                          <p:attrName>style.visibility</p:attrName>
                                        </p:attrNameLst>
                                      </p:cBhvr>
                                      <p:to>
                                        <p:strVal val="visible"/>
                                      </p:to>
                                    </p:set>
                                    <p:anim calcmode="lin" valueType="num">
                                      <p:cBhvr additive="base">
                                        <p:cTn id="30" dur="500" fill="hold"/>
                                        <p:tgtEl>
                                          <p:spTgt spid="31">
                                            <p:txEl>
                                              <p:pRg st="1" end="1"/>
                                            </p:txEl>
                                          </p:spTgt>
                                        </p:tgtEl>
                                        <p:attrNameLst>
                                          <p:attrName>ppt_x</p:attrName>
                                        </p:attrNameLst>
                                      </p:cBhvr>
                                      <p:tavLst>
                                        <p:tav tm="0">
                                          <p:val>
                                            <p:strVal val="0-#ppt_w/2"/>
                                          </p:val>
                                        </p:tav>
                                        <p:tav tm="100000">
                                          <p:val>
                                            <p:strVal val="#ppt_x"/>
                                          </p:val>
                                        </p:tav>
                                      </p:tavLst>
                                    </p:anim>
                                    <p:anim calcmode="lin" valueType="num">
                                      <p:cBhvr additive="base">
                                        <p:cTn id="31" dur="500" fill="hold"/>
                                        <p:tgtEl>
                                          <p:spTgt spid="31">
                                            <p:txEl>
                                              <p:pRg st="1" end="1"/>
                                            </p:txEl>
                                          </p:spTgt>
                                        </p:tgtEl>
                                        <p:attrNameLst>
                                          <p:attrName>ppt_y</p:attrName>
                                        </p:attrNameLst>
                                      </p:cBhvr>
                                      <p:tavLst>
                                        <p:tav tm="0">
                                          <p:val>
                                            <p:strVal val="#ppt_y"/>
                                          </p:val>
                                        </p:tav>
                                        <p:tav tm="100000">
                                          <p:val>
                                            <p:strVal val="#ppt_y"/>
                                          </p:val>
                                        </p:tav>
                                      </p:tavLst>
                                    </p:anim>
                                  </p:childTnLst>
                                </p:cTn>
                              </p:par>
                            </p:childTnLst>
                          </p:cTn>
                        </p:par>
                        <p:par>
                          <p:cTn id="32" fill="hold">
                            <p:stCondLst>
                              <p:cond delay="1500"/>
                            </p:stCondLst>
                            <p:childTnLst>
                              <p:par>
                                <p:cTn id="33" presetID="2" presetClass="entr" presetSubtype="8" fill="hold" grpId="0" nodeType="afterEffect">
                                  <p:stCondLst>
                                    <p:cond delay="0"/>
                                  </p:stCondLst>
                                  <p:childTnLst>
                                    <p:set>
                                      <p:cBhvr>
                                        <p:cTn id="34" dur="1" fill="hold">
                                          <p:stCondLst>
                                            <p:cond delay="0"/>
                                          </p:stCondLst>
                                        </p:cTn>
                                        <p:tgtEl>
                                          <p:spTgt spid="31">
                                            <p:txEl>
                                              <p:pRg st="2" end="2"/>
                                            </p:txEl>
                                          </p:spTgt>
                                        </p:tgtEl>
                                        <p:attrNameLst>
                                          <p:attrName>style.visibility</p:attrName>
                                        </p:attrNameLst>
                                      </p:cBhvr>
                                      <p:to>
                                        <p:strVal val="visible"/>
                                      </p:to>
                                    </p:set>
                                    <p:anim calcmode="lin" valueType="num">
                                      <p:cBhvr additive="base">
                                        <p:cTn id="35" dur="500" fill="hold"/>
                                        <p:tgtEl>
                                          <p:spTgt spid="31">
                                            <p:txEl>
                                              <p:pRg st="2" end="2"/>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1">
                                            <p:txEl>
                                              <p:pRg st="2" end="2"/>
                                            </p:txEl>
                                          </p:spTgt>
                                        </p:tgtEl>
                                        <p:attrNameLst>
                                          <p:attrName>ppt_y</p:attrName>
                                        </p:attrNameLst>
                                      </p:cBhvr>
                                      <p:tavLst>
                                        <p:tav tm="0">
                                          <p:val>
                                            <p:strVal val="#ppt_y"/>
                                          </p:val>
                                        </p:tav>
                                        <p:tav tm="100000">
                                          <p:val>
                                            <p:strVal val="#ppt_y"/>
                                          </p:val>
                                        </p:tav>
                                      </p:tavLst>
                                    </p:anim>
                                  </p:childTnLst>
                                </p:cTn>
                              </p:par>
                            </p:childTnLst>
                          </p:cTn>
                        </p:par>
                        <p:par>
                          <p:cTn id="37" fill="hold">
                            <p:stCondLst>
                              <p:cond delay="2000"/>
                            </p:stCondLst>
                            <p:childTnLst>
                              <p:par>
                                <p:cTn id="38" presetID="2" presetClass="entr" presetSubtype="8" fill="hold" grpId="0" nodeType="afterEffect">
                                  <p:stCondLst>
                                    <p:cond delay="0"/>
                                  </p:stCondLst>
                                  <p:childTnLst>
                                    <p:set>
                                      <p:cBhvr>
                                        <p:cTn id="39" dur="1" fill="hold">
                                          <p:stCondLst>
                                            <p:cond delay="0"/>
                                          </p:stCondLst>
                                        </p:cTn>
                                        <p:tgtEl>
                                          <p:spTgt spid="31">
                                            <p:txEl>
                                              <p:pRg st="3" end="3"/>
                                            </p:txEl>
                                          </p:spTgt>
                                        </p:tgtEl>
                                        <p:attrNameLst>
                                          <p:attrName>style.visibility</p:attrName>
                                        </p:attrNameLst>
                                      </p:cBhvr>
                                      <p:to>
                                        <p:strVal val="visible"/>
                                      </p:to>
                                    </p:set>
                                    <p:anim calcmode="lin" valueType="num">
                                      <p:cBhvr additive="base">
                                        <p:cTn id="40" dur="500" fill="hold"/>
                                        <p:tgtEl>
                                          <p:spTgt spid="31">
                                            <p:txEl>
                                              <p:pRg st="3" end="3"/>
                                            </p:txEl>
                                          </p:spTgt>
                                        </p:tgtEl>
                                        <p:attrNameLst>
                                          <p:attrName>ppt_x</p:attrName>
                                        </p:attrNameLst>
                                      </p:cBhvr>
                                      <p:tavLst>
                                        <p:tav tm="0">
                                          <p:val>
                                            <p:strVal val="0-#ppt_w/2"/>
                                          </p:val>
                                        </p:tav>
                                        <p:tav tm="100000">
                                          <p:val>
                                            <p:strVal val="#ppt_x"/>
                                          </p:val>
                                        </p:tav>
                                      </p:tavLst>
                                    </p:anim>
                                    <p:anim calcmode="lin" valueType="num">
                                      <p:cBhvr additive="base">
                                        <p:cTn id="41" dur="500" fill="hold"/>
                                        <p:tgtEl>
                                          <p:spTgt spid="31">
                                            <p:txEl>
                                              <p:pRg st="3" end="3"/>
                                            </p:txEl>
                                          </p:spTgt>
                                        </p:tgtEl>
                                        <p:attrNameLst>
                                          <p:attrName>ppt_y</p:attrName>
                                        </p:attrNameLst>
                                      </p:cBhvr>
                                      <p:tavLst>
                                        <p:tav tm="0">
                                          <p:val>
                                            <p:strVal val="#ppt_y"/>
                                          </p:val>
                                        </p:tav>
                                        <p:tav tm="100000">
                                          <p:val>
                                            <p:strVal val="#ppt_y"/>
                                          </p:val>
                                        </p:tav>
                                      </p:tavLst>
                                    </p:anim>
                                  </p:childTnLst>
                                </p:cTn>
                              </p:par>
                            </p:childTnLst>
                          </p:cTn>
                        </p:par>
                        <p:par>
                          <p:cTn id="42" fill="hold">
                            <p:stCondLst>
                              <p:cond delay="2500"/>
                            </p:stCondLst>
                            <p:childTnLst>
                              <p:par>
                                <p:cTn id="43" presetID="2" presetClass="entr" presetSubtype="8" fill="hold" grpId="0" nodeType="afterEffect">
                                  <p:stCondLst>
                                    <p:cond delay="0"/>
                                  </p:stCondLst>
                                  <p:childTnLst>
                                    <p:set>
                                      <p:cBhvr>
                                        <p:cTn id="44" dur="1" fill="hold">
                                          <p:stCondLst>
                                            <p:cond delay="0"/>
                                          </p:stCondLst>
                                        </p:cTn>
                                        <p:tgtEl>
                                          <p:spTgt spid="31">
                                            <p:txEl>
                                              <p:pRg st="4" end="4"/>
                                            </p:txEl>
                                          </p:spTgt>
                                        </p:tgtEl>
                                        <p:attrNameLst>
                                          <p:attrName>style.visibility</p:attrName>
                                        </p:attrNameLst>
                                      </p:cBhvr>
                                      <p:to>
                                        <p:strVal val="visible"/>
                                      </p:to>
                                    </p:set>
                                    <p:anim calcmode="lin" valueType="num">
                                      <p:cBhvr additive="base">
                                        <p:cTn id="45" dur="500" fill="hold"/>
                                        <p:tgtEl>
                                          <p:spTgt spid="31">
                                            <p:txEl>
                                              <p:pRg st="4" end="4"/>
                                            </p:txEl>
                                          </p:spTgt>
                                        </p:tgtEl>
                                        <p:attrNameLst>
                                          <p:attrName>ppt_x</p:attrName>
                                        </p:attrNameLst>
                                      </p:cBhvr>
                                      <p:tavLst>
                                        <p:tav tm="0">
                                          <p:val>
                                            <p:strVal val="0-#ppt_w/2"/>
                                          </p:val>
                                        </p:tav>
                                        <p:tav tm="100000">
                                          <p:val>
                                            <p:strVal val="#ppt_x"/>
                                          </p:val>
                                        </p:tav>
                                      </p:tavLst>
                                    </p:anim>
                                    <p:anim calcmode="lin" valueType="num">
                                      <p:cBhvr additive="base">
                                        <p:cTn id="46" dur="500" fill="hold"/>
                                        <p:tgtEl>
                                          <p:spTgt spid="31">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31"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C3C5CDC-0DFA-4D7A-A4EC-EBD33B3D7B0A}"/>
              </a:ext>
            </a:extLst>
          </p:cNvPr>
          <p:cNvSpPr/>
          <p:nvPr/>
        </p:nvSpPr>
        <p:spPr>
          <a:xfrm>
            <a:off x="6780884" y="0"/>
            <a:ext cx="508000" cy="6858000"/>
          </a:xfrm>
          <a:prstGeom prst="rect">
            <a:avLst/>
          </a:prstGeom>
          <a:solidFill>
            <a:schemeClr val="accent2">
              <a:alpha val="9719"/>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6CEB42DE-CAD7-47EE-B4C5-29597052A275}"/>
              </a:ext>
            </a:extLst>
          </p:cNvPr>
          <p:cNvSpPr/>
          <p:nvPr/>
        </p:nvSpPr>
        <p:spPr>
          <a:xfrm>
            <a:off x="7479083" y="0"/>
            <a:ext cx="957943" cy="6858000"/>
          </a:xfrm>
          <a:prstGeom prst="rect">
            <a:avLst/>
          </a:prstGeom>
          <a:solidFill>
            <a:schemeClr val="accent2">
              <a:alpha val="24899"/>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08482FC0-61D6-4E8B-B25C-B8DDD7FBD9AF}"/>
              </a:ext>
            </a:extLst>
          </p:cNvPr>
          <p:cNvSpPr/>
          <p:nvPr/>
        </p:nvSpPr>
        <p:spPr>
          <a:xfrm>
            <a:off x="8627225" y="0"/>
            <a:ext cx="1444175" cy="6858000"/>
          </a:xfrm>
          <a:prstGeom prst="rect">
            <a:avLst/>
          </a:prstGeom>
          <a:solidFill>
            <a:schemeClr val="accent2">
              <a:alpha val="4533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A0DDB4A5-192C-EB4D-B6AF-2E0A4FD44AA5}"/>
              </a:ext>
            </a:extLst>
          </p:cNvPr>
          <p:cNvSpPr/>
          <p:nvPr/>
        </p:nvSpPr>
        <p:spPr>
          <a:xfrm>
            <a:off x="260242" y="1056442"/>
            <a:ext cx="7028641" cy="5228243"/>
          </a:xfrm>
          <a:prstGeom prst="rect">
            <a:avLst/>
          </a:prstGeom>
          <a:solidFill>
            <a:srgbClr val="76D6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AE009071-CD95-4B37-88B0-F48CC55D6BF9}"/>
              </a:ext>
            </a:extLst>
          </p:cNvPr>
          <p:cNvSpPr/>
          <p:nvPr/>
        </p:nvSpPr>
        <p:spPr>
          <a:xfrm>
            <a:off x="10261599" y="330926"/>
            <a:ext cx="1930401" cy="65270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F0E0F8A-F428-42E7-9293-32F2851B9C44}"/>
              </a:ext>
            </a:extLst>
          </p:cNvPr>
          <p:cNvSpPr/>
          <p:nvPr/>
        </p:nvSpPr>
        <p:spPr>
          <a:xfrm>
            <a:off x="2919744" y="0"/>
            <a:ext cx="1507402" cy="823866"/>
          </a:xfrm>
          <a:prstGeom prst="rect">
            <a:avLst/>
          </a:prstGeom>
          <a:solidFill>
            <a:srgbClr val="00B5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2FAC5016-2CE6-544A-A24A-B82D40695E3D}"/>
              </a:ext>
            </a:extLst>
          </p:cNvPr>
          <p:cNvGrpSpPr/>
          <p:nvPr/>
        </p:nvGrpSpPr>
        <p:grpSpPr>
          <a:xfrm>
            <a:off x="10218420" y="-1"/>
            <a:ext cx="1973580" cy="699733"/>
            <a:chOff x="10218420" y="-1"/>
            <a:chExt cx="1973580" cy="699733"/>
          </a:xfrm>
        </p:grpSpPr>
        <p:grpSp>
          <p:nvGrpSpPr>
            <p:cNvPr id="21" name="Group 20">
              <a:extLst>
                <a:ext uri="{FF2B5EF4-FFF2-40B4-BE49-F238E27FC236}">
                  <a16:creationId xmlns:a16="http://schemas.microsoft.com/office/drawing/2014/main" id="{53763362-B8D3-8B4A-AC2E-95617F54C5E0}"/>
                </a:ext>
              </a:extLst>
            </p:cNvPr>
            <p:cNvGrpSpPr/>
            <p:nvPr/>
          </p:nvGrpSpPr>
          <p:grpSpPr>
            <a:xfrm>
              <a:off x="10218420" y="-1"/>
              <a:ext cx="1973580" cy="699733"/>
              <a:chOff x="10218420" y="-1"/>
              <a:chExt cx="1973580" cy="699733"/>
            </a:xfrm>
          </p:grpSpPr>
          <p:sp>
            <p:nvSpPr>
              <p:cNvPr id="23" name="Oval 22">
                <a:extLst>
                  <a:ext uri="{FF2B5EF4-FFF2-40B4-BE49-F238E27FC236}">
                    <a16:creationId xmlns:a16="http://schemas.microsoft.com/office/drawing/2014/main" id="{EE168306-D813-864B-A30E-2258A597F954}"/>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2F2E62F-A677-A347-9DA1-0797E2C5B7E6}"/>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2" name="Picture 21">
              <a:extLst>
                <a:ext uri="{FF2B5EF4-FFF2-40B4-BE49-F238E27FC236}">
                  <a16:creationId xmlns:a16="http://schemas.microsoft.com/office/drawing/2014/main" id="{EEDE49C0-4A63-1245-8F74-B23D3AFBF1C3}"/>
                </a:ext>
              </a:extLst>
            </p:cNvPr>
            <p:cNvPicPr>
              <a:picLocks noChangeAspect="1"/>
            </p:cNvPicPr>
            <p:nvPr/>
          </p:nvPicPr>
          <p:blipFill>
            <a:blip r:embed="rId2"/>
            <a:stretch>
              <a:fillRect/>
            </a:stretch>
          </p:blipFill>
          <p:spPr>
            <a:xfrm>
              <a:off x="10267322" y="37500"/>
              <a:ext cx="1919725" cy="652707"/>
            </a:xfrm>
            <a:prstGeom prst="rect">
              <a:avLst/>
            </a:prstGeom>
          </p:spPr>
        </p:pic>
      </p:grpSp>
      <p:sp>
        <p:nvSpPr>
          <p:cNvPr id="26" name="Subtitle 4">
            <a:extLst>
              <a:ext uri="{FF2B5EF4-FFF2-40B4-BE49-F238E27FC236}">
                <a16:creationId xmlns:a16="http://schemas.microsoft.com/office/drawing/2014/main" id="{EAE08DB7-68DC-E54A-B115-1BA5C99E349D}"/>
              </a:ext>
            </a:extLst>
          </p:cNvPr>
          <p:cNvSpPr txBox="1">
            <a:spLocks/>
          </p:cNvSpPr>
          <p:nvPr/>
        </p:nvSpPr>
        <p:spPr bwMode="auto">
          <a:xfrm>
            <a:off x="259200" y="10800"/>
            <a:ext cx="8651528"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sz="4800" b="1">
                <a:solidFill>
                  <a:srgbClr val="00B5CC"/>
                </a:solidFill>
                <a:latin typeface="Arial" panose="020B0604020202020204" pitchFamily="34" charset="0"/>
                <a:ea typeface="ＭＳ Ｐゴシック" pitchFamily="-108" charset="-128"/>
                <a:cs typeface="Arial" panose="020B0604020202020204" pitchFamily="34" charset="0"/>
              </a:rPr>
              <a:t>What are </a:t>
            </a:r>
            <a:r>
              <a:rPr lang="en-US" sz="4800" b="1">
                <a:solidFill>
                  <a:schemeClr val="bg1"/>
                </a:solidFill>
                <a:latin typeface="Arial" panose="020B0604020202020204" pitchFamily="34" charset="0"/>
                <a:ea typeface="ＭＳ Ｐゴシック" pitchFamily="-108" charset="-128"/>
                <a:cs typeface="Arial" panose="020B0604020202020204" pitchFamily="34" charset="0"/>
              </a:rPr>
              <a:t>your</a:t>
            </a:r>
            <a:r>
              <a:rPr lang="en-US" sz="4800" b="1">
                <a:solidFill>
                  <a:srgbClr val="00B5CC"/>
                </a:solidFill>
                <a:latin typeface="Arial" panose="020B0604020202020204" pitchFamily="34" charset="0"/>
                <a:ea typeface="ＭＳ Ｐゴシック" pitchFamily="-108" charset="-128"/>
                <a:cs typeface="Arial" panose="020B0604020202020204" pitchFamily="34" charset="0"/>
              </a:rPr>
              <a:t> options?</a:t>
            </a:r>
          </a:p>
        </p:txBody>
      </p:sp>
      <p:sp>
        <p:nvSpPr>
          <p:cNvPr id="27" name="Subtitle 4">
            <a:extLst>
              <a:ext uri="{FF2B5EF4-FFF2-40B4-BE49-F238E27FC236}">
                <a16:creationId xmlns:a16="http://schemas.microsoft.com/office/drawing/2014/main" id="{4AE672AE-ACC6-584C-9F06-9FB265C7FE2D}"/>
              </a:ext>
            </a:extLst>
          </p:cNvPr>
          <p:cNvSpPr txBox="1">
            <a:spLocks/>
          </p:cNvSpPr>
          <p:nvPr/>
        </p:nvSpPr>
        <p:spPr bwMode="auto">
          <a:xfrm rot="16200000">
            <a:off x="7462280" y="1762444"/>
            <a:ext cx="7480261"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defTabSz="457200" fontAlgn="base">
              <a:spcBef>
                <a:spcPct val="20000"/>
              </a:spcBef>
              <a:spcAft>
                <a:spcPct val="0"/>
              </a:spcAft>
              <a:defRPr/>
            </a:pPr>
            <a:r>
              <a:rPr lang="en-US" sz="5000" b="1">
                <a:solidFill>
                  <a:schemeClr val="bg1"/>
                </a:solidFill>
                <a:latin typeface="Arial" panose="020B0604020202020204" pitchFamily="34" charset="0"/>
                <a:ea typeface="ＭＳ Ｐゴシック" pitchFamily="-108" charset="-128"/>
                <a:cs typeface="Arial" panose="020B0604020202020204" pitchFamily="34" charset="0"/>
              </a:rPr>
              <a:t>About the DP</a:t>
            </a:r>
          </a:p>
        </p:txBody>
      </p:sp>
      <p:sp>
        <p:nvSpPr>
          <p:cNvPr id="29" name="Subtitle 4">
            <a:extLst>
              <a:ext uri="{FF2B5EF4-FFF2-40B4-BE49-F238E27FC236}">
                <a16:creationId xmlns:a16="http://schemas.microsoft.com/office/drawing/2014/main" id="{D72350FF-9BC7-844C-B807-D1D20A03EAF8}"/>
              </a:ext>
            </a:extLst>
          </p:cNvPr>
          <p:cNvSpPr txBox="1">
            <a:spLocks/>
          </p:cNvSpPr>
          <p:nvPr/>
        </p:nvSpPr>
        <p:spPr bwMode="auto">
          <a:xfrm>
            <a:off x="487927" y="1321595"/>
            <a:ext cx="6800958" cy="5668095"/>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a:lnSpc>
                <a:spcPct val="110000"/>
              </a:lnSpc>
              <a:spcAft>
                <a:spcPts val="600"/>
              </a:spcAft>
              <a:buClr>
                <a:schemeClr val="bg1"/>
              </a:buClr>
            </a:pPr>
            <a:r>
              <a:rPr lang="en-GB">
                <a:solidFill>
                  <a:schemeClr val="accent2"/>
                </a:solidFill>
                <a:latin typeface="Arial" panose="020B0604020202020204" pitchFamily="34" charset="0"/>
                <a:cs typeface="Arial" panose="020B0604020202020204" pitchFamily="34" charset="0"/>
              </a:rPr>
              <a:t>The IB’s three pre-university qualifications are: the DP, the Career-related Programme (CP) and Diploma Programme Courses (DPC) </a:t>
            </a:r>
          </a:p>
          <a:p>
            <a:pPr marL="285750" indent="-285750">
              <a:lnSpc>
                <a:spcPct val="110000"/>
              </a:lnSpc>
              <a:spcAft>
                <a:spcPts val="600"/>
              </a:spcAft>
              <a:buClr>
                <a:schemeClr val="accent2"/>
              </a:buClr>
              <a:buBlip>
                <a:blip r:embed="rId3"/>
              </a:buBlip>
            </a:pPr>
            <a:r>
              <a:rPr lang="en-GB">
                <a:solidFill>
                  <a:schemeClr val="accent2"/>
                </a:solidFill>
                <a:latin typeface="Arial" panose="020B0604020202020204" pitchFamily="34" charset="0"/>
                <a:cs typeface="Arial" panose="020B0604020202020204" pitchFamily="34" charset="0"/>
              </a:rPr>
              <a:t>The full Diploma – see previous slide </a:t>
            </a:r>
          </a:p>
          <a:p>
            <a:pPr marL="285750" indent="-285750">
              <a:lnSpc>
                <a:spcPct val="110000"/>
              </a:lnSpc>
              <a:spcAft>
                <a:spcPts val="600"/>
              </a:spcAft>
              <a:buClr>
                <a:schemeClr val="accent2"/>
              </a:buClr>
              <a:buBlip>
                <a:blip r:embed="rId3"/>
              </a:buBlip>
            </a:pPr>
            <a:r>
              <a:rPr lang="en-GB" b="1">
                <a:solidFill>
                  <a:schemeClr val="accent2"/>
                </a:solidFill>
                <a:latin typeface="Arial" panose="020B0604020202020204" pitchFamily="34" charset="0"/>
                <a:cs typeface="Arial" panose="020B0604020202020204" pitchFamily="34" charset="0"/>
              </a:rPr>
              <a:t>DPC:</a:t>
            </a:r>
            <a:r>
              <a:rPr lang="en-GB">
                <a:solidFill>
                  <a:schemeClr val="accent2"/>
                </a:solidFill>
                <a:latin typeface="Arial" panose="020B0604020202020204" pitchFamily="34" charset="0"/>
                <a:cs typeface="Arial" panose="020B0604020202020204" pitchFamily="34" charset="0"/>
              </a:rPr>
              <a:t> </a:t>
            </a:r>
          </a:p>
          <a:p>
            <a:pPr marL="800100" lvl="1" indent="-342900">
              <a:lnSpc>
                <a:spcPct val="110000"/>
              </a:lnSpc>
              <a:spcAft>
                <a:spcPts val="600"/>
              </a:spcAft>
              <a:buClr>
                <a:srgbClr val="004B8D"/>
              </a:buClr>
              <a:buSzPct val="65000"/>
              <a:buFont typeface="Courier New" panose="02070309020205020404" pitchFamily="49" charset="0"/>
              <a:buChar char="o"/>
            </a:pPr>
            <a:r>
              <a:rPr lang="en-GB">
                <a:solidFill>
                  <a:schemeClr val="accent2"/>
                </a:solidFill>
                <a:latin typeface="Arial" panose="020B0604020202020204" pitchFamily="34" charset="0"/>
                <a:cs typeface="Arial" panose="020B0604020202020204" pitchFamily="34" charset="0"/>
              </a:rPr>
              <a:t>Students can study courses based on interests and</a:t>
            </a:r>
            <a:br>
              <a:rPr lang="en-GB">
                <a:solidFill>
                  <a:schemeClr val="accent2"/>
                </a:solidFill>
                <a:latin typeface="Arial" panose="020B0604020202020204" pitchFamily="34" charset="0"/>
                <a:cs typeface="Arial" panose="020B0604020202020204" pitchFamily="34" charset="0"/>
              </a:rPr>
            </a:br>
            <a:r>
              <a:rPr lang="en-GB">
                <a:solidFill>
                  <a:schemeClr val="accent2"/>
                </a:solidFill>
                <a:latin typeface="Arial" panose="020B0604020202020204" pitchFamily="34" charset="0"/>
                <a:cs typeface="Arial" panose="020B0604020202020204" pitchFamily="34" charset="0"/>
              </a:rPr>
              <a:t>are assessed in these subjects but don’t take the entire</a:t>
            </a:r>
            <a:br>
              <a:rPr lang="en-GB">
                <a:solidFill>
                  <a:schemeClr val="accent2"/>
                </a:solidFill>
                <a:latin typeface="Arial" panose="020B0604020202020204" pitchFamily="34" charset="0"/>
                <a:cs typeface="Arial" panose="020B0604020202020204" pitchFamily="34" charset="0"/>
              </a:rPr>
            </a:br>
            <a:r>
              <a:rPr lang="en-GB">
                <a:solidFill>
                  <a:schemeClr val="accent2"/>
                </a:solidFill>
                <a:latin typeface="Arial" panose="020B0604020202020204" pitchFamily="34" charset="0"/>
                <a:cs typeface="Arial" panose="020B0604020202020204" pitchFamily="34" charset="0"/>
              </a:rPr>
              <a:t>IB Diploma</a:t>
            </a:r>
          </a:p>
          <a:p>
            <a:pPr marL="800100" lvl="1" indent="-342900">
              <a:lnSpc>
                <a:spcPct val="110000"/>
              </a:lnSpc>
              <a:spcAft>
                <a:spcPts val="600"/>
              </a:spcAft>
              <a:buClr>
                <a:srgbClr val="004B8D"/>
              </a:buClr>
              <a:buSzPct val="65000"/>
              <a:buFont typeface="Courier New" panose="02070309020205020404" pitchFamily="49" charset="0"/>
              <a:buChar char="o"/>
            </a:pPr>
            <a:r>
              <a:rPr lang="en-GB">
                <a:solidFill>
                  <a:schemeClr val="accent2"/>
                </a:solidFill>
                <a:latin typeface="Arial" panose="020B0604020202020204" pitchFamily="34" charset="0"/>
                <a:cs typeface="Arial" panose="020B0604020202020204" pitchFamily="34" charset="0"/>
              </a:rPr>
              <a:t>Students can combine with other qualifications such as:</a:t>
            </a:r>
            <a:br>
              <a:rPr lang="en-GB">
                <a:solidFill>
                  <a:schemeClr val="accent2"/>
                </a:solidFill>
                <a:latin typeface="Arial" panose="020B0604020202020204" pitchFamily="34" charset="0"/>
                <a:cs typeface="Arial" panose="020B0604020202020204" pitchFamily="34" charset="0"/>
              </a:rPr>
            </a:br>
            <a:r>
              <a:rPr lang="en-GB">
                <a:solidFill>
                  <a:schemeClr val="accent2"/>
                </a:solidFill>
                <a:latin typeface="Arial" panose="020B0604020202020204" pitchFamily="34" charset="0"/>
                <a:cs typeface="Arial" panose="020B0604020202020204" pitchFamily="34" charset="0"/>
              </a:rPr>
              <a:t>A Levels, the Advanced Placement or BTEC</a:t>
            </a:r>
          </a:p>
          <a:p>
            <a:pPr marL="285750" indent="-285750">
              <a:lnSpc>
                <a:spcPct val="110000"/>
              </a:lnSpc>
              <a:spcAft>
                <a:spcPts val="600"/>
              </a:spcAft>
              <a:buClr>
                <a:schemeClr val="accent2"/>
              </a:buClr>
              <a:buSzPct val="100000"/>
              <a:buBlip>
                <a:blip r:embed="rId3"/>
              </a:buBlip>
            </a:pPr>
            <a:r>
              <a:rPr lang="en-GB" b="1">
                <a:solidFill>
                  <a:schemeClr val="accent2"/>
                </a:solidFill>
                <a:latin typeface="Arial" panose="020B0604020202020204" pitchFamily="34" charset="0"/>
                <a:cs typeface="Arial" panose="020B0604020202020204" pitchFamily="34" charset="0"/>
              </a:rPr>
              <a:t>CP</a:t>
            </a:r>
          </a:p>
          <a:p>
            <a:pPr marL="800100" lvl="1" indent="-342900">
              <a:lnSpc>
                <a:spcPct val="110000"/>
              </a:lnSpc>
              <a:spcAft>
                <a:spcPts val="600"/>
              </a:spcAft>
              <a:buClr>
                <a:srgbClr val="004B8D"/>
              </a:buClr>
              <a:buSzPct val="65000"/>
              <a:buFont typeface="Courier New" panose="02070309020205020404" pitchFamily="49" charset="0"/>
              <a:buChar char="o"/>
            </a:pPr>
            <a:r>
              <a:rPr lang="en-GB">
                <a:solidFill>
                  <a:schemeClr val="accent2"/>
                </a:solidFill>
                <a:latin typeface="Arial" panose="020B0604020202020204" pitchFamily="34" charset="0"/>
                <a:cs typeface="Arial" panose="020B0604020202020204" pitchFamily="34" charset="0"/>
              </a:rPr>
              <a:t>Blends together a professional or vocational qualification with at least two DP subject courses to offer students practical, real-world approaches to learning alongside valuable academic study</a:t>
            </a:r>
          </a:p>
        </p:txBody>
      </p:sp>
      <p:pic>
        <p:nvPicPr>
          <p:cNvPr id="25" name="Picture 24">
            <a:extLst>
              <a:ext uri="{FF2B5EF4-FFF2-40B4-BE49-F238E27FC236}">
                <a16:creationId xmlns:a16="http://schemas.microsoft.com/office/drawing/2014/main" id="{23506CD9-9AB3-9243-BB95-2224EA956DE7}"/>
              </a:ext>
            </a:extLst>
          </p:cNvPr>
          <p:cNvPicPr>
            <a:picLocks noChangeAspect="1"/>
          </p:cNvPicPr>
          <p:nvPr/>
        </p:nvPicPr>
        <p:blipFill>
          <a:blip r:embed="rId4"/>
          <a:srcRect/>
          <a:stretch/>
        </p:blipFill>
        <p:spPr>
          <a:xfrm>
            <a:off x="6842313" y="152400"/>
            <a:ext cx="3709965" cy="6716875"/>
          </a:xfrm>
          <a:prstGeom prst="rect">
            <a:avLst/>
          </a:prstGeom>
        </p:spPr>
      </p:pic>
      <p:pic>
        <p:nvPicPr>
          <p:cNvPr id="31" name="Picture 30">
            <a:extLst>
              <a:ext uri="{FF2B5EF4-FFF2-40B4-BE49-F238E27FC236}">
                <a16:creationId xmlns:a16="http://schemas.microsoft.com/office/drawing/2014/main" id="{72E980BA-0448-FB43-BC19-2671E2182503}"/>
              </a:ext>
            </a:extLst>
          </p:cNvPr>
          <p:cNvPicPr>
            <a:picLocks noChangeAspect="1"/>
          </p:cNvPicPr>
          <p:nvPr/>
        </p:nvPicPr>
        <p:blipFill>
          <a:blip r:embed="rId5"/>
          <a:stretch>
            <a:fillRect/>
          </a:stretch>
        </p:blipFill>
        <p:spPr>
          <a:xfrm>
            <a:off x="0" y="5827199"/>
            <a:ext cx="5056136" cy="1029953"/>
          </a:xfrm>
          <a:prstGeom prst="rect">
            <a:avLst/>
          </a:prstGeom>
          <a:effectLst>
            <a:outerShdw blurRad="190500" dist="76200" dir="16200000" rotWithShape="0">
              <a:prstClr val="black">
                <a:alpha val="5000"/>
              </a:prstClr>
            </a:outerShdw>
          </a:effectLst>
        </p:spPr>
      </p:pic>
    </p:spTree>
    <p:extLst>
      <p:ext uri="{BB962C8B-B14F-4D97-AF65-F5344CB8AC3E}">
        <p14:creationId xmlns:p14="http://schemas.microsoft.com/office/powerpoint/2010/main" val="40662454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29">
                                            <p:txEl>
                                              <p:pRg st="0" end="0"/>
                                            </p:txEl>
                                          </p:spTgt>
                                        </p:tgtEl>
                                        <p:attrNameLst>
                                          <p:attrName>style.visibility</p:attrName>
                                        </p:attrNameLst>
                                      </p:cBhvr>
                                      <p:to>
                                        <p:strVal val="visible"/>
                                      </p:to>
                                    </p:set>
                                    <p:anim calcmode="lin" valueType="num">
                                      <p:cBhvr additive="base">
                                        <p:cTn id="7" dur="500" fill="hold"/>
                                        <p:tgtEl>
                                          <p:spTgt spid="29">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9">
                                            <p:txEl>
                                              <p:pRg st="0" end="0"/>
                                            </p:txEl>
                                          </p:spTgt>
                                        </p:tgtEl>
                                        <p:attrNameLst>
                                          <p:attrName>ppt_y</p:attrName>
                                        </p:attrNameLst>
                                      </p:cBhvr>
                                      <p:tavLst>
                                        <p:tav tm="0">
                                          <p:val>
                                            <p:strVal val="#ppt_y"/>
                                          </p:val>
                                        </p:tav>
                                        <p:tav tm="100000">
                                          <p:val>
                                            <p:strVal val="#ppt_y"/>
                                          </p:val>
                                        </p:tav>
                                      </p:tavLst>
                                    </p:anim>
                                  </p:childTnLst>
                                </p:cTn>
                              </p:par>
                              <p:par>
                                <p:cTn id="9" presetID="10" presetClass="entr" presetSubtype="0" fill="hold" grpId="0" nodeType="with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fade">
                                      <p:cBhvr>
                                        <p:cTn id="11" dur="1000"/>
                                        <p:tgtEl>
                                          <p:spTgt spid="11"/>
                                        </p:tgtEl>
                                      </p:cBhvr>
                                    </p:animEffect>
                                  </p:childTnLst>
                                </p:cTn>
                              </p:par>
                              <p:par>
                                <p:cTn id="12" presetID="42" presetClass="entr" presetSubtype="0" fill="hold" grpId="0" nodeType="with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1000"/>
                                        <p:tgtEl>
                                          <p:spTgt spid="7"/>
                                        </p:tgtEl>
                                      </p:cBhvr>
                                    </p:animEffect>
                                    <p:anim calcmode="lin" valueType="num">
                                      <p:cBhvr>
                                        <p:cTn id="20" dur="1000" fill="hold"/>
                                        <p:tgtEl>
                                          <p:spTgt spid="7"/>
                                        </p:tgtEl>
                                        <p:attrNameLst>
                                          <p:attrName>ppt_x</p:attrName>
                                        </p:attrNameLst>
                                      </p:cBhvr>
                                      <p:tavLst>
                                        <p:tav tm="0">
                                          <p:val>
                                            <p:strVal val="#ppt_x"/>
                                          </p:val>
                                        </p:tav>
                                        <p:tav tm="100000">
                                          <p:val>
                                            <p:strVal val="#ppt_x"/>
                                          </p:val>
                                        </p:tav>
                                      </p:tavLst>
                                    </p:anim>
                                    <p:anim calcmode="lin" valueType="num">
                                      <p:cBhvr>
                                        <p:cTn id="21" dur="1000" fill="hold"/>
                                        <p:tgtEl>
                                          <p:spTgt spid="7"/>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fade">
                                      <p:cBhvr>
                                        <p:cTn id="24" dur="1000"/>
                                        <p:tgtEl>
                                          <p:spTgt spid="8"/>
                                        </p:tgtEl>
                                      </p:cBhvr>
                                    </p:animEffect>
                                    <p:anim calcmode="lin" valueType="num">
                                      <p:cBhvr>
                                        <p:cTn id="25" dur="1000" fill="hold"/>
                                        <p:tgtEl>
                                          <p:spTgt spid="8"/>
                                        </p:tgtEl>
                                        <p:attrNameLst>
                                          <p:attrName>ppt_x</p:attrName>
                                        </p:attrNameLst>
                                      </p:cBhvr>
                                      <p:tavLst>
                                        <p:tav tm="0">
                                          <p:val>
                                            <p:strVal val="#ppt_x"/>
                                          </p:val>
                                        </p:tav>
                                        <p:tav tm="100000">
                                          <p:val>
                                            <p:strVal val="#ppt_x"/>
                                          </p:val>
                                        </p:tav>
                                      </p:tavLst>
                                    </p:anim>
                                    <p:anim calcmode="lin" valueType="num">
                                      <p:cBhvr>
                                        <p:cTn id="26" dur="1000" fill="hold"/>
                                        <p:tgtEl>
                                          <p:spTgt spid="8"/>
                                        </p:tgtEl>
                                        <p:attrNameLst>
                                          <p:attrName>ppt_y</p:attrName>
                                        </p:attrNameLst>
                                      </p:cBhvr>
                                      <p:tavLst>
                                        <p:tav tm="0">
                                          <p:val>
                                            <p:strVal val="#ppt_y+.1"/>
                                          </p:val>
                                        </p:tav>
                                        <p:tav tm="100000">
                                          <p:val>
                                            <p:strVal val="#ppt_y"/>
                                          </p:val>
                                        </p:tav>
                                      </p:tavLst>
                                    </p:anim>
                                  </p:childTnLst>
                                </p:cTn>
                              </p:par>
                              <p:par>
                                <p:cTn id="27" presetID="10" presetClass="entr" presetSubtype="0" fill="hold" nodeType="withEffect">
                                  <p:stCondLst>
                                    <p:cond delay="0"/>
                                  </p:stCondLst>
                                  <p:childTnLst>
                                    <p:set>
                                      <p:cBhvr>
                                        <p:cTn id="28" dur="1" fill="hold">
                                          <p:stCondLst>
                                            <p:cond delay="0"/>
                                          </p:stCondLst>
                                        </p:cTn>
                                        <p:tgtEl>
                                          <p:spTgt spid="25"/>
                                        </p:tgtEl>
                                        <p:attrNameLst>
                                          <p:attrName>style.visibility</p:attrName>
                                        </p:attrNameLst>
                                      </p:cBhvr>
                                      <p:to>
                                        <p:strVal val="visible"/>
                                      </p:to>
                                    </p:set>
                                    <p:animEffect transition="in" filter="fade">
                                      <p:cBhvr>
                                        <p:cTn id="29" dur="1000"/>
                                        <p:tgtEl>
                                          <p:spTgt spid="25"/>
                                        </p:tgtEl>
                                      </p:cBhvr>
                                    </p:animEffect>
                                  </p:childTnLst>
                                </p:cTn>
                              </p:par>
                            </p:childTnLst>
                          </p:cTn>
                        </p:par>
                        <p:par>
                          <p:cTn id="30" fill="hold">
                            <p:stCondLst>
                              <p:cond delay="1000"/>
                            </p:stCondLst>
                            <p:childTnLst>
                              <p:par>
                                <p:cTn id="31" presetID="2" presetClass="entr" presetSubtype="8" fill="hold" grpId="0" nodeType="afterEffect">
                                  <p:stCondLst>
                                    <p:cond delay="0"/>
                                  </p:stCondLst>
                                  <p:childTnLst>
                                    <p:set>
                                      <p:cBhvr>
                                        <p:cTn id="32" dur="1" fill="hold">
                                          <p:stCondLst>
                                            <p:cond delay="0"/>
                                          </p:stCondLst>
                                        </p:cTn>
                                        <p:tgtEl>
                                          <p:spTgt spid="29">
                                            <p:txEl>
                                              <p:pRg st="1" end="1"/>
                                            </p:txEl>
                                          </p:spTgt>
                                        </p:tgtEl>
                                        <p:attrNameLst>
                                          <p:attrName>style.visibility</p:attrName>
                                        </p:attrNameLst>
                                      </p:cBhvr>
                                      <p:to>
                                        <p:strVal val="visible"/>
                                      </p:to>
                                    </p:set>
                                    <p:anim calcmode="lin" valueType="num">
                                      <p:cBhvr additive="base">
                                        <p:cTn id="33" dur="500" fill="hold"/>
                                        <p:tgtEl>
                                          <p:spTgt spid="29">
                                            <p:txEl>
                                              <p:pRg st="1" end="1"/>
                                            </p:txEl>
                                          </p:spTgt>
                                        </p:tgtEl>
                                        <p:attrNameLst>
                                          <p:attrName>ppt_x</p:attrName>
                                        </p:attrNameLst>
                                      </p:cBhvr>
                                      <p:tavLst>
                                        <p:tav tm="0">
                                          <p:val>
                                            <p:strVal val="0-#ppt_w/2"/>
                                          </p:val>
                                        </p:tav>
                                        <p:tav tm="100000">
                                          <p:val>
                                            <p:strVal val="#ppt_x"/>
                                          </p:val>
                                        </p:tav>
                                      </p:tavLst>
                                    </p:anim>
                                    <p:anim calcmode="lin" valueType="num">
                                      <p:cBhvr additive="base">
                                        <p:cTn id="34" dur="500" fill="hold"/>
                                        <p:tgtEl>
                                          <p:spTgt spid="29">
                                            <p:txEl>
                                              <p:pRg st="1" end="1"/>
                                            </p:txEl>
                                          </p:spTgt>
                                        </p:tgtEl>
                                        <p:attrNameLst>
                                          <p:attrName>ppt_y</p:attrName>
                                        </p:attrNameLst>
                                      </p:cBhvr>
                                      <p:tavLst>
                                        <p:tav tm="0">
                                          <p:val>
                                            <p:strVal val="#ppt_y"/>
                                          </p:val>
                                        </p:tav>
                                        <p:tav tm="100000">
                                          <p:val>
                                            <p:strVal val="#ppt_y"/>
                                          </p:val>
                                        </p:tav>
                                      </p:tavLst>
                                    </p:anim>
                                  </p:childTnLst>
                                </p:cTn>
                              </p:par>
                            </p:childTnLst>
                          </p:cTn>
                        </p:par>
                        <p:par>
                          <p:cTn id="35" fill="hold">
                            <p:stCondLst>
                              <p:cond delay="1500"/>
                            </p:stCondLst>
                            <p:childTnLst>
                              <p:par>
                                <p:cTn id="36" presetID="2" presetClass="entr" presetSubtype="8" fill="hold" grpId="0" nodeType="afterEffect">
                                  <p:stCondLst>
                                    <p:cond delay="0"/>
                                  </p:stCondLst>
                                  <p:childTnLst>
                                    <p:set>
                                      <p:cBhvr>
                                        <p:cTn id="37" dur="1" fill="hold">
                                          <p:stCondLst>
                                            <p:cond delay="0"/>
                                          </p:stCondLst>
                                        </p:cTn>
                                        <p:tgtEl>
                                          <p:spTgt spid="29">
                                            <p:txEl>
                                              <p:pRg st="2" end="2"/>
                                            </p:txEl>
                                          </p:spTgt>
                                        </p:tgtEl>
                                        <p:attrNameLst>
                                          <p:attrName>style.visibility</p:attrName>
                                        </p:attrNameLst>
                                      </p:cBhvr>
                                      <p:to>
                                        <p:strVal val="visible"/>
                                      </p:to>
                                    </p:set>
                                    <p:anim calcmode="lin" valueType="num">
                                      <p:cBhvr additive="base">
                                        <p:cTn id="38" dur="500" fill="hold"/>
                                        <p:tgtEl>
                                          <p:spTgt spid="29">
                                            <p:txEl>
                                              <p:pRg st="2" end="2"/>
                                            </p:txEl>
                                          </p:spTgt>
                                        </p:tgtEl>
                                        <p:attrNameLst>
                                          <p:attrName>ppt_x</p:attrName>
                                        </p:attrNameLst>
                                      </p:cBhvr>
                                      <p:tavLst>
                                        <p:tav tm="0">
                                          <p:val>
                                            <p:strVal val="0-#ppt_w/2"/>
                                          </p:val>
                                        </p:tav>
                                        <p:tav tm="100000">
                                          <p:val>
                                            <p:strVal val="#ppt_x"/>
                                          </p:val>
                                        </p:tav>
                                      </p:tavLst>
                                    </p:anim>
                                    <p:anim calcmode="lin" valueType="num">
                                      <p:cBhvr additive="base">
                                        <p:cTn id="39" dur="500" fill="hold"/>
                                        <p:tgtEl>
                                          <p:spTgt spid="29">
                                            <p:txEl>
                                              <p:pRg st="2" end="2"/>
                                            </p:txEl>
                                          </p:spTgt>
                                        </p:tgtEl>
                                        <p:attrNameLst>
                                          <p:attrName>ppt_y</p:attrName>
                                        </p:attrNameLst>
                                      </p:cBhvr>
                                      <p:tavLst>
                                        <p:tav tm="0">
                                          <p:val>
                                            <p:strVal val="#ppt_y"/>
                                          </p:val>
                                        </p:tav>
                                        <p:tav tm="100000">
                                          <p:val>
                                            <p:strVal val="#ppt_y"/>
                                          </p:val>
                                        </p:tav>
                                      </p:tavLst>
                                    </p:anim>
                                  </p:childTnLst>
                                </p:cTn>
                              </p:par>
                            </p:childTnLst>
                          </p:cTn>
                        </p:par>
                        <p:par>
                          <p:cTn id="40" fill="hold">
                            <p:stCondLst>
                              <p:cond delay="2000"/>
                            </p:stCondLst>
                            <p:childTnLst>
                              <p:par>
                                <p:cTn id="41" presetID="2" presetClass="entr" presetSubtype="8" fill="hold" grpId="0" nodeType="afterEffect">
                                  <p:stCondLst>
                                    <p:cond delay="0"/>
                                  </p:stCondLst>
                                  <p:childTnLst>
                                    <p:set>
                                      <p:cBhvr>
                                        <p:cTn id="42" dur="1" fill="hold">
                                          <p:stCondLst>
                                            <p:cond delay="0"/>
                                          </p:stCondLst>
                                        </p:cTn>
                                        <p:tgtEl>
                                          <p:spTgt spid="29">
                                            <p:txEl>
                                              <p:pRg st="3" end="3"/>
                                            </p:txEl>
                                          </p:spTgt>
                                        </p:tgtEl>
                                        <p:attrNameLst>
                                          <p:attrName>style.visibility</p:attrName>
                                        </p:attrNameLst>
                                      </p:cBhvr>
                                      <p:to>
                                        <p:strVal val="visible"/>
                                      </p:to>
                                    </p:set>
                                    <p:anim calcmode="lin" valueType="num">
                                      <p:cBhvr additive="base">
                                        <p:cTn id="43" dur="500" fill="hold"/>
                                        <p:tgtEl>
                                          <p:spTgt spid="29">
                                            <p:txEl>
                                              <p:pRg st="3" end="3"/>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29">
                                            <p:txEl>
                                              <p:pRg st="3" end="3"/>
                                            </p:txEl>
                                          </p:spTgt>
                                        </p:tgtEl>
                                        <p:attrNameLst>
                                          <p:attrName>ppt_y</p:attrName>
                                        </p:attrNameLst>
                                      </p:cBhvr>
                                      <p:tavLst>
                                        <p:tav tm="0">
                                          <p:val>
                                            <p:strVal val="#ppt_y"/>
                                          </p:val>
                                        </p:tav>
                                        <p:tav tm="100000">
                                          <p:val>
                                            <p:strVal val="#ppt_y"/>
                                          </p:val>
                                        </p:tav>
                                      </p:tavLst>
                                    </p:anim>
                                  </p:childTnLst>
                                </p:cTn>
                              </p:par>
                            </p:childTnLst>
                          </p:cTn>
                        </p:par>
                        <p:par>
                          <p:cTn id="45" fill="hold">
                            <p:stCondLst>
                              <p:cond delay="2500"/>
                            </p:stCondLst>
                            <p:childTnLst>
                              <p:par>
                                <p:cTn id="46" presetID="2" presetClass="entr" presetSubtype="8" fill="hold" grpId="0" nodeType="afterEffect">
                                  <p:stCondLst>
                                    <p:cond delay="0"/>
                                  </p:stCondLst>
                                  <p:childTnLst>
                                    <p:set>
                                      <p:cBhvr>
                                        <p:cTn id="47" dur="1" fill="hold">
                                          <p:stCondLst>
                                            <p:cond delay="0"/>
                                          </p:stCondLst>
                                        </p:cTn>
                                        <p:tgtEl>
                                          <p:spTgt spid="29">
                                            <p:txEl>
                                              <p:pRg st="4" end="4"/>
                                            </p:txEl>
                                          </p:spTgt>
                                        </p:tgtEl>
                                        <p:attrNameLst>
                                          <p:attrName>style.visibility</p:attrName>
                                        </p:attrNameLst>
                                      </p:cBhvr>
                                      <p:to>
                                        <p:strVal val="visible"/>
                                      </p:to>
                                    </p:set>
                                    <p:anim calcmode="lin" valueType="num">
                                      <p:cBhvr additive="base">
                                        <p:cTn id="48" dur="500" fill="hold"/>
                                        <p:tgtEl>
                                          <p:spTgt spid="29">
                                            <p:txEl>
                                              <p:pRg st="4" end="4"/>
                                            </p:txEl>
                                          </p:spTgt>
                                        </p:tgtEl>
                                        <p:attrNameLst>
                                          <p:attrName>ppt_x</p:attrName>
                                        </p:attrNameLst>
                                      </p:cBhvr>
                                      <p:tavLst>
                                        <p:tav tm="0">
                                          <p:val>
                                            <p:strVal val="0-#ppt_w/2"/>
                                          </p:val>
                                        </p:tav>
                                        <p:tav tm="100000">
                                          <p:val>
                                            <p:strVal val="#ppt_x"/>
                                          </p:val>
                                        </p:tav>
                                      </p:tavLst>
                                    </p:anim>
                                    <p:anim calcmode="lin" valueType="num">
                                      <p:cBhvr additive="base">
                                        <p:cTn id="49" dur="500" fill="hold"/>
                                        <p:tgtEl>
                                          <p:spTgt spid="29">
                                            <p:txEl>
                                              <p:pRg st="4" end="4"/>
                                            </p:txEl>
                                          </p:spTgt>
                                        </p:tgtEl>
                                        <p:attrNameLst>
                                          <p:attrName>ppt_y</p:attrName>
                                        </p:attrNameLst>
                                      </p:cBhvr>
                                      <p:tavLst>
                                        <p:tav tm="0">
                                          <p:val>
                                            <p:strVal val="#ppt_y"/>
                                          </p:val>
                                        </p:tav>
                                        <p:tav tm="100000">
                                          <p:val>
                                            <p:strVal val="#ppt_y"/>
                                          </p:val>
                                        </p:tav>
                                      </p:tavLst>
                                    </p:anim>
                                  </p:childTnLst>
                                </p:cTn>
                              </p:par>
                            </p:childTnLst>
                          </p:cTn>
                        </p:par>
                        <p:par>
                          <p:cTn id="50" fill="hold">
                            <p:stCondLst>
                              <p:cond delay="3000"/>
                            </p:stCondLst>
                            <p:childTnLst>
                              <p:par>
                                <p:cTn id="51" presetID="2" presetClass="entr" presetSubtype="8" fill="hold" grpId="0" nodeType="afterEffect">
                                  <p:stCondLst>
                                    <p:cond delay="0"/>
                                  </p:stCondLst>
                                  <p:childTnLst>
                                    <p:set>
                                      <p:cBhvr>
                                        <p:cTn id="52" dur="1" fill="hold">
                                          <p:stCondLst>
                                            <p:cond delay="0"/>
                                          </p:stCondLst>
                                        </p:cTn>
                                        <p:tgtEl>
                                          <p:spTgt spid="29">
                                            <p:txEl>
                                              <p:pRg st="5" end="5"/>
                                            </p:txEl>
                                          </p:spTgt>
                                        </p:tgtEl>
                                        <p:attrNameLst>
                                          <p:attrName>style.visibility</p:attrName>
                                        </p:attrNameLst>
                                      </p:cBhvr>
                                      <p:to>
                                        <p:strVal val="visible"/>
                                      </p:to>
                                    </p:set>
                                    <p:anim calcmode="lin" valueType="num">
                                      <p:cBhvr additive="base">
                                        <p:cTn id="53" dur="500" fill="hold"/>
                                        <p:tgtEl>
                                          <p:spTgt spid="29">
                                            <p:txEl>
                                              <p:pRg st="5" end="5"/>
                                            </p:txEl>
                                          </p:spTgt>
                                        </p:tgtEl>
                                        <p:attrNameLst>
                                          <p:attrName>ppt_x</p:attrName>
                                        </p:attrNameLst>
                                      </p:cBhvr>
                                      <p:tavLst>
                                        <p:tav tm="0">
                                          <p:val>
                                            <p:strVal val="0-#ppt_w/2"/>
                                          </p:val>
                                        </p:tav>
                                        <p:tav tm="100000">
                                          <p:val>
                                            <p:strVal val="#ppt_x"/>
                                          </p:val>
                                        </p:tav>
                                      </p:tavLst>
                                    </p:anim>
                                    <p:anim calcmode="lin" valueType="num">
                                      <p:cBhvr additive="base">
                                        <p:cTn id="54" dur="500" fill="hold"/>
                                        <p:tgtEl>
                                          <p:spTgt spid="29">
                                            <p:txEl>
                                              <p:pRg st="5" end="5"/>
                                            </p:txEl>
                                          </p:spTgt>
                                        </p:tgtEl>
                                        <p:attrNameLst>
                                          <p:attrName>ppt_y</p:attrName>
                                        </p:attrNameLst>
                                      </p:cBhvr>
                                      <p:tavLst>
                                        <p:tav tm="0">
                                          <p:val>
                                            <p:strVal val="#ppt_y"/>
                                          </p:val>
                                        </p:tav>
                                        <p:tav tm="100000">
                                          <p:val>
                                            <p:strVal val="#ppt_y"/>
                                          </p:val>
                                        </p:tav>
                                      </p:tavLst>
                                    </p:anim>
                                  </p:childTnLst>
                                </p:cTn>
                              </p:par>
                            </p:childTnLst>
                          </p:cTn>
                        </p:par>
                        <p:par>
                          <p:cTn id="55" fill="hold">
                            <p:stCondLst>
                              <p:cond delay="3500"/>
                            </p:stCondLst>
                            <p:childTnLst>
                              <p:par>
                                <p:cTn id="56" presetID="2" presetClass="entr" presetSubtype="8" fill="hold" grpId="0" nodeType="afterEffect">
                                  <p:stCondLst>
                                    <p:cond delay="0"/>
                                  </p:stCondLst>
                                  <p:childTnLst>
                                    <p:set>
                                      <p:cBhvr>
                                        <p:cTn id="57" dur="1" fill="hold">
                                          <p:stCondLst>
                                            <p:cond delay="0"/>
                                          </p:stCondLst>
                                        </p:cTn>
                                        <p:tgtEl>
                                          <p:spTgt spid="29">
                                            <p:txEl>
                                              <p:pRg st="6" end="6"/>
                                            </p:txEl>
                                          </p:spTgt>
                                        </p:tgtEl>
                                        <p:attrNameLst>
                                          <p:attrName>style.visibility</p:attrName>
                                        </p:attrNameLst>
                                      </p:cBhvr>
                                      <p:to>
                                        <p:strVal val="visible"/>
                                      </p:to>
                                    </p:set>
                                    <p:anim calcmode="lin" valueType="num">
                                      <p:cBhvr additive="base">
                                        <p:cTn id="58" dur="500" fill="hold"/>
                                        <p:tgtEl>
                                          <p:spTgt spid="29">
                                            <p:txEl>
                                              <p:pRg st="6" end="6"/>
                                            </p:txEl>
                                          </p:spTgt>
                                        </p:tgtEl>
                                        <p:attrNameLst>
                                          <p:attrName>ppt_x</p:attrName>
                                        </p:attrNameLst>
                                      </p:cBhvr>
                                      <p:tavLst>
                                        <p:tav tm="0">
                                          <p:val>
                                            <p:strVal val="0-#ppt_w/2"/>
                                          </p:val>
                                        </p:tav>
                                        <p:tav tm="100000">
                                          <p:val>
                                            <p:strVal val="#ppt_x"/>
                                          </p:val>
                                        </p:tav>
                                      </p:tavLst>
                                    </p:anim>
                                    <p:anim calcmode="lin" valueType="num">
                                      <p:cBhvr additive="base">
                                        <p:cTn id="59" dur="500" fill="hold"/>
                                        <p:tgtEl>
                                          <p:spTgt spid="29">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11" grpId="0" animBg="1"/>
      <p:bldP spid="29"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C3C5CDC-0DFA-4D7A-A4EC-EBD33B3D7B0A}"/>
              </a:ext>
            </a:extLst>
          </p:cNvPr>
          <p:cNvSpPr/>
          <p:nvPr/>
        </p:nvSpPr>
        <p:spPr>
          <a:xfrm>
            <a:off x="6780884" y="0"/>
            <a:ext cx="508000" cy="6858000"/>
          </a:xfrm>
          <a:prstGeom prst="rect">
            <a:avLst/>
          </a:prstGeom>
          <a:solidFill>
            <a:schemeClr val="accent2">
              <a:alpha val="9719"/>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6CEB42DE-CAD7-47EE-B4C5-29597052A275}"/>
              </a:ext>
            </a:extLst>
          </p:cNvPr>
          <p:cNvSpPr/>
          <p:nvPr/>
        </p:nvSpPr>
        <p:spPr>
          <a:xfrm>
            <a:off x="7479083" y="0"/>
            <a:ext cx="957943" cy="6858000"/>
          </a:xfrm>
          <a:prstGeom prst="rect">
            <a:avLst/>
          </a:prstGeom>
          <a:solidFill>
            <a:schemeClr val="accent2">
              <a:alpha val="24899"/>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08482FC0-61D6-4E8B-B25C-B8DDD7FBD9AF}"/>
              </a:ext>
            </a:extLst>
          </p:cNvPr>
          <p:cNvSpPr/>
          <p:nvPr/>
        </p:nvSpPr>
        <p:spPr>
          <a:xfrm>
            <a:off x="8627225" y="0"/>
            <a:ext cx="1444175" cy="6858000"/>
          </a:xfrm>
          <a:prstGeom prst="rect">
            <a:avLst/>
          </a:prstGeom>
          <a:solidFill>
            <a:schemeClr val="accent2">
              <a:alpha val="4533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A0DDB4A5-192C-EB4D-B6AF-2E0A4FD44AA5}"/>
              </a:ext>
            </a:extLst>
          </p:cNvPr>
          <p:cNvSpPr/>
          <p:nvPr/>
        </p:nvSpPr>
        <p:spPr>
          <a:xfrm>
            <a:off x="260242" y="1056442"/>
            <a:ext cx="7028641" cy="5228243"/>
          </a:xfrm>
          <a:prstGeom prst="rect">
            <a:avLst/>
          </a:prstGeom>
          <a:solidFill>
            <a:srgbClr val="76D6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AE009071-CD95-4B37-88B0-F48CC55D6BF9}"/>
              </a:ext>
            </a:extLst>
          </p:cNvPr>
          <p:cNvSpPr/>
          <p:nvPr/>
        </p:nvSpPr>
        <p:spPr>
          <a:xfrm>
            <a:off x="10261599" y="313508"/>
            <a:ext cx="1930401" cy="654449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2FAC5016-2CE6-544A-A24A-B82D40695E3D}"/>
              </a:ext>
            </a:extLst>
          </p:cNvPr>
          <p:cNvGrpSpPr/>
          <p:nvPr/>
        </p:nvGrpSpPr>
        <p:grpSpPr>
          <a:xfrm>
            <a:off x="10218420" y="-1"/>
            <a:ext cx="1973580" cy="699733"/>
            <a:chOff x="10218420" y="-1"/>
            <a:chExt cx="1973580" cy="699733"/>
          </a:xfrm>
        </p:grpSpPr>
        <p:grpSp>
          <p:nvGrpSpPr>
            <p:cNvPr id="21" name="Group 20">
              <a:extLst>
                <a:ext uri="{FF2B5EF4-FFF2-40B4-BE49-F238E27FC236}">
                  <a16:creationId xmlns:a16="http://schemas.microsoft.com/office/drawing/2014/main" id="{53763362-B8D3-8B4A-AC2E-95617F54C5E0}"/>
                </a:ext>
              </a:extLst>
            </p:cNvPr>
            <p:cNvGrpSpPr/>
            <p:nvPr/>
          </p:nvGrpSpPr>
          <p:grpSpPr>
            <a:xfrm>
              <a:off x="10218420" y="-1"/>
              <a:ext cx="1973580" cy="699733"/>
              <a:chOff x="10218420" y="-1"/>
              <a:chExt cx="1973580" cy="699733"/>
            </a:xfrm>
          </p:grpSpPr>
          <p:sp>
            <p:nvSpPr>
              <p:cNvPr id="23" name="Oval 22">
                <a:extLst>
                  <a:ext uri="{FF2B5EF4-FFF2-40B4-BE49-F238E27FC236}">
                    <a16:creationId xmlns:a16="http://schemas.microsoft.com/office/drawing/2014/main" id="{EE168306-D813-864B-A30E-2258A597F954}"/>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2F2E62F-A677-A347-9DA1-0797E2C5B7E6}"/>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2" name="Picture 21">
              <a:extLst>
                <a:ext uri="{FF2B5EF4-FFF2-40B4-BE49-F238E27FC236}">
                  <a16:creationId xmlns:a16="http://schemas.microsoft.com/office/drawing/2014/main" id="{EEDE49C0-4A63-1245-8F74-B23D3AFBF1C3}"/>
                </a:ext>
              </a:extLst>
            </p:cNvPr>
            <p:cNvPicPr>
              <a:picLocks noChangeAspect="1"/>
            </p:cNvPicPr>
            <p:nvPr/>
          </p:nvPicPr>
          <p:blipFill>
            <a:blip r:embed="rId2"/>
            <a:stretch>
              <a:fillRect/>
            </a:stretch>
          </p:blipFill>
          <p:spPr>
            <a:xfrm>
              <a:off x="10267322" y="37500"/>
              <a:ext cx="1919725" cy="652707"/>
            </a:xfrm>
            <a:prstGeom prst="rect">
              <a:avLst/>
            </a:prstGeom>
          </p:spPr>
        </p:pic>
      </p:grpSp>
      <p:sp>
        <p:nvSpPr>
          <p:cNvPr id="27" name="Subtitle 4">
            <a:extLst>
              <a:ext uri="{FF2B5EF4-FFF2-40B4-BE49-F238E27FC236}">
                <a16:creationId xmlns:a16="http://schemas.microsoft.com/office/drawing/2014/main" id="{4AE672AE-ACC6-584C-9F06-9FB265C7FE2D}"/>
              </a:ext>
            </a:extLst>
          </p:cNvPr>
          <p:cNvSpPr txBox="1">
            <a:spLocks/>
          </p:cNvSpPr>
          <p:nvPr/>
        </p:nvSpPr>
        <p:spPr bwMode="auto">
          <a:xfrm rot="16200000">
            <a:off x="7462280" y="1762444"/>
            <a:ext cx="7480261"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defTabSz="457200" fontAlgn="base">
              <a:spcBef>
                <a:spcPct val="20000"/>
              </a:spcBef>
              <a:spcAft>
                <a:spcPct val="0"/>
              </a:spcAft>
              <a:defRPr/>
            </a:pPr>
            <a:r>
              <a:rPr lang="en-US" sz="5000" b="1">
                <a:solidFill>
                  <a:schemeClr val="bg1"/>
                </a:solidFill>
                <a:latin typeface="Arial" panose="020B0604020202020204" pitchFamily="34" charset="0"/>
                <a:ea typeface="ＭＳ Ｐゴシック" pitchFamily="-108" charset="-128"/>
                <a:cs typeface="Arial" panose="020B0604020202020204" pitchFamily="34" charset="0"/>
              </a:rPr>
              <a:t>About the DP</a:t>
            </a:r>
          </a:p>
        </p:txBody>
      </p:sp>
      <p:pic>
        <p:nvPicPr>
          <p:cNvPr id="30" name="Picture 29">
            <a:extLst>
              <a:ext uri="{FF2B5EF4-FFF2-40B4-BE49-F238E27FC236}">
                <a16:creationId xmlns:a16="http://schemas.microsoft.com/office/drawing/2014/main" id="{E1B92338-BC1D-A245-ADF7-37FFAB172D94}"/>
              </a:ext>
            </a:extLst>
          </p:cNvPr>
          <p:cNvPicPr>
            <a:picLocks noChangeAspect="1"/>
          </p:cNvPicPr>
          <p:nvPr/>
        </p:nvPicPr>
        <p:blipFill>
          <a:blip r:embed="rId3"/>
          <a:stretch>
            <a:fillRect/>
          </a:stretch>
        </p:blipFill>
        <p:spPr>
          <a:xfrm>
            <a:off x="4525612" y="767272"/>
            <a:ext cx="6632988" cy="6085766"/>
          </a:xfrm>
          <a:prstGeom prst="rect">
            <a:avLst/>
          </a:prstGeom>
        </p:spPr>
      </p:pic>
      <p:sp>
        <p:nvSpPr>
          <p:cNvPr id="39" name="Subtitle 4">
            <a:extLst>
              <a:ext uri="{FF2B5EF4-FFF2-40B4-BE49-F238E27FC236}">
                <a16:creationId xmlns:a16="http://schemas.microsoft.com/office/drawing/2014/main" id="{DEDA8D1D-87A4-E648-8CDD-E9C78A9AC06D}"/>
              </a:ext>
            </a:extLst>
          </p:cNvPr>
          <p:cNvSpPr txBox="1">
            <a:spLocks/>
          </p:cNvSpPr>
          <p:nvPr/>
        </p:nvSpPr>
        <p:spPr bwMode="auto">
          <a:xfrm>
            <a:off x="505571" y="1321594"/>
            <a:ext cx="4207348" cy="5668095"/>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b="1">
                <a:solidFill>
                  <a:schemeClr val="accent2"/>
                </a:solidFill>
                <a:latin typeface="Arial" panose="020B0604020202020204" pitchFamily="34" charset="0"/>
                <a:ea typeface="ＭＳ Ｐゴシック" pitchFamily="-108" charset="-128"/>
                <a:cs typeface="Arial" panose="020B0604020202020204" pitchFamily="34" charset="0"/>
              </a:rPr>
              <a:t>A world-class preparation for university and life beyond</a:t>
            </a:r>
          </a:p>
          <a:p>
            <a:pPr marL="342900" indent="-342900">
              <a:lnSpc>
                <a:spcPct val="110000"/>
              </a:lnSpc>
              <a:spcAft>
                <a:spcPts val="600"/>
              </a:spcAft>
              <a:buClr>
                <a:schemeClr val="bg1"/>
              </a:buClr>
              <a:buBlip>
                <a:blip r:embed="rId4"/>
              </a:buBlip>
            </a:pPr>
            <a:r>
              <a:rPr lang="en-GB">
                <a:solidFill>
                  <a:srgbClr val="0A4B8D"/>
                </a:solidFill>
                <a:latin typeface="Arial" panose="020B0604020202020204" pitchFamily="34" charset="0"/>
                <a:cs typeface="Arial" panose="020B0604020202020204" pitchFamily="34" charset="0"/>
              </a:rPr>
              <a:t>Comprehensive inquiry-based education </a:t>
            </a:r>
          </a:p>
          <a:p>
            <a:pPr marL="342900" indent="-342900">
              <a:lnSpc>
                <a:spcPct val="110000"/>
              </a:lnSpc>
              <a:spcAft>
                <a:spcPts val="600"/>
              </a:spcAft>
              <a:buClr>
                <a:schemeClr val="bg1"/>
              </a:buClr>
              <a:buBlip>
                <a:blip r:embed="rId4"/>
              </a:buBlip>
            </a:pPr>
            <a:r>
              <a:rPr lang="en-GB">
                <a:solidFill>
                  <a:srgbClr val="0A4B8D"/>
                </a:solidFill>
                <a:latin typeface="Arial" panose="020B0604020202020204" pitchFamily="34" charset="0"/>
                <a:cs typeface="Arial" panose="020B0604020202020204" pitchFamily="34" charset="0"/>
              </a:rPr>
              <a:t>Puts learners in control of their study </a:t>
            </a:r>
          </a:p>
          <a:p>
            <a:pPr marL="342900" indent="-342900">
              <a:lnSpc>
                <a:spcPct val="110000"/>
              </a:lnSpc>
              <a:spcAft>
                <a:spcPts val="1000"/>
              </a:spcAft>
              <a:buClr>
                <a:schemeClr val="bg1"/>
              </a:buClr>
              <a:buBlip>
                <a:blip r:embed="rId4"/>
              </a:buBlip>
            </a:pPr>
            <a:r>
              <a:rPr lang="en-GB">
                <a:solidFill>
                  <a:srgbClr val="0A4B8D"/>
                </a:solidFill>
                <a:latin typeface="Arial" panose="020B0604020202020204" pitchFamily="34" charset="0"/>
                <a:cs typeface="Arial" panose="020B0604020202020204" pitchFamily="34" charset="0"/>
              </a:rPr>
              <a:t>Students develop superior academic ability, confidence, critical‑thinking and language skills</a:t>
            </a:r>
          </a:p>
          <a:p>
            <a:pPr>
              <a:lnSpc>
                <a:spcPct val="110000"/>
              </a:lnSpc>
              <a:spcAft>
                <a:spcPts val="600"/>
              </a:spcAft>
              <a:buClr>
                <a:srgbClr val="00B5CC"/>
              </a:buClr>
            </a:pPr>
            <a:r>
              <a:rPr lang="en-US" b="1">
                <a:solidFill>
                  <a:schemeClr val="accent2"/>
                </a:solidFill>
                <a:latin typeface="Arial" panose="020B0604020202020204" pitchFamily="34" charset="0"/>
                <a:ea typeface="ＭＳ Ｐゴシック" pitchFamily="-108" charset="-128"/>
                <a:cs typeface="Arial" panose="020B0604020202020204" pitchFamily="34" charset="0"/>
              </a:rPr>
              <a:t>Learners will:</a:t>
            </a:r>
          </a:p>
          <a:p>
            <a:pPr marL="342900" indent="-342900">
              <a:lnSpc>
                <a:spcPct val="110000"/>
              </a:lnSpc>
              <a:spcAft>
                <a:spcPts val="600"/>
              </a:spcAft>
              <a:buClr>
                <a:schemeClr val="bg1"/>
              </a:buClr>
              <a:buBlip>
                <a:blip r:embed="rId4"/>
              </a:buBlip>
            </a:pPr>
            <a:r>
              <a:rPr lang="en-GB">
                <a:solidFill>
                  <a:srgbClr val="0A4B8D"/>
                </a:solidFill>
                <a:latin typeface="Arial" panose="020B0604020202020204" pitchFamily="34" charset="0"/>
                <a:cs typeface="Arial" panose="020B0604020202020204" pitchFamily="34" charset="0"/>
              </a:rPr>
              <a:t>Produce work that distinguishes them from their peers</a:t>
            </a:r>
          </a:p>
          <a:p>
            <a:pPr marL="342900" indent="-342900">
              <a:lnSpc>
                <a:spcPct val="110000"/>
              </a:lnSpc>
              <a:spcAft>
                <a:spcPts val="600"/>
              </a:spcAft>
              <a:buClr>
                <a:schemeClr val="bg1"/>
              </a:buClr>
              <a:buBlip>
                <a:blip r:embed="rId4"/>
              </a:buBlip>
            </a:pPr>
            <a:r>
              <a:rPr lang="en-GB">
                <a:solidFill>
                  <a:srgbClr val="0A4B8D"/>
                </a:solidFill>
                <a:latin typeface="Arial"/>
                <a:cs typeface="Arial"/>
              </a:rPr>
              <a:t>Gain a highly sought after international qualification recognized by universities </a:t>
            </a:r>
            <a:endParaRPr lang="en-GB">
              <a:solidFill>
                <a:srgbClr val="0A4B8D"/>
              </a:solidFill>
              <a:latin typeface="Arial" panose="020B0604020202020204" pitchFamily="34" charset="0"/>
              <a:cs typeface="Arial" panose="020B0604020202020204" pitchFamily="34" charset="0"/>
            </a:endParaRPr>
          </a:p>
          <a:p>
            <a:pPr>
              <a:lnSpc>
                <a:spcPct val="110000"/>
              </a:lnSpc>
              <a:spcAft>
                <a:spcPts val="600"/>
              </a:spcAft>
              <a:buClr>
                <a:srgbClr val="00B5CC"/>
              </a:buClr>
            </a:pPr>
            <a:endParaRPr lang="en-GB">
              <a:solidFill>
                <a:srgbClr val="0A4B8D"/>
              </a:solidFill>
              <a:latin typeface="Arial" panose="020B0604020202020204" pitchFamily="34" charset="0"/>
              <a:cs typeface="Arial" panose="020B0604020202020204" pitchFamily="34" charset="0"/>
            </a:endParaRPr>
          </a:p>
        </p:txBody>
      </p:sp>
      <p:pic>
        <p:nvPicPr>
          <p:cNvPr id="25" name="Picture 24">
            <a:extLst>
              <a:ext uri="{FF2B5EF4-FFF2-40B4-BE49-F238E27FC236}">
                <a16:creationId xmlns:a16="http://schemas.microsoft.com/office/drawing/2014/main" id="{95DD9849-7666-2B40-9182-62AC11983D8D}"/>
              </a:ext>
            </a:extLst>
          </p:cNvPr>
          <p:cNvPicPr>
            <a:picLocks noChangeAspect="1"/>
          </p:cNvPicPr>
          <p:nvPr/>
        </p:nvPicPr>
        <p:blipFill>
          <a:blip r:embed="rId5"/>
          <a:stretch>
            <a:fillRect/>
          </a:stretch>
        </p:blipFill>
        <p:spPr>
          <a:xfrm>
            <a:off x="0" y="5827199"/>
            <a:ext cx="5056136" cy="1029953"/>
          </a:xfrm>
          <a:prstGeom prst="rect">
            <a:avLst/>
          </a:prstGeom>
          <a:effectLst>
            <a:outerShdw blurRad="190500" dist="76200" dir="16200000" rotWithShape="0">
              <a:prstClr val="black">
                <a:alpha val="5000"/>
              </a:prstClr>
            </a:outerShdw>
          </a:effectLst>
        </p:spPr>
      </p:pic>
      <p:sp>
        <p:nvSpPr>
          <p:cNvPr id="18" name="Subtitle 4">
            <a:extLst>
              <a:ext uri="{FF2B5EF4-FFF2-40B4-BE49-F238E27FC236}">
                <a16:creationId xmlns:a16="http://schemas.microsoft.com/office/drawing/2014/main" id="{356252E6-FD49-F34B-AFDA-D481B2906414}"/>
              </a:ext>
            </a:extLst>
          </p:cNvPr>
          <p:cNvSpPr txBox="1">
            <a:spLocks/>
          </p:cNvSpPr>
          <p:nvPr/>
        </p:nvSpPr>
        <p:spPr bwMode="auto">
          <a:xfrm>
            <a:off x="260243" y="11276"/>
            <a:ext cx="8362029"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sz="4800" b="1">
                <a:solidFill>
                  <a:srgbClr val="00B5CC"/>
                </a:solidFill>
                <a:latin typeface="Arial" panose="020B0604020202020204" pitchFamily="34" charset="0"/>
                <a:ea typeface="ＭＳ Ｐゴシック" pitchFamily="-108" charset="-128"/>
                <a:cs typeface="Arial" panose="020B0604020202020204" pitchFamily="34" charset="0"/>
              </a:rPr>
              <a:t>Why the DP?</a:t>
            </a:r>
          </a:p>
        </p:txBody>
      </p:sp>
    </p:spTree>
    <p:extLst>
      <p:ext uri="{BB962C8B-B14F-4D97-AF65-F5344CB8AC3E}">
        <p14:creationId xmlns:p14="http://schemas.microsoft.com/office/powerpoint/2010/main" val="36895392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30"/>
                                        </p:tgtEl>
                                        <p:attrNameLst>
                                          <p:attrName>style.visibility</p:attrName>
                                        </p:attrNameLst>
                                      </p:cBhvr>
                                      <p:to>
                                        <p:strVal val="visible"/>
                                      </p:to>
                                    </p:set>
                                    <p:animEffect transition="in" filter="fade">
                                      <p:cBhvr>
                                        <p:cTn id="7" dur="500"/>
                                        <p:tgtEl>
                                          <p:spTgt spid="30"/>
                                        </p:tgtEl>
                                      </p:cBhvr>
                                    </p:animEffect>
                                  </p:childTnLst>
                                </p:cTn>
                              </p:par>
                              <p:par>
                                <p:cTn id="8" presetID="2" presetClass="entr" presetSubtype="8" fill="hold" grpId="0" nodeType="withEffect">
                                  <p:stCondLst>
                                    <p:cond delay="0"/>
                                  </p:stCondLst>
                                  <p:childTnLst>
                                    <p:set>
                                      <p:cBhvr>
                                        <p:cTn id="9" dur="1" fill="hold">
                                          <p:stCondLst>
                                            <p:cond delay="0"/>
                                          </p:stCondLst>
                                        </p:cTn>
                                        <p:tgtEl>
                                          <p:spTgt spid="39">
                                            <p:txEl>
                                              <p:pRg st="0" end="0"/>
                                            </p:txEl>
                                          </p:spTgt>
                                        </p:tgtEl>
                                        <p:attrNameLst>
                                          <p:attrName>style.visibility</p:attrName>
                                        </p:attrNameLst>
                                      </p:cBhvr>
                                      <p:to>
                                        <p:strVal val="visible"/>
                                      </p:to>
                                    </p:set>
                                    <p:anim calcmode="lin" valueType="num">
                                      <p:cBhvr additive="base">
                                        <p:cTn id="10" dur="500" fill="hold"/>
                                        <p:tgtEl>
                                          <p:spTgt spid="39">
                                            <p:txEl>
                                              <p:pRg st="0" end="0"/>
                                            </p:txEl>
                                          </p:spTgt>
                                        </p:tgtEl>
                                        <p:attrNameLst>
                                          <p:attrName>ppt_x</p:attrName>
                                        </p:attrNameLst>
                                      </p:cBhvr>
                                      <p:tavLst>
                                        <p:tav tm="0">
                                          <p:val>
                                            <p:strVal val="0-#ppt_w/2"/>
                                          </p:val>
                                        </p:tav>
                                        <p:tav tm="100000">
                                          <p:val>
                                            <p:strVal val="#ppt_x"/>
                                          </p:val>
                                        </p:tav>
                                      </p:tavLst>
                                    </p:anim>
                                    <p:anim calcmode="lin" valueType="num">
                                      <p:cBhvr additive="base">
                                        <p:cTn id="11" dur="500" fill="hold"/>
                                        <p:tgtEl>
                                          <p:spTgt spid="39">
                                            <p:txEl>
                                              <p:pRg st="0" end="0"/>
                                            </p:txEl>
                                          </p:spTgt>
                                        </p:tgtEl>
                                        <p:attrNameLst>
                                          <p:attrName>ppt_y</p:attrName>
                                        </p:attrNameLst>
                                      </p:cBhvr>
                                      <p:tavLst>
                                        <p:tav tm="0">
                                          <p:val>
                                            <p:strVal val="#ppt_y"/>
                                          </p:val>
                                        </p:tav>
                                        <p:tav tm="100000">
                                          <p:val>
                                            <p:strVal val="#ppt_y"/>
                                          </p:val>
                                        </p:tav>
                                      </p:tavLst>
                                    </p:anim>
                                  </p:childTnLst>
                                </p:cTn>
                              </p:par>
                            </p:childTnLst>
                          </p:cTn>
                        </p:par>
                        <p:par>
                          <p:cTn id="12" fill="hold">
                            <p:stCondLst>
                              <p:cond delay="500"/>
                            </p:stCondLst>
                            <p:childTnLst>
                              <p:par>
                                <p:cTn id="13" presetID="2" presetClass="entr" presetSubtype="8" fill="hold" grpId="0" nodeType="afterEffect">
                                  <p:stCondLst>
                                    <p:cond delay="0"/>
                                  </p:stCondLst>
                                  <p:childTnLst>
                                    <p:set>
                                      <p:cBhvr>
                                        <p:cTn id="14" dur="1" fill="hold">
                                          <p:stCondLst>
                                            <p:cond delay="0"/>
                                          </p:stCondLst>
                                        </p:cTn>
                                        <p:tgtEl>
                                          <p:spTgt spid="39">
                                            <p:txEl>
                                              <p:pRg st="1" end="1"/>
                                            </p:txEl>
                                          </p:spTgt>
                                        </p:tgtEl>
                                        <p:attrNameLst>
                                          <p:attrName>style.visibility</p:attrName>
                                        </p:attrNameLst>
                                      </p:cBhvr>
                                      <p:to>
                                        <p:strVal val="visible"/>
                                      </p:to>
                                    </p:set>
                                    <p:anim calcmode="lin" valueType="num">
                                      <p:cBhvr additive="base">
                                        <p:cTn id="15" dur="500" fill="hold"/>
                                        <p:tgtEl>
                                          <p:spTgt spid="39">
                                            <p:txEl>
                                              <p:pRg st="1" end="1"/>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39">
                                            <p:txEl>
                                              <p:pRg st="1" end="1"/>
                                            </p:txEl>
                                          </p:spTgt>
                                        </p:tgtEl>
                                        <p:attrNameLst>
                                          <p:attrName>ppt_y</p:attrName>
                                        </p:attrNameLst>
                                      </p:cBhvr>
                                      <p:tavLst>
                                        <p:tav tm="0">
                                          <p:val>
                                            <p:strVal val="#ppt_y"/>
                                          </p:val>
                                        </p:tav>
                                        <p:tav tm="100000">
                                          <p:val>
                                            <p:strVal val="#ppt_y"/>
                                          </p:val>
                                        </p:tav>
                                      </p:tavLst>
                                    </p:anim>
                                  </p:childTnLst>
                                </p:cTn>
                              </p:par>
                            </p:childTnLst>
                          </p:cTn>
                        </p:par>
                        <p:par>
                          <p:cTn id="17" fill="hold">
                            <p:stCondLst>
                              <p:cond delay="1000"/>
                            </p:stCondLst>
                            <p:childTnLst>
                              <p:par>
                                <p:cTn id="18" presetID="2" presetClass="entr" presetSubtype="8" fill="hold" grpId="0" nodeType="afterEffect">
                                  <p:stCondLst>
                                    <p:cond delay="0"/>
                                  </p:stCondLst>
                                  <p:childTnLst>
                                    <p:set>
                                      <p:cBhvr>
                                        <p:cTn id="19" dur="1" fill="hold">
                                          <p:stCondLst>
                                            <p:cond delay="0"/>
                                          </p:stCondLst>
                                        </p:cTn>
                                        <p:tgtEl>
                                          <p:spTgt spid="39">
                                            <p:txEl>
                                              <p:pRg st="2" end="2"/>
                                            </p:txEl>
                                          </p:spTgt>
                                        </p:tgtEl>
                                        <p:attrNameLst>
                                          <p:attrName>style.visibility</p:attrName>
                                        </p:attrNameLst>
                                      </p:cBhvr>
                                      <p:to>
                                        <p:strVal val="visible"/>
                                      </p:to>
                                    </p:set>
                                    <p:anim calcmode="lin" valueType="num">
                                      <p:cBhvr additive="base">
                                        <p:cTn id="20" dur="500" fill="hold"/>
                                        <p:tgtEl>
                                          <p:spTgt spid="39">
                                            <p:txEl>
                                              <p:pRg st="2" end="2"/>
                                            </p:txEl>
                                          </p:spTgt>
                                        </p:tgtEl>
                                        <p:attrNameLst>
                                          <p:attrName>ppt_x</p:attrName>
                                        </p:attrNameLst>
                                      </p:cBhvr>
                                      <p:tavLst>
                                        <p:tav tm="0">
                                          <p:val>
                                            <p:strVal val="0-#ppt_w/2"/>
                                          </p:val>
                                        </p:tav>
                                        <p:tav tm="100000">
                                          <p:val>
                                            <p:strVal val="#ppt_x"/>
                                          </p:val>
                                        </p:tav>
                                      </p:tavLst>
                                    </p:anim>
                                    <p:anim calcmode="lin" valueType="num">
                                      <p:cBhvr additive="base">
                                        <p:cTn id="21" dur="500" fill="hold"/>
                                        <p:tgtEl>
                                          <p:spTgt spid="39">
                                            <p:txEl>
                                              <p:pRg st="2" end="2"/>
                                            </p:txEl>
                                          </p:spTgt>
                                        </p:tgtEl>
                                        <p:attrNameLst>
                                          <p:attrName>ppt_y</p:attrName>
                                        </p:attrNameLst>
                                      </p:cBhvr>
                                      <p:tavLst>
                                        <p:tav tm="0">
                                          <p:val>
                                            <p:strVal val="#ppt_y"/>
                                          </p:val>
                                        </p:tav>
                                        <p:tav tm="100000">
                                          <p:val>
                                            <p:strVal val="#ppt_y"/>
                                          </p:val>
                                        </p:tav>
                                      </p:tavLst>
                                    </p:anim>
                                  </p:childTnLst>
                                </p:cTn>
                              </p:par>
                            </p:childTnLst>
                          </p:cTn>
                        </p:par>
                        <p:par>
                          <p:cTn id="22" fill="hold">
                            <p:stCondLst>
                              <p:cond delay="1500"/>
                            </p:stCondLst>
                            <p:childTnLst>
                              <p:par>
                                <p:cTn id="23" presetID="2" presetClass="entr" presetSubtype="8" fill="hold" grpId="0" nodeType="afterEffect">
                                  <p:stCondLst>
                                    <p:cond delay="0"/>
                                  </p:stCondLst>
                                  <p:childTnLst>
                                    <p:set>
                                      <p:cBhvr>
                                        <p:cTn id="24" dur="1" fill="hold">
                                          <p:stCondLst>
                                            <p:cond delay="0"/>
                                          </p:stCondLst>
                                        </p:cTn>
                                        <p:tgtEl>
                                          <p:spTgt spid="39">
                                            <p:txEl>
                                              <p:pRg st="3" end="3"/>
                                            </p:txEl>
                                          </p:spTgt>
                                        </p:tgtEl>
                                        <p:attrNameLst>
                                          <p:attrName>style.visibility</p:attrName>
                                        </p:attrNameLst>
                                      </p:cBhvr>
                                      <p:to>
                                        <p:strVal val="visible"/>
                                      </p:to>
                                    </p:set>
                                    <p:anim calcmode="lin" valueType="num">
                                      <p:cBhvr additive="base">
                                        <p:cTn id="25" dur="500" fill="hold"/>
                                        <p:tgtEl>
                                          <p:spTgt spid="39">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9">
                                            <p:txEl>
                                              <p:pRg st="3" end="3"/>
                                            </p:txEl>
                                          </p:spTgt>
                                        </p:tgtEl>
                                        <p:attrNameLst>
                                          <p:attrName>ppt_y</p:attrName>
                                        </p:attrNameLst>
                                      </p:cBhvr>
                                      <p:tavLst>
                                        <p:tav tm="0">
                                          <p:val>
                                            <p:strVal val="#ppt_y"/>
                                          </p:val>
                                        </p:tav>
                                        <p:tav tm="100000">
                                          <p:val>
                                            <p:strVal val="#ppt_y"/>
                                          </p:val>
                                        </p:tav>
                                      </p:tavLst>
                                    </p:anim>
                                  </p:childTnLst>
                                </p:cTn>
                              </p:par>
                              <p:par>
                                <p:cTn id="27" presetID="2" presetClass="entr" presetSubtype="8" fill="hold" grpId="0" nodeType="withEffect">
                                  <p:stCondLst>
                                    <p:cond delay="0"/>
                                  </p:stCondLst>
                                  <p:childTnLst>
                                    <p:set>
                                      <p:cBhvr>
                                        <p:cTn id="28" dur="1" fill="hold">
                                          <p:stCondLst>
                                            <p:cond delay="0"/>
                                          </p:stCondLst>
                                        </p:cTn>
                                        <p:tgtEl>
                                          <p:spTgt spid="39">
                                            <p:txEl>
                                              <p:pRg st="4" end="4"/>
                                            </p:txEl>
                                          </p:spTgt>
                                        </p:tgtEl>
                                        <p:attrNameLst>
                                          <p:attrName>style.visibility</p:attrName>
                                        </p:attrNameLst>
                                      </p:cBhvr>
                                      <p:to>
                                        <p:strVal val="visible"/>
                                      </p:to>
                                    </p:set>
                                    <p:anim calcmode="lin" valueType="num">
                                      <p:cBhvr additive="base">
                                        <p:cTn id="29" dur="500" fill="hold"/>
                                        <p:tgtEl>
                                          <p:spTgt spid="39">
                                            <p:txEl>
                                              <p:pRg st="4" end="4"/>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9">
                                            <p:txEl>
                                              <p:pRg st="4" end="4"/>
                                            </p:txEl>
                                          </p:spTgt>
                                        </p:tgtEl>
                                        <p:attrNameLst>
                                          <p:attrName>ppt_y</p:attrName>
                                        </p:attrNameLst>
                                      </p:cBhvr>
                                      <p:tavLst>
                                        <p:tav tm="0">
                                          <p:val>
                                            <p:strVal val="#ppt_y"/>
                                          </p:val>
                                        </p:tav>
                                        <p:tav tm="100000">
                                          <p:val>
                                            <p:strVal val="#ppt_y"/>
                                          </p:val>
                                        </p:tav>
                                      </p:tavLst>
                                    </p:anim>
                                  </p:childTnLst>
                                </p:cTn>
                              </p:par>
                            </p:childTnLst>
                          </p:cTn>
                        </p:par>
                        <p:par>
                          <p:cTn id="31" fill="hold">
                            <p:stCondLst>
                              <p:cond delay="2000"/>
                            </p:stCondLst>
                            <p:childTnLst>
                              <p:par>
                                <p:cTn id="32" presetID="2" presetClass="entr" presetSubtype="8" fill="hold" grpId="0" nodeType="afterEffect">
                                  <p:stCondLst>
                                    <p:cond delay="0"/>
                                  </p:stCondLst>
                                  <p:childTnLst>
                                    <p:set>
                                      <p:cBhvr>
                                        <p:cTn id="33" dur="1" fill="hold">
                                          <p:stCondLst>
                                            <p:cond delay="0"/>
                                          </p:stCondLst>
                                        </p:cTn>
                                        <p:tgtEl>
                                          <p:spTgt spid="39">
                                            <p:txEl>
                                              <p:pRg st="5" end="5"/>
                                            </p:txEl>
                                          </p:spTgt>
                                        </p:tgtEl>
                                        <p:attrNameLst>
                                          <p:attrName>style.visibility</p:attrName>
                                        </p:attrNameLst>
                                      </p:cBhvr>
                                      <p:to>
                                        <p:strVal val="visible"/>
                                      </p:to>
                                    </p:set>
                                    <p:anim calcmode="lin" valueType="num">
                                      <p:cBhvr additive="base">
                                        <p:cTn id="34" dur="500" fill="hold"/>
                                        <p:tgtEl>
                                          <p:spTgt spid="39">
                                            <p:txEl>
                                              <p:pRg st="5" end="5"/>
                                            </p:txEl>
                                          </p:spTgt>
                                        </p:tgtEl>
                                        <p:attrNameLst>
                                          <p:attrName>ppt_x</p:attrName>
                                        </p:attrNameLst>
                                      </p:cBhvr>
                                      <p:tavLst>
                                        <p:tav tm="0">
                                          <p:val>
                                            <p:strVal val="0-#ppt_w/2"/>
                                          </p:val>
                                        </p:tav>
                                        <p:tav tm="100000">
                                          <p:val>
                                            <p:strVal val="#ppt_x"/>
                                          </p:val>
                                        </p:tav>
                                      </p:tavLst>
                                    </p:anim>
                                    <p:anim calcmode="lin" valueType="num">
                                      <p:cBhvr additive="base">
                                        <p:cTn id="35" dur="500" fill="hold"/>
                                        <p:tgtEl>
                                          <p:spTgt spid="39">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2" presetClass="entr" presetSubtype="8" fill="hold" grpId="0" nodeType="clickEffect">
                                  <p:stCondLst>
                                    <p:cond delay="0"/>
                                  </p:stCondLst>
                                  <p:childTnLst>
                                    <p:set>
                                      <p:cBhvr>
                                        <p:cTn id="39" dur="1" fill="hold">
                                          <p:stCondLst>
                                            <p:cond delay="0"/>
                                          </p:stCondLst>
                                        </p:cTn>
                                        <p:tgtEl>
                                          <p:spTgt spid="39">
                                            <p:txEl>
                                              <p:pRg st="6" end="6"/>
                                            </p:txEl>
                                          </p:spTgt>
                                        </p:tgtEl>
                                        <p:attrNameLst>
                                          <p:attrName>style.visibility</p:attrName>
                                        </p:attrNameLst>
                                      </p:cBhvr>
                                      <p:to>
                                        <p:strVal val="visible"/>
                                      </p:to>
                                    </p:set>
                                    <p:anim calcmode="lin" valueType="num">
                                      <p:cBhvr additive="base">
                                        <p:cTn id="40" dur="500" fill="hold"/>
                                        <p:tgtEl>
                                          <p:spTgt spid="39">
                                            <p:txEl>
                                              <p:pRg st="6" end="6"/>
                                            </p:txEl>
                                          </p:spTgt>
                                        </p:tgtEl>
                                        <p:attrNameLst>
                                          <p:attrName>ppt_x</p:attrName>
                                        </p:attrNameLst>
                                      </p:cBhvr>
                                      <p:tavLst>
                                        <p:tav tm="0">
                                          <p:val>
                                            <p:strVal val="0-#ppt_w/2"/>
                                          </p:val>
                                        </p:tav>
                                        <p:tav tm="100000">
                                          <p:val>
                                            <p:strVal val="#ppt_x"/>
                                          </p:val>
                                        </p:tav>
                                      </p:tavLst>
                                    </p:anim>
                                    <p:anim calcmode="lin" valueType="num">
                                      <p:cBhvr additive="base">
                                        <p:cTn id="41" dur="500" fill="hold"/>
                                        <p:tgtEl>
                                          <p:spTgt spid="39">
                                            <p:txEl>
                                              <p:pRg st="6" end="6"/>
                                            </p:txEl>
                                          </p:spTgt>
                                        </p:tgtEl>
                                        <p:attrNameLst>
                                          <p:attrName>ppt_y</p:attrName>
                                        </p:attrNameLst>
                                      </p:cBhvr>
                                      <p:tavLst>
                                        <p:tav tm="0">
                                          <p:val>
                                            <p:strVal val="#ppt_y"/>
                                          </p:val>
                                        </p:tav>
                                        <p:tav tm="100000">
                                          <p:val>
                                            <p:strVal val="#ppt_y"/>
                                          </p:val>
                                        </p:tav>
                                      </p:tavLst>
                                    </p:anim>
                                  </p:childTnLst>
                                </p:cTn>
                              </p:par>
                              <p:par>
                                <p:cTn id="42" presetID="42" presetClass="entr" presetSubtype="0" fill="hold" grpId="0" nodeType="withEffect">
                                  <p:stCondLst>
                                    <p:cond delay="0"/>
                                  </p:stCondLst>
                                  <p:childTnLst>
                                    <p:set>
                                      <p:cBhvr>
                                        <p:cTn id="43" dur="1" fill="hold">
                                          <p:stCondLst>
                                            <p:cond delay="0"/>
                                          </p:stCondLst>
                                        </p:cTn>
                                        <p:tgtEl>
                                          <p:spTgt spid="6"/>
                                        </p:tgtEl>
                                        <p:attrNameLst>
                                          <p:attrName>style.visibility</p:attrName>
                                        </p:attrNameLst>
                                      </p:cBhvr>
                                      <p:to>
                                        <p:strVal val="visible"/>
                                      </p:to>
                                    </p:set>
                                    <p:animEffect transition="in" filter="fade">
                                      <p:cBhvr>
                                        <p:cTn id="44" dur="1000"/>
                                        <p:tgtEl>
                                          <p:spTgt spid="6"/>
                                        </p:tgtEl>
                                      </p:cBhvr>
                                    </p:animEffect>
                                    <p:anim calcmode="lin" valueType="num">
                                      <p:cBhvr>
                                        <p:cTn id="45" dur="1000" fill="hold"/>
                                        <p:tgtEl>
                                          <p:spTgt spid="6"/>
                                        </p:tgtEl>
                                        <p:attrNameLst>
                                          <p:attrName>ppt_x</p:attrName>
                                        </p:attrNameLst>
                                      </p:cBhvr>
                                      <p:tavLst>
                                        <p:tav tm="0">
                                          <p:val>
                                            <p:strVal val="#ppt_x"/>
                                          </p:val>
                                        </p:tav>
                                        <p:tav tm="100000">
                                          <p:val>
                                            <p:strVal val="#ppt_x"/>
                                          </p:val>
                                        </p:tav>
                                      </p:tavLst>
                                    </p:anim>
                                    <p:anim calcmode="lin" valueType="num">
                                      <p:cBhvr>
                                        <p:cTn id="46" dur="1000" fill="hold"/>
                                        <p:tgtEl>
                                          <p:spTgt spid="6"/>
                                        </p:tgtEl>
                                        <p:attrNameLst>
                                          <p:attrName>ppt_y</p:attrName>
                                        </p:attrNameLst>
                                      </p:cBhvr>
                                      <p:tavLst>
                                        <p:tav tm="0">
                                          <p:val>
                                            <p:strVal val="#ppt_y+.1"/>
                                          </p:val>
                                        </p:tav>
                                        <p:tav tm="100000">
                                          <p:val>
                                            <p:strVal val="#ppt_y"/>
                                          </p:val>
                                        </p:tav>
                                      </p:tavLst>
                                    </p:anim>
                                  </p:childTnLst>
                                </p:cTn>
                              </p:par>
                              <p:par>
                                <p:cTn id="47" presetID="42" presetClass="entr" presetSubtype="0" fill="hold" grpId="0" nodeType="withEffect">
                                  <p:stCondLst>
                                    <p:cond delay="0"/>
                                  </p:stCondLst>
                                  <p:childTnLst>
                                    <p:set>
                                      <p:cBhvr>
                                        <p:cTn id="48" dur="1" fill="hold">
                                          <p:stCondLst>
                                            <p:cond delay="0"/>
                                          </p:stCondLst>
                                        </p:cTn>
                                        <p:tgtEl>
                                          <p:spTgt spid="7"/>
                                        </p:tgtEl>
                                        <p:attrNameLst>
                                          <p:attrName>style.visibility</p:attrName>
                                        </p:attrNameLst>
                                      </p:cBhvr>
                                      <p:to>
                                        <p:strVal val="visible"/>
                                      </p:to>
                                    </p:set>
                                    <p:animEffect transition="in" filter="fade">
                                      <p:cBhvr>
                                        <p:cTn id="49" dur="1000"/>
                                        <p:tgtEl>
                                          <p:spTgt spid="7"/>
                                        </p:tgtEl>
                                      </p:cBhvr>
                                    </p:animEffect>
                                    <p:anim calcmode="lin" valueType="num">
                                      <p:cBhvr>
                                        <p:cTn id="50" dur="1000" fill="hold"/>
                                        <p:tgtEl>
                                          <p:spTgt spid="7"/>
                                        </p:tgtEl>
                                        <p:attrNameLst>
                                          <p:attrName>ppt_x</p:attrName>
                                        </p:attrNameLst>
                                      </p:cBhvr>
                                      <p:tavLst>
                                        <p:tav tm="0">
                                          <p:val>
                                            <p:strVal val="#ppt_x"/>
                                          </p:val>
                                        </p:tav>
                                        <p:tav tm="100000">
                                          <p:val>
                                            <p:strVal val="#ppt_x"/>
                                          </p:val>
                                        </p:tav>
                                      </p:tavLst>
                                    </p:anim>
                                    <p:anim calcmode="lin" valueType="num">
                                      <p:cBhvr>
                                        <p:cTn id="51" dur="1000" fill="hold"/>
                                        <p:tgtEl>
                                          <p:spTgt spid="7"/>
                                        </p:tgtEl>
                                        <p:attrNameLst>
                                          <p:attrName>ppt_y</p:attrName>
                                        </p:attrNameLst>
                                      </p:cBhvr>
                                      <p:tavLst>
                                        <p:tav tm="0">
                                          <p:val>
                                            <p:strVal val="#ppt_y+.1"/>
                                          </p:val>
                                        </p:tav>
                                        <p:tav tm="100000">
                                          <p:val>
                                            <p:strVal val="#ppt_y"/>
                                          </p:val>
                                        </p:tav>
                                      </p:tavLst>
                                    </p:anim>
                                  </p:childTnLst>
                                </p:cTn>
                              </p:par>
                              <p:par>
                                <p:cTn id="52" presetID="42" presetClass="entr" presetSubtype="0" fill="hold" grpId="0" nodeType="withEffect">
                                  <p:stCondLst>
                                    <p:cond delay="0"/>
                                  </p:stCondLst>
                                  <p:childTnLst>
                                    <p:set>
                                      <p:cBhvr>
                                        <p:cTn id="53" dur="1" fill="hold">
                                          <p:stCondLst>
                                            <p:cond delay="0"/>
                                          </p:stCondLst>
                                        </p:cTn>
                                        <p:tgtEl>
                                          <p:spTgt spid="8"/>
                                        </p:tgtEl>
                                        <p:attrNameLst>
                                          <p:attrName>style.visibility</p:attrName>
                                        </p:attrNameLst>
                                      </p:cBhvr>
                                      <p:to>
                                        <p:strVal val="visible"/>
                                      </p:to>
                                    </p:set>
                                    <p:animEffect transition="in" filter="fade">
                                      <p:cBhvr>
                                        <p:cTn id="54" dur="1000"/>
                                        <p:tgtEl>
                                          <p:spTgt spid="8"/>
                                        </p:tgtEl>
                                      </p:cBhvr>
                                    </p:animEffect>
                                    <p:anim calcmode="lin" valueType="num">
                                      <p:cBhvr>
                                        <p:cTn id="55" dur="1000" fill="hold"/>
                                        <p:tgtEl>
                                          <p:spTgt spid="8"/>
                                        </p:tgtEl>
                                        <p:attrNameLst>
                                          <p:attrName>ppt_x</p:attrName>
                                        </p:attrNameLst>
                                      </p:cBhvr>
                                      <p:tavLst>
                                        <p:tav tm="0">
                                          <p:val>
                                            <p:strVal val="#ppt_x"/>
                                          </p:val>
                                        </p:tav>
                                        <p:tav tm="100000">
                                          <p:val>
                                            <p:strVal val="#ppt_x"/>
                                          </p:val>
                                        </p:tav>
                                      </p:tavLst>
                                    </p:anim>
                                    <p:anim calcmode="lin" valueType="num">
                                      <p:cBhvr>
                                        <p:cTn id="5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39"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C3C5CDC-0DFA-4D7A-A4EC-EBD33B3D7B0A}"/>
              </a:ext>
            </a:extLst>
          </p:cNvPr>
          <p:cNvSpPr/>
          <p:nvPr/>
        </p:nvSpPr>
        <p:spPr>
          <a:xfrm>
            <a:off x="6780884" y="0"/>
            <a:ext cx="508000" cy="6858000"/>
          </a:xfrm>
          <a:prstGeom prst="rect">
            <a:avLst/>
          </a:prstGeom>
          <a:solidFill>
            <a:schemeClr val="accent2">
              <a:alpha val="9719"/>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6CEB42DE-CAD7-47EE-B4C5-29597052A275}"/>
              </a:ext>
            </a:extLst>
          </p:cNvPr>
          <p:cNvSpPr/>
          <p:nvPr/>
        </p:nvSpPr>
        <p:spPr>
          <a:xfrm>
            <a:off x="7479083" y="0"/>
            <a:ext cx="957943" cy="6858000"/>
          </a:xfrm>
          <a:prstGeom prst="rect">
            <a:avLst/>
          </a:prstGeom>
          <a:solidFill>
            <a:schemeClr val="accent2">
              <a:alpha val="24899"/>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08482FC0-61D6-4E8B-B25C-B8DDD7FBD9AF}"/>
              </a:ext>
            </a:extLst>
          </p:cNvPr>
          <p:cNvSpPr/>
          <p:nvPr/>
        </p:nvSpPr>
        <p:spPr>
          <a:xfrm>
            <a:off x="8627225" y="0"/>
            <a:ext cx="1444175" cy="6858000"/>
          </a:xfrm>
          <a:prstGeom prst="rect">
            <a:avLst/>
          </a:prstGeom>
          <a:solidFill>
            <a:schemeClr val="accent2">
              <a:alpha val="4533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A0DDB4A5-192C-EB4D-B6AF-2E0A4FD44AA5}"/>
              </a:ext>
            </a:extLst>
          </p:cNvPr>
          <p:cNvSpPr/>
          <p:nvPr/>
        </p:nvSpPr>
        <p:spPr>
          <a:xfrm>
            <a:off x="260242" y="1056442"/>
            <a:ext cx="5219847" cy="5790282"/>
          </a:xfrm>
          <a:prstGeom prst="rect">
            <a:avLst/>
          </a:prstGeom>
          <a:solidFill>
            <a:srgbClr val="76D6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cs typeface="Arial" panose="020B0604020202020204" pitchFamily="34" charset="0"/>
            </a:endParaRPr>
          </a:p>
        </p:txBody>
      </p:sp>
      <p:sp>
        <p:nvSpPr>
          <p:cNvPr id="9" name="Rectangle 8">
            <a:extLst>
              <a:ext uri="{FF2B5EF4-FFF2-40B4-BE49-F238E27FC236}">
                <a16:creationId xmlns:a16="http://schemas.microsoft.com/office/drawing/2014/main" id="{AE009071-CD95-4B37-88B0-F48CC55D6BF9}"/>
              </a:ext>
            </a:extLst>
          </p:cNvPr>
          <p:cNvSpPr/>
          <p:nvPr/>
        </p:nvSpPr>
        <p:spPr>
          <a:xfrm>
            <a:off x="10261599" y="252548"/>
            <a:ext cx="1930401" cy="660545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2FAC5016-2CE6-544A-A24A-B82D40695E3D}"/>
              </a:ext>
            </a:extLst>
          </p:cNvPr>
          <p:cNvGrpSpPr/>
          <p:nvPr/>
        </p:nvGrpSpPr>
        <p:grpSpPr>
          <a:xfrm>
            <a:off x="10218420" y="-1"/>
            <a:ext cx="1973580" cy="699733"/>
            <a:chOff x="10218420" y="-1"/>
            <a:chExt cx="1973580" cy="699733"/>
          </a:xfrm>
        </p:grpSpPr>
        <p:grpSp>
          <p:nvGrpSpPr>
            <p:cNvPr id="21" name="Group 20">
              <a:extLst>
                <a:ext uri="{FF2B5EF4-FFF2-40B4-BE49-F238E27FC236}">
                  <a16:creationId xmlns:a16="http://schemas.microsoft.com/office/drawing/2014/main" id="{53763362-B8D3-8B4A-AC2E-95617F54C5E0}"/>
                </a:ext>
              </a:extLst>
            </p:cNvPr>
            <p:cNvGrpSpPr/>
            <p:nvPr/>
          </p:nvGrpSpPr>
          <p:grpSpPr>
            <a:xfrm>
              <a:off x="10218420" y="-1"/>
              <a:ext cx="1973580" cy="699733"/>
              <a:chOff x="10218420" y="-1"/>
              <a:chExt cx="1973580" cy="699733"/>
            </a:xfrm>
          </p:grpSpPr>
          <p:sp>
            <p:nvSpPr>
              <p:cNvPr id="23" name="Oval 22">
                <a:extLst>
                  <a:ext uri="{FF2B5EF4-FFF2-40B4-BE49-F238E27FC236}">
                    <a16:creationId xmlns:a16="http://schemas.microsoft.com/office/drawing/2014/main" id="{EE168306-D813-864B-A30E-2258A597F954}"/>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2F2E62F-A677-A347-9DA1-0797E2C5B7E6}"/>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2" name="Picture 21">
              <a:extLst>
                <a:ext uri="{FF2B5EF4-FFF2-40B4-BE49-F238E27FC236}">
                  <a16:creationId xmlns:a16="http://schemas.microsoft.com/office/drawing/2014/main" id="{EEDE49C0-4A63-1245-8F74-B23D3AFBF1C3}"/>
                </a:ext>
              </a:extLst>
            </p:cNvPr>
            <p:cNvPicPr>
              <a:picLocks noChangeAspect="1"/>
            </p:cNvPicPr>
            <p:nvPr/>
          </p:nvPicPr>
          <p:blipFill>
            <a:blip r:embed="rId3"/>
            <a:stretch>
              <a:fillRect/>
            </a:stretch>
          </p:blipFill>
          <p:spPr>
            <a:xfrm>
              <a:off x="10267322" y="37500"/>
              <a:ext cx="1919725" cy="652707"/>
            </a:xfrm>
            <a:prstGeom prst="rect">
              <a:avLst/>
            </a:prstGeom>
          </p:spPr>
        </p:pic>
      </p:grpSp>
      <p:sp>
        <p:nvSpPr>
          <p:cNvPr id="27" name="Subtitle 4">
            <a:extLst>
              <a:ext uri="{FF2B5EF4-FFF2-40B4-BE49-F238E27FC236}">
                <a16:creationId xmlns:a16="http://schemas.microsoft.com/office/drawing/2014/main" id="{4AE672AE-ACC6-584C-9F06-9FB265C7FE2D}"/>
              </a:ext>
            </a:extLst>
          </p:cNvPr>
          <p:cNvSpPr txBox="1">
            <a:spLocks/>
          </p:cNvSpPr>
          <p:nvPr/>
        </p:nvSpPr>
        <p:spPr bwMode="auto">
          <a:xfrm rot="16200000">
            <a:off x="7462280" y="1762444"/>
            <a:ext cx="7480261"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defTabSz="457200" fontAlgn="base">
              <a:spcBef>
                <a:spcPct val="20000"/>
              </a:spcBef>
              <a:spcAft>
                <a:spcPct val="0"/>
              </a:spcAft>
              <a:defRPr/>
            </a:pPr>
            <a:r>
              <a:rPr lang="en-US" sz="5000" b="1">
                <a:solidFill>
                  <a:schemeClr val="bg1"/>
                </a:solidFill>
                <a:latin typeface="Arial" panose="020B0604020202020204" pitchFamily="34" charset="0"/>
                <a:ea typeface="ＭＳ Ｐゴシック" pitchFamily="-108" charset="-128"/>
                <a:cs typeface="Arial" panose="020B0604020202020204" pitchFamily="34" charset="0"/>
              </a:rPr>
              <a:t>About the DP</a:t>
            </a:r>
          </a:p>
        </p:txBody>
      </p:sp>
      <p:pic>
        <p:nvPicPr>
          <p:cNvPr id="4" name="Picture 3">
            <a:extLst>
              <a:ext uri="{FF2B5EF4-FFF2-40B4-BE49-F238E27FC236}">
                <a16:creationId xmlns:a16="http://schemas.microsoft.com/office/drawing/2014/main" id="{E5BAE27C-E484-4C4E-ABEA-1B842E449B05}"/>
              </a:ext>
            </a:extLst>
          </p:cNvPr>
          <p:cNvPicPr>
            <a:picLocks noChangeAspect="1"/>
          </p:cNvPicPr>
          <p:nvPr/>
        </p:nvPicPr>
        <p:blipFill>
          <a:blip r:embed="rId4"/>
          <a:stretch>
            <a:fillRect/>
          </a:stretch>
        </p:blipFill>
        <p:spPr>
          <a:xfrm>
            <a:off x="5484957" y="660524"/>
            <a:ext cx="4777496" cy="6197474"/>
          </a:xfrm>
          <a:prstGeom prst="rect">
            <a:avLst/>
          </a:prstGeom>
        </p:spPr>
      </p:pic>
      <p:pic>
        <p:nvPicPr>
          <p:cNvPr id="25" name="Picture 24">
            <a:extLst>
              <a:ext uri="{FF2B5EF4-FFF2-40B4-BE49-F238E27FC236}">
                <a16:creationId xmlns:a16="http://schemas.microsoft.com/office/drawing/2014/main" id="{42981D2E-55FF-E846-98FC-6C68725730F8}"/>
              </a:ext>
            </a:extLst>
          </p:cNvPr>
          <p:cNvPicPr>
            <a:picLocks noChangeAspect="1"/>
          </p:cNvPicPr>
          <p:nvPr/>
        </p:nvPicPr>
        <p:blipFill>
          <a:blip r:embed="rId5"/>
          <a:stretch>
            <a:fillRect/>
          </a:stretch>
        </p:blipFill>
        <p:spPr>
          <a:xfrm>
            <a:off x="0" y="5827199"/>
            <a:ext cx="5056136" cy="1029953"/>
          </a:xfrm>
          <a:prstGeom prst="rect">
            <a:avLst/>
          </a:prstGeom>
          <a:effectLst>
            <a:outerShdw blurRad="190500" dist="76200" dir="16200000" rotWithShape="0">
              <a:prstClr val="black">
                <a:alpha val="5000"/>
              </a:prstClr>
            </a:outerShdw>
          </a:effectLst>
        </p:spPr>
      </p:pic>
      <p:sp>
        <p:nvSpPr>
          <p:cNvPr id="18" name="Subtitle 4">
            <a:extLst>
              <a:ext uri="{FF2B5EF4-FFF2-40B4-BE49-F238E27FC236}">
                <a16:creationId xmlns:a16="http://schemas.microsoft.com/office/drawing/2014/main" id="{58FB25E9-C837-0F4D-82E0-1A8D707115A9}"/>
              </a:ext>
            </a:extLst>
          </p:cNvPr>
          <p:cNvSpPr txBox="1">
            <a:spLocks/>
          </p:cNvSpPr>
          <p:nvPr/>
        </p:nvSpPr>
        <p:spPr bwMode="auto">
          <a:xfrm>
            <a:off x="260243" y="11276"/>
            <a:ext cx="8362029"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sz="4800" b="1">
                <a:solidFill>
                  <a:srgbClr val="00B5CC"/>
                </a:solidFill>
                <a:latin typeface="Arial" panose="020B0604020202020204" pitchFamily="34" charset="0"/>
                <a:ea typeface="ＭＳ Ｐゴシック" pitchFamily="-108" charset="-128"/>
                <a:cs typeface="Arial" panose="020B0604020202020204" pitchFamily="34" charset="0"/>
              </a:rPr>
              <a:t>Why the DP?</a:t>
            </a:r>
          </a:p>
        </p:txBody>
      </p:sp>
      <p:sp>
        <p:nvSpPr>
          <p:cNvPr id="29" name="Subtitle 4">
            <a:extLst>
              <a:ext uri="{FF2B5EF4-FFF2-40B4-BE49-F238E27FC236}">
                <a16:creationId xmlns:a16="http://schemas.microsoft.com/office/drawing/2014/main" id="{05974226-5B0E-A64A-AFCE-824608CDBEAB}"/>
              </a:ext>
            </a:extLst>
          </p:cNvPr>
          <p:cNvSpPr txBox="1">
            <a:spLocks/>
          </p:cNvSpPr>
          <p:nvPr/>
        </p:nvSpPr>
        <p:spPr bwMode="auto">
          <a:xfrm>
            <a:off x="505571" y="1321723"/>
            <a:ext cx="4905546" cy="5668095"/>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defTabSz="457200" fontAlgn="base">
              <a:spcBef>
                <a:spcPct val="20000"/>
              </a:spcBef>
              <a:spcAft>
                <a:spcPts val="600"/>
              </a:spcAft>
              <a:defRPr/>
            </a:pPr>
            <a:r>
              <a:rPr lang="en-US" b="1">
                <a:solidFill>
                  <a:schemeClr val="accent2"/>
                </a:solidFill>
                <a:latin typeface="Arial" panose="020B0604020202020204" pitchFamily="34" charset="0"/>
                <a:ea typeface="ＭＳ Ｐゴシック" pitchFamily="-108" charset="-128"/>
                <a:cs typeface="Arial" panose="020B0604020202020204" pitchFamily="34" charset="0"/>
              </a:rPr>
              <a:t>Learners will:</a:t>
            </a:r>
          </a:p>
          <a:p>
            <a:pPr marL="285750" indent="-285750">
              <a:lnSpc>
                <a:spcPct val="110000"/>
              </a:lnSpc>
              <a:spcAft>
                <a:spcPts val="600"/>
              </a:spcAft>
              <a:buClr>
                <a:schemeClr val="bg1"/>
              </a:buClr>
              <a:buBlip>
                <a:blip r:embed="rId6"/>
              </a:buBlip>
            </a:pPr>
            <a:r>
              <a:rPr lang="en-GB">
                <a:solidFill>
                  <a:srgbClr val="0A4B8D"/>
                </a:solidFill>
                <a:latin typeface="Arial" panose="020B0604020202020204" pitchFamily="34" charset="0"/>
                <a:cs typeface="Arial" panose="020B0604020202020204" pitchFamily="34" charset="0"/>
              </a:rPr>
              <a:t>Master the skills they need for success</a:t>
            </a:r>
            <a:br>
              <a:rPr lang="en-GB">
                <a:solidFill>
                  <a:srgbClr val="0A4B8D"/>
                </a:solidFill>
                <a:latin typeface="Arial" panose="020B0604020202020204" pitchFamily="34" charset="0"/>
                <a:cs typeface="Arial" panose="020B0604020202020204" pitchFamily="34" charset="0"/>
              </a:rPr>
            </a:br>
            <a:r>
              <a:rPr lang="en-GB">
                <a:solidFill>
                  <a:srgbClr val="0A4B8D"/>
                </a:solidFill>
                <a:latin typeface="Arial" panose="020B0604020202020204" pitchFamily="34" charset="0"/>
                <a:cs typeface="Arial" panose="020B0604020202020204" pitchFamily="34" charset="0"/>
              </a:rPr>
              <a:t>at university</a:t>
            </a:r>
          </a:p>
          <a:p>
            <a:pPr marL="914400" lvl="1" indent="-457200">
              <a:lnSpc>
                <a:spcPct val="110000"/>
              </a:lnSpc>
              <a:spcAft>
                <a:spcPts val="600"/>
              </a:spcAft>
              <a:buClr>
                <a:srgbClr val="004B8D"/>
              </a:buClr>
              <a:buSzPct val="65000"/>
              <a:buFont typeface="Courier New" panose="02070309020205020404" pitchFamily="49" charset="0"/>
              <a:buChar char="o"/>
            </a:pPr>
            <a:r>
              <a:rPr lang="en-GB">
                <a:solidFill>
                  <a:schemeClr val="accent2"/>
                </a:solidFill>
                <a:latin typeface="Arial" panose="020B0604020202020204" pitchFamily="34" charset="0"/>
                <a:ea typeface="ＭＳ Ｐゴシック" pitchFamily="-108" charset="-128"/>
                <a:cs typeface="Arial" panose="020B0604020202020204" pitchFamily="34" charset="0"/>
              </a:rPr>
              <a:t>DP alumni reported higher capacities for a variety of 21st-century skills compared to their non-DP counterparts. (</a:t>
            </a:r>
            <a:r>
              <a:rPr lang="en-GB" i="1" u="sng">
                <a:solidFill>
                  <a:schemeClr val="accent2"/>
                </a:solidFill>
                <a:uFill>
                  <a:solidFill>
                    <a:srgbClr val="00B5CC"/>
                  </a:solidFill>
                </a:uFill>
                <a:latin typeface="Arial" panose="020B0604020202020204" pitchFamily="34" charset="0"/>
                <a:ea typeface="ＭＳ Ｐゴシック" pitchFamily="-108" charset="-128"/>
                <a:cs typeface="Arial" panose="020B0604020202020204" pitchFamily="34" charset="0"/>
                <a:hlinkClick r:id="rId7">
                  <a:extLst>
                    <a:ext uri="{A12FA001-AC4F-418D-AE19-62706E023703}">
                      <ahyp:hlinkClr xmlns:ahyp="http://schemas.microsoft.com/office/drawing/2018/hyperlinkcolor" val="tx"/>
                    </a:ext>
                  </a:extLst>
                </a:hlinkClick>
              </a:rPr>
              <a:t>source</a:t>
            </a:r>
            <a:r>
              <a:rPr lang="en-GB">
                <a:solidFill>
                  <a:schemeClr val="accent2"/>
                </a:solidFill>
                <a:latin typeface="Arial" panose="020B0604020202020204" pitchFamily="34" charset="0"/>
                <a:ea typeface="ＭＳ Ｐゴシック" pitchFamily="-108" charset="-128"/>
                <a:cs typeface="Arial" panose="020B0604020202020204" pitchFamily="34" charset="0"/>
              </a:rPr>
              <a:t>)</a:t>
            </a:r>
          </a:p>
          <a:p>
            <a:pPr marL="914400" lvl="1" indent="-457200">
              <a:lnSpc>
                <a:spcPct val="110000"/>
              </a:lnSpc>
              <a:spcAft>
                <a:spcPts val="600"/>
              </a:spcAft>
              <a:buClr>
                <a:srgbClr val="004B8D"/>
              </a:buClr>
              <a:buSzPct val="65000"/>
              <a:buFont typeface="Courier New" panose="02070309020205020404" pitchFamily="49" charset="0"/>
              <a:buChar char="o"/>
            </a:pPr>
            <a:r>
              <a:rPr lang="en-GB">
                <a:solidFill>
                  <a:schemeClr val="accent2"/>
                </a:solidFill>
                <a:latin typeface="Arial" panose="020B0604020202020204" pitchFamily="34" charset="0"/>
                <a:ea typeface="ＭＳ Ｐゴシック" pitchFamily="-108" charset="-128"/>
                <a:cs typeface="Arial" panose="020B0604020202020204" pitchFamily="34" charset="0"/>
              </a:rPr>
              <a:t>A study by the University of Melbourne investigated longer-term outcomes of participation in IB programmes on the lives of former IB students. University admission and the gaining of advanced credits were frequently mentioned,</a:t>
            </a:r>
            <a:br>
              <a:rPr lang="en-GB">
                <a:solidFill>
                  <a:schemeClr val="accent2"/>
                </a:solidFill>
                <a:latin typeface="Arial" panose="020B0604020202020204" pitchFamily="34" charset="0"/>
                <a:ea typeface="ＭＳ Ｐゴシック" pitchFamily="-108" charset="-128"/>
                <a:cs typeface="Arial" panose="020B0604020202020204" pitchFamily="34" charset="0"/>
              </a:rPr>
            </a:br>
            <a:r>
              <a:rPr lang="en-GB">
                <a:solidFill>
                  <a:schemeClr val="accent2"/>
                </a:solidFill>
                <a:latin typeface="Arial" panose="020B0604020202020204" pitchFamily="34" charset="0"/>
                <a:ea typeface="ＭＳ Ｐゴシック" pitchFamily="-108" charset="-128"/>
                <a:cs typeface="Arial" panose="020B0604020202020204" pitchFamily="34" charset="0"/>
              </a:rPr>
              <a:t>as was the benefit of IB studies for university preparedness. (</a:t>
            </a:r>
            <a:r>
              <a:rPr lang="en-GB" i="1" u="sng">
                <a:solidFill>
                  <a:schemeClr val="accent2"/>
                </a:solidFill>
                <a:uFill>
                  <a:solidFill>
                    <a:srgbClr val="00B5CC"/>
                  </a:solidFill>
                </a:uFill>
                <a:latin typeface="Arial" panose="020B0604020202020204" pitchFamily="34" charset="0"/>
                <a:ea typeface="ＭＳ Ｐゴシック" pitchFamily="-108" charset="-128"/>
                <a:cs typeface="Arial" panose="020B0604020202020204" pitchFamily="34" charset="0"/>
                <a:hlinkClick r:id="rId8">
                  <a:extLst>
                    <a:ext uri="{A12FA001-AC4F-418D-AE19-62706E023703}">
                      <ahyp:hlinkClr xmlns:ahyp="http://schemas.microsoft.com/office/drawing/2018/hyperlinkcolor" val="tx"/>
                    </a:ext>
                  </a:extLst>
                </a:hlinkClick>
              </a:rPr>
              <a:t>source</a:t>
            </a:r>
            <a:r>
              <a:rPr lang="en-GB">
                <a:solidFill>
                  <a:schemeClr val="accent2"/>
                </a:solidFill>
                <a:latin typeface="Arial" panose="020B0604020202020204" pitchFamily="34" charset="0"/>
                <a:ea typeface="ＭＳ Ｐゴシック" pitchFamily="-108" charset="-128"/>
                <a:cs typeface="Arial" panose="020B0604020202020204" pitchFamily="34" charset="0"/>
              </a:rPr>
              <a:t>)</a:t>
            </a:r>
          </a:p>
          <a:p>
            <a:pPr marL="914400" lvl="1" indent="-457200">
              <a:lnSpc>
                <a:spcPct val="110000"/>
              </a:lnSpc>
              <a:spcAft>
                <a:spcPts val="600"/>
              </a:spcAft>
              <a:buClr>
                <a:srgbClr val="00B5CC"/>
              </a:buClr>
              <a:buSzPct val="65000"/>
              <a:buFont typeface="Courier New" panose="02070309020205020404" pitchFamily="49" charset="0"/>
              <a:buChar char="o"/>
            </a:pPr>
            <a:endParaRPr lang="en-US">
              <a:solidFill>
                <a:schemeClr val="accent2"/>
              </a:solidFill>
              <a:latin typeface="Arial" panose="020B0604020202020204" pitchFamily="34" charset="0"/>
              <a:ea typeface="ＭＳ Ｐゴシック" pitchFamily="-108" charset="-128"/>
              <a:cs typeface="Arial" panose="020B0604020202020204" pitchFamily="34" charset="0"/>
            </a:endParaRPr>
          </a:p>
        </p:txBody>
      </p:sp>
    </p:spTree>
    <p:extLst>
      <p:ext uri="{BB962C8B-B14F-4D97-AF65-F5344CB8AC3E}">
        <p14:creationId xmlns:p14="http://schemas.microsoft.com/office/powerpoint/2010/main" val="9335823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anim calcmode="lin" valueType="num">
                                      <p:cBhvr>
                                        <p:cTn id="8" dur="500" fill="hold"/>
                                        <p:tgtEl>
                                          <p:spTgt spid="6"/>
                                        </p:tgtEl>
                                        <p:attrNameLst>
                                          <p:attrName>ppt_x</p:attrName>
                                        </p:attrNameLst>
                                      </p:cBhvr>
                                      <p:tavLst>
                                        <p:tav tm="0">
                                          <p:val>
                                            <p:strVal val="#ppt_x"/>
                                          </p:val>
                                        </p:tav>
                                        <p:tav tm="100000">
                                          <p:val>
                                            <p:strVal val="#ppt_x"/>
                                          </p:val>
                                        </p:tav>
                                      </p:tavLst>
                                    </p:anim>
                                    <p:anim calcmode="lin" valueType="num">
                                      <p:cBhvr>
                                        <p:cTn id="9" dur="5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500"/>
                            </p:stCondLst>
                            <p:childTnLst>
                              <p:par>
                                <p:cTn id="11" presetID="42" presetClass="entr" presetSubtype="0" fill="hold" grpId="0" nodeType="after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500"/>
                                        <p:tgtEl>
                                          <p:spTgt spid="7"/>
                                        </p:tgtEl>
                                      </p:cBhvr>
                                    </p:animEffect>
                                    <p:anim calcmode="lin" valueType="num">
                                      <p:cBhvr>
                                        <p:cTn id="14" dur="500" fill="hold"/>
                                        <p:tgtEl>
                                          <p:spTgt spid="7"/>
                                        </p:tgtEl>
                                        <p:attrNameLst>
                                          <p:attrName>ppt_x</p:attrName>
                                        </p:attrNameLst>
                                      </p:cBhvr>
                                      <p:tavLst>
                                        <p:tav tm="0">
                                          <p:val>
                                            <p:strVal val="#ppt_x"/>
                                          </p:val>
                                        </p:tav>
                                        <p:tav tm="100000">
                                          <p:val>
                                            <p:strVal val="#ppt_x"/>
                                          </p:val>
                                        </p:tav>
                                      </p:tavLst>
                                    </p:anim>
                                    <p:anim calcmode="lin" valueType="num">
                                      <p:cBhvr>
                                        <p:cTn id="15" dur="500" fill="hold"/>
                                        <p:tgtEl>
                                          <p:spTgt spid="7"/>
                                        </p:tgtEl>
                                        <p:attrNameLst>
                                          <p:attrName>ppt_y</p:attrName>
                                        </p:attrNameLst>
                                      </p:cBhvr>
                                      <p:tavLst>
                                        <p:tav tm="0">
                                          <p:val>
                                            <p:strVal val="#ppt_y+.1"/>
                                          </p:val>
                                        </p:tav>
                                        <p:tav tm="100000">
                                          <p:val>
                                            <p:strVal val="#ppt_y"/>
                                          </p:val>
                                        </p:tav>
                                      </p:tavLst>
                                    </p:anim>
                                  </p:childTnLst>
                                </p:cTn>
                              </p:par>
                            </p:childTnLst>
                          </p:cTn>
                        </p:par>
                        <p:par>
                          <p:cTn id="16" fill="hold">
                            <p:stCondLst>
                              <p:cond delay="1000"/>
                            </p:stCondLst>
                            <p:childTnLst>
                              <p:par>
                                <p:cTn id="17" presetID="42" presetClass="entr" presetSubtype="0" fill="hold" grpId="0" nodeType="after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500"/>
                                        <p:tgtEl>
                                          <p:spTgt spid="8"/>
                                        </p:tgtEl>
                                      </p:cBhvr>
                                    </p:animEffect>
                                    <p:anim calcmode="lin" valueType="num">
                                      <p:cBhvr>
                                        <p:cTn id="20" dur="500" fill="hold"/>
                                        <p:tgtEl>
                                          <p:spTgt spid="8"/>
                                        </p:tgtEl>
                                        <p:attrNameLst>
                                          <p:attrName>ppt_x</p:attrName>
                                        </p:attrNameLst>
                                      </p:cBhvr>
                                      <p:tavLst>
                                        <p:tav tm="0">
                                          <p:val>
                                            <p:strVal val="#ppt_x"/>
                                          </p:val>
                                        </p:tav>
                                        <p:tav tm="100000">
                                          <p:val>
                                            <p:strVal val="#ppt_x"/>
                                          </p:val>
                                        </p:tav>
                                      </p:tavLst>
                                    </p:anim>
                                    <p:anim calcmode="lin" valueType="num">
                                      <p:cBhvr>
                                        <p:cTn id="21" dur="500" fill="hold"/>
                                        <p:tgtEl>
                                          <p:spTgt spid="8"/>
                                        </p:tgtEl>
                                        <p:attrNameLst>
                                          <p:attrName>ppt_y</p:attrName>
                                        </p:attrNameLst>
                                      </p:cBhvr>
                                      <p:tavLst>
                                        <p:tav tm="0">
                                          <p:val>
                                            <p:strVal val="#ppt_y+.1"/>
                                          </p:val>
                                        </p:tav>
                                        <p:tav tm="100000">
                                          <p:val>
                                            <p:strVal val="#ppt_y"/>
                                          </p:val>
                                        </p:tav>
                                      </p:tavLst>
                                    </p:anim>
                                  </p:childTnLst>
                                </p:cTn>
                              </p:par>
                              <p:par>
                                <p:cTn id="22" presetID="10" presetClass="entr" presetSubtype="0" fill="hold" nodeType="withEffect">
                                  <p:stCondLst>
                                    <p:cond delay="0"/>
                                  </p:stCondLst>
                                  <p:childTnLst>
                                    <p:set>
                                      <p:cBhvr>
                                        <p:cTn id="23" dur="1" fill="hold">
                                          <p:stCondLst>
                                            <p:cond delay="0"/>
                                          </p:stCondLst>
                                        </p:cTn>
                                        <p:tgtEl>
                                          <p:spTgt spid="4"/>
                                        </p:tgtEl>
                                        <p:attrNameLst>
                                          <p:attrName>style.visibility</p:attrName>
                                        </p:attrNameLst>
                                      </p:cBhvr>
                                      <p:to>
                                        <p:strVal val="visible"/>
                                      </p:to>
                                    </p:set>
                                    <p:animEffect transition="in" filter="fade">
                                      <p:cBhvr>
                                        <p:cTn id="24" dur="1000"/>
                                        <p:tgtEl>
                                          <p:spTgt spid="4"/>
                                        </p:tgtEl>
                                      </p:cBhvr>
                                    </p:animEffect>
                                  </p:childTnLst>
                                </p:cTn>
                              </p:par>
                              <p:par>
                                <p:cTn id="25" presetID="2" presetClass="entr" presetSubtype="8" fill="hold" grpId="0" nodeType="withEffect">
                                  <p:stCondLst>
                                    <p:cond delay="0"/>
                                  </p:stCondLst>
                                  <p:childTnLst>
                                    <p:set>
                                      <p:cBhvr>
                                        <p:cTn id="26" dur="1" fill="hold">
                                          <p:stCondLst>
                                            <p:cond delay="0"/>
                                          </p:stCondLst>
                                        </p:cTn>
                                        <p:tgtEl>
                                          <p:spTgt spid="29">
                                            <p:txEl>
                                              <p:pRg st="0" end="0"/>
                                            </p:txEl>
                                          </p:spTgt>
                                        </p:tgtEl>
                                        <p:attrNameLst>
                                          <p:attrName>style.visibility</p:attrName>
                                        </p:attrNameLst>
                                      </p:cBhvr>
                                      <p:to>
                                        <p:strVal val="visible"/>
                                      </p:to>
                                    </p:set>
                                    <p:anim calcmode="lin" valueType="num">
                                      <p:cBhvr additive="base">
                                        <p:cTn id="27" dur="500" fill="hold"/>
                                        <p:tgtEl>
                                          <p:spTgt spid="29">
                                            <p:txEl>
                                              <p:pRg st="0" end="0"/>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29">
                                            <p:txEl>
                                              <p:pRg st="0" end="0"/>
                                            </p:txEl>
                                          </p:spTgt>
                                        </p:tgtEl>
                                        <p:attrNameLst>
                                          <p:attrName>ppt_y</p:attrName>
                                        </p:attrNameLst>
                                      </p:cBhvr>
                                      <p:tavLst>
                                        <p:tav tm="0">
                                          <p:val>
                                            <p:strVal val="#ppt_y"/>
                                          </p:val>
                                        </p:tav>
                                        <p:tav tm="100000">
                                          <p:val>
                                            <p:strVal val="#ppt_y"/>
                                          </p:val>
                                        </p:tav>
                                      </p:tavLst>
                                    </p:anim>
                                  </p:childTnLst>
                                </p:cTn>
                              </p:par>
                            </p:childTnLst>
                          </p:cTn>
                        </p:par>
                        <p:par>
                          <p:cTn id="29" fill="hold">
                            <p:stCondLst>
                              <p:cond delay="2000"/>
                            </p:stCondLst>
                            <p:childTnLst>
                              <p:par>
                                <p:cTn id="30" presetID="2" presetClass="entr" presetSubtype="8" fill="hold" grpId="0" nodeType="afterEffect">
                                  <p:stCondLst>
                                    <p:cond delay="0"/>
                                  </p:stCondLst>
                                  <p:childTnLst>
                                    <p:set>
                                      <p:cBhvr>
                                        <p:cTn id="31" dur="1" fill="hold">
                                          <p:stCondLst>
                                            <p:cond delay="0"/>
                                          </p:stCondLst>
                                        </p:cTn>
                                        <p:tgtEl>
                                          <p:spTgt spid="29">
                                            <p:txEl>
                                              <p:pRg st="1" end="1"/>
                                            </p:txEl>
                                          </p:spTgt>
                                        </p:tgtEl>
                                        <p:attrNameLst>
                                          <p:attrName>style.visibility</p:attrName>
                                        </p:attrNameLst>
                                      </p:cBhvr>
                                      <p:to>
                                        <p:strVal val="visible"/>
                                      </p:to>
                                    </p:set>
                                    <p:anim calcmode="lin" valueType="num">
                                      <p:cBhvr additive="base">
                                        <p:cTn id="32" dur="500" fill="hold"/>
                                        <p:tgtEl>
                                          <p:spTgt spid="29">
                                            <p:txEl>
                                              <p:pRg st="1" end="1"/>
                                            </p:txEl>
                                          </p:spTgt>
                                        </p:tgtEl>
                                        <p:attrNameLst>
                                          <p:attrName>ppt_x</p:attrName>
                                        </p:attrNameLst>
                                      </p:cBhvr>
                                      <p:tavLst>
                                        <p:tav tm="0">
                                          <p:val>
                                            <p:strVal val="0-#ppt_w/2"/>
                                          </p:val>
                                        </p:tav>
                                        <p:tav tm="100000">
                                          <p:val>
                                            <p:strVal val="#ppt_x"/>
                                          </p:val>
                                        </p:tav>
                                      </p:tavLst>
                                    </p:anim>
                                    <p:anim calcmode="lin" valueType="num">
                                      <p:cBhvr additive="base">
                                        <p:cTn id="33" dur="500" fill="hold"/>
                                        <p:tgtEl>
                                          <p:spTgt spid="29">
                                            <p:txEl>
                                              <p:pRg st="1" end="1"/>
                                            </p:txEl>
                                          </p:spTgt>
                                        </p:tgtEl>
                                        <p:attrNameLst>
                                          <p:attrName>ppt_y</p:attrName>
                                        </p:attrNameLst>
                                      </p:cBhvr>
                                      <p:tavLst>
                                        <p:tav tm="0">
                                          <p:val>
                                            <p:strVal val="#ppt_y"/>
                                          </p:val>
                                        </p:tav>
                                        <p:tav tm="100000">
                                          <p:val>
                                            <p:strVal val="#ppt_y"/>
                                          </p:val>
                                        </p:tav>
                                      </p:tavLst>
                                    </p:anim>
                                  </p:childTnLst>
                                </p:cTn>
                              </p:par>
                            </p:childTnLst>
                          </p:cTn>
                        </p:par>
                        <p:par>
                          <p:cTn id="34" fill="hold">
                            <p:stCondLst>
                              <p:cond delay="2500"/>
                            </p:stCondLst>
                            <p:childTnLst>
                              <p:par>
                                <p:cTn id="35" presetID="2" presetClass="entr" presetSubtype="8" fill="hold" grpId="0" nodeType="afterEffect">
                                  <p:stCondLst>
                                    <p:cond delay="0"/>
                                  </p:stCondLst>
                                  <p:childTnLst>
                                    <p:set>
                                      <p:cBhvr>
                                        <p:cTn id="36" dur="1" fill="hold">
                                          <p:stCondLst>
                                            <p:cond delay="0"/>
                                          </p:stCondLst>
                                        </p:cTn>
                                        <p:tgtEl>
                                          <p:spTgt spid="29">
                                            <p:txEl>
                                              <p:pRg st="2" end="2"/>
                                            </p:txEl>
                                          </p:spTgt>
                                        </p:tgtEl>
                                        <p:attrNameLst>
                                          <p:attrName>style.visibility</p:attrName>
                                        </p:attrNameLst>
                                      </p:cBhvr>
                                      <p:to>
                                        <p:strVal val="visible"/>
                                      </p:to>
                                    </p:set>
                                    <p:anim calcmode="lin" valueType="num">
                                      <p:cBhvr additive="base">
                                        <p:cTn id="37" dur="500" fill="hold"/>
                                        <p:tgtEl>
                                          <p:spTgt spid="29">
                                            <p:txEl>
                                              <p:pRg st="2" end="2"/>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29">
                                            <p:txEl>
                                              <p:pRg st="2" end="2"/>
                                            </p:txEl>
                                          </p:spTgt>
                                        </p:tgtEl>
                                        <p:attrNameLst>
                                          <p:attrName>ppt_y</p:attrName>
                                        </p:attrNameLst>
                                      </p:cBhvr>
                                      <p:tavLst>
                                        <p:tav tm="0">
                                          <p:val>
                                            <p:strVal val="#ppt_y"/>
                                          </p:val>
                                        </p:tav>
                                        <p:tav tm="100000">
                                          <p:val>
                                            <p:strVal val="#ppt_y"/>
                                          </p:val>
                                        </p:tav>
                                      </p:tavLst>
                                    </p:anim>
                                  </p:childTnLst>
                                </p:cTn>
                              </p:par>
                            </p:childTnLst>
                          </p:cTn>
                        </p:par>
                        <p:par>
                          <p:cTn id="39" fill="hold">
                            <p:stCondLst>
                              <p:cond delay="3000"/>
                            </p:stCondLst>
                            <p:childTnLst>
                              <p:par>
                                <p:cTn id="40" presetID="2" presetClass="entr" presetSubtype="8" fill="hold" grpId="0" nodeType="afterEffect">
                                  <p:stCondLst>
                                    <p:cond delay="0"/>
                                  </p:stCondLst>
                                  <p:childTnLst>
                                    <p:set>
                                      <p:cBhvr>
                                        <p:cTn id="41" dur="1" fill="hold">
                                          <p:stCondLst>
                                            <p:cond delay="0"/>
                                          </p:stCondLst>
                                        </p:cTn>
                                        <p:tgtEl>
                                          <p:spTgt spid="29">
                                            <p:txEl>
                                              <p:pRg st="3" end="3"/>
                                            </p:txEl>
                                          </p:spTgt>
                                        </p:tgtEl>
                                        <p:attrNameLst>
                                          <p:attrName>style.visibility</p:attrName>
                                        </p:attrNameLst>
                                      </p:cBhvr>
                                      <p:to>
                                        <p:strVal val="visible"/>
                                      </p:to>
                                    </p:set>
                                    <p:anim calcmode="lin" valueType="num">
                                      <p:cBhvr additive="base">
                                        <p:cTn id="42" dur="500" fill="hold"/>
                                        <p:tgtEl>
                                          <p:spTgt spid="29">
                                            <p:txEl>
                                              <p:pRg st="3" end="3"/>
                                            </p:txEl>
                                          </p:spTgt>
                                        </p:tgtEl>
                                        <p:attrNameLst>
                                          <p:attrName>ppt_x</p:attrName>
                                        </p:attrNameLst>
                                      </p:cBhvr>
                                      <p:tavLst>
                                        <p:tav tm="0">
                                          <p:val>
                                            <p:strVal val="0-#ppt_w/2"/>
                                          </p:val>
                                        </p:tav>
                                        <p:tav tm="100000">
                                          <p:val>
                                            <p:strVal val="#ppt_x"/>
                                          </p:val>
                                        </p:tav>
                                      </p:tavLst>
                                    </p:anim>
                                    <p:anim calcmode="lin" valueType="num">
                                      <p:cBhvr additive="base">
                                        <p:cTn id="43" dur="500" fill="hold"/>
                                        <p:tgtEl>
                                          <p:spTgt spid="29">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29"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C3C5CDC-0DFA-4D7A-A4EC-EBD33B3D7B0A}"/>
              </a:ext>
            </a:extLst>
          </p:cNvPr>
          <p:cNvSpPr/>
          <p:nvPr/>
        </p:nvSpPr>
        <p:spPr>
          <a:xfrm>
            <a:off x="6780884" y="0"/>
            <a:ext cx="508000" cy="6858000"/>
          </a:xfrm>
          <a:prstGeom prst="rect">
            <a:avLst/>
          </a:prstGeom>
          <a:solidFill>
            <a:schemeClr val="accent2">
              <a:alpha val="9719"/>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6CEB42DE-CAD7-47EE-B4C5-29597052A275}"/>
              </a:ext>
            </a:extLst>
          </p:cNvPr>
          <p:cNvSpPr/>
          <p:nvPr/>
        </p:nvSpPr>
        <p:spPr>
          <a:xfrm>
            <a:off x="7479083" y="0"/>
            <a:ext cx="957943" cy="6858000"/>
          </a:xfrm>
          <a:prstGeom prst="rect">
            <a:avLst/>
          </a:prstGeom>
          <a:solidFill>
            <a:schemeClr val="accent2">
              <a:alpha val="24899"/>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08482FC0-61D6-4E8B-B25C-B8DDD7FBD9AF}"/>
              </a:ext>
            </a:extLst>
          </p:cNvPr>
          <p:cNvSpPr/>
          <p:nvPr/>
        </p:nvSpPr>
        <p:spPr>
          <a:xfrm>
            <a:off x="8627225" y="0"/>
            <a:ext cx="1444175" cy="6858000"/>
          </a:xfrm>
          <a:prstGeom prst="rect">
            <a:avLst/>
          </a:prstGeom>
          <a:solidFill>
            <a:schemeClr val="accent2">
              <a:alpha val="4533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A0DDB4A5-192C-EB4D-B6AF-2E0A4FD44AA5}"/>
              </a:ext>
            </a:extLst>
          </p:cNvPr>
          <p:cNvSpPr/>
          <p:nvPr/>
        </p:nvSpPr>
        <p:spPr>
          <a:xfrm>
            <a:off x="260242" y="1056442"/>
            <a:ext cx="6875624" cy="4770757"/>
          </a:xfrm>
          <a:prstGeom prst="rect">
            <a:avLst/>
          </a:prstGeom>
          <a:solidFill>
            <a:srgbClr val="76D6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AE009071-CD95-4B37-88B0-F48CC55D6BF9}"/>
              </a:ext>
            </a:extLst>
          </p:cNvPr>
          <p:cNvSpPr/>
          <p:nvPr/>
        </p:nvSpPr>
        <p:spPr>
          <a:xfrm>
            <a:off x="10261599" y="252548"/>
            <a:ext cx="1930401" cy="660545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2FAC5016-2CE6-544A-A24A-B82D40695E3D}"/>
              </a:ext>
            </a:extLst>
          </p:cNvPr>
          <p:cNvGrpSpPr/>
          <p:nvPr/>
        </p:nvGrpSpPr>
        <p:grpSpPr>
          <a:xfrm>
            <a:off x="10218420" y="-1"/>
            <a:ext cx="1973580" cy="699733"/>
            <a:chOff x="10218420" y="-1"/>
            <a:chExt cx="1973580" cy="699733"/>
          </a:xfrm>
        </p:grpSpPr>
        <p:grpSp>
          <p:nvGrpSpPr>
            <p:cNvPr id="21" name="Group 20">
              <a:extLst>
                <a:ext uri="{FF2B5EF4-FFF2-40B4-BE49-F238E27FC236}">
                  <a16:creationId xmlns:a16="http://schemas.microsoft.com/office/drawing/2014/main" id="{53763362-B8D3-8B4A-AC2E-95617F54C5E0}"/>
                </a:ext>
              </a:extLst>
            </p:cNvPr>
            <p:cNvGrpSpPr/>
            <p:nvPr/>
          </p:nvGrpSpPr>
          <p:grpSpPr>
            <a:xfrm>
              <a:off x="10218420" y="-1"/>
              <a:ext cx="1973580" cy="699733"/>
              <a:chOff x="10218420" y="-1"/>
              <a:chExt cx="1973580" cy="699733"/>
            </a:xfrm>
          </p:grpSpPr>
          <p:sp>
            <p:nvSpPr>
              <p:cNvPr id="23" name="Oval 22">
                <a:extLst>
                  <a:ext uri="{FF2B5EF4-FFF2-40B4-BE49-F238E27FC236}">
                    <a16:creationId xmlns:a16="http://schemas.microsoft.com/office/drawing/2014/main" id="{EE168306-D813-864B-A30E-2258A597F954}"/>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2F2E62F-A677-A347-9DA1-0797E2C5B7E6}"/>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2" name="Picture 21">
              <a:extLst>
                <a:ext uri="{FF2B5EF4-FFF2-40B4-BE49-F238E27FC236}">
                  <a16:creationId xmlns:a16="http://schemas.microsoft.com/office/drawing/2014/main" id="{EEDE49C0-4A63-1245-8F74-B23D3AFBF1C3}"/>
                </a:ext>
              </a:extLst>
            </p:cNvPr>
            <p:cNvPicPr>
              <a:picLocks noChangeAspect="1"/>
            </p:cNvPicPr>
            <p:nvPr/>
          </p:nvPicPr>
          <p:blipFill>
            <a:blip r:embed="rId2"/>
            <a:stretch>
              <a:fillRect/>
            </a:stretch>
          </p:blipFill>
          <p:spPr>
            <a:xfrm>
              <a:off x="10267322" y="37500"/>
              <a:ext cx="1919725" cy="652707"/>
            </a:xfrm>
            <a:prstGeom prst="rect">
              <a:avLst/>
            </a:prstGeom>
          </p:spPr>
        </p:pic>
      </p:grpSp>
      <p:sp>
        <p:nvSpPr>
          <p:cNvPr id="27" name="Subtitle 4">
            <a:extLst>
              <a:ext uri="{FF2B5EF4-FFF2-40B4-BE49-F238E27FC236}">
                <a16:creationId xmlns:a16="http://schemas.microsoft.com/office/drawing/2014/main" id="{4AE672AE-ACC6-584C-9F06-9FB265C7FE2D}"/>
              </a:ext>
            </a:extLst>
          </p:cNvPr>
          <p:cNvSpPr txBox="1">
            <a:spLocks/>
          </p:cNvSpPr>
          <p:nvPr/>
        </p:nvSpPr>
        <p:spPr bwMode="auto">
          <a:xfrm rot="16200000">
            <a:off x="7462280" y="1762444"/>
            <a:ext cx="7480261"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defTabSz="457200" fontAlgn="base">
              <a:spcBef>
                <a:spcPct val="20000"/>
              </a:spcBef>
              <a:spcAft>
                <a:spcPct val="0"/>
              </a:spcAft>
              <a:defRPr/>
            </a:pPr>
            <a:r>
              <a:rPr lang="en-US" sz="5000" b="1">
                <a:solidFill>
                  <a:schemeClr val="bg1"/>
                </a:solidFill>
                <a:latin typeface="Arial" panose="020B0604020202020204" pitchFamily="34" charset="0"/>
                <a:ea typeface="ＭＳ Ｐゴシック" pitchFamily="-108" charset="-128"/>
                <a:cs typeface="Arial" panose="020B0604020202020204" pitchFamily="34" charset="0"/>
              </a:rPr>
              <a:t>About the DP</a:t>
            </a:r>
          </a:p>
        </p:txBody>
      </p:sp>
      <p:sp>
        <p:nvSpPr>
          <p:cNvPr id="28" name="Subtitle 4">
            <a:extLst>
              <a:ext uri="{FF2B5EF4-FFF2-40B4-BE49-F238E27FC236}">
                <a16:creationId xmlns:a16="http://schemas.microsoft.com/office/drawing/2014/main" id="{82C26908-8332-824C-98E2-D483BB199DD4}"/>
              </a:ext>
            </a:extLst>
          </p:cNvPr>
          <p:cNvSpPr txBox="1">
            <a:spLocks/>
          </p:cNvSpPr>
          <p:nvPr/>
        </p:nvSpPr>
        <p:spPr bwMode="auto">
          <a:xfrm>
            <a:off x="505570" y="1319451"/>
            <a:ext cx="6085115" cy="5668095"/>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defTabSz="457200" fontAlgn="base">
              <a:spcBef>
                <a:spcPct val="20000"/>
              </a:spcBef>
              <a:spcAft>
                <a:spcPts val="600"/>
              </a:spcAft>
              <a:defRPr/>
            </a:pPr>
            <a:r>
              <a:rPr lang="en-US" b="1">
                <a:solidFill>
                  <a:schemeClr val="accent2"/>
                </a:solidFill>
                <a:latin typeface="Arial" panose="020B0604020202020204" pitchFamily="34" charset="0"/>
                <a:ea typeface="ＭＳ Ｐゴシック" pitchFamily="-108" charset="-128"/>
                <a:cs typeface="Arial" panose="020B0604020202020204" pitchFamily="34" charset="0"/>
              </a:rPr>
              <a:t>Learners will:</a:t>
            </a:r>
          </a:p>
          <a:p>
            <a:pPr marL="342900" indent="-342900">
              <a:lnSpc>
                <a:spcPct val="110000"/>
              </a:lnSpc>
              <a:spcAft>
                <a:spcPts val="600"/>
              </a:spcAft>
              <a:buClr>
                <a:schemeClr val="bg1"/>
              </a:buClr>
              <a:buBlip>
                <a:blip r:embed="rId3"/>
              </a:buBlip>
            </a:pPr>
            <a:r>
              <a:rPr lang="en-GB">
                <a:solidFill>
                  <a:srgbClr val="0A4B8D"/>
                </a:solidFill>
                <a:latin typeface="Arial" panose="020B0604020202020204" pitchFamily="34" charset="0"/>
                <a:cs typeface="Arial" panose="020B0604020202020204" pitchFamily="34" charset="0"/>
              </a:rPr>
              <a:t>Build an open and inquiring mind through the theory of knowledge, so they can respectfully debate others with differing viewpoints, and apply learnings to the real world</a:t>
            </a:r>
          </a:p>
          <a:p>
            <a:pPr marL="342900" indent="-342900">
              <a:lnSpc>
                <a:spcPct val="110000"/>
              </a:lnSpc>
              <a:spcAft>
                <a:spcPts val="600"/>
              </a:spcAft>
              <a:buClr>
                <a:schemeClr val="bg1"/>
              </a:buClr>
              <a:buBlip>
                <a:blip r:embed="rId3"/>
              </a:buBlip>
            </a:pPr>
            <a:r>
              <a:rPr lang="en-GB">
                <a:solidFill>
                  <a:srgbClr val="0A4B8D"/>
                </a:solidFill>
                <a:latin typeface="Arial" panose="020B0604020202020204" pitchFamily="34" charset="0"/>
                <a:cs typeface="Arial" panose="020B0604020202020204" pitchFamily="34" charset="0"/>
              </a:rPr>
              <a:t>Have choice to pursue subjects they are passionate about in a multilingual environment to emerge as thinkers who can comfortably live, work and make a difference the world over</a:t>
            </a:r>
          </a:p>
          <a:p>
            <a:pPr marL="342900" indent="-342900">
              <a:lnSpc>
                <a:spcPct val="110000"/>
              </a:lnSpc>
              <a:spcAft>
                <a:spcPts val="600"/>
              </a:spcAft>
              <a:buClr>
                <a:schemeClr val="bg1"/>
              </a:buClr>
              <a:buBlip>
                <a:blip r:embed="rId3"/>
              </a:buBlip>
            </a:pPr>
            <a:r>
              <a:rPr lang="en-GB">
                <a:solidFill>
                  <a:srgbClr val="0A4B8D"/>
                </a:solidFill>
                <a:latin typeface="Arial" panose="020B0604020202020204" pitchFamily="34" charset="0"/>
                <a:cs typeface="Arial" panose="020B0604020202020204" pitchFamily="34" charset="0"/>
              </a:rPr>
              <a:t>Develop skills like confidence, leadership, time management and an entrepreneurial spirit – all essential life skills highly valued by university admissions teams</a:t>
            </a:r>
          </a:p>
          <a:p>
            <a:pPr marL="342900" indent="-342900">
              <a:lnSpc>
                <a:spcPct val="110000"/>
              </a:lnSpc>
              <a:spcAft>
                <a:spcPts val="600"/>
              </a:spcAft>
              <a:buClr>
                <a:schemeClr val="bg1"/>
              </a:buClr>
              <a:buBlip>
                <a:blip r:embed="rId3"/>
              </a:buBlip>
            </a:pPr>
            <a:r>
              <a:rPr lang="en-GB">
                <a:solidFill>
                  <a:srgbClr val="0A4B8D"/>
                </a:solidFill>
                <a:latin typeface="Arial" panose="020B0604020202020204" pitchFamily="34" charset="0"/>
                <a:cs typeface="Arial" panose="020B0604020202020204" pitchFamily="34" charset="0"/>
              </a:rPr>
              <a:t>Develop in depth understanding of local, national and global issues with the skills to make a positive change</a:t>
            </a:r>
          </a:p>
        </p:txBody>
      </p:sp>
      <p:pic>
        <p:nvPicPr>
          <p:cNvPr id="5" name="Picture 4" descr="A picture containing text, person, person&#10;&#10;Description automatically generated">
            <a:extLst>
              <a:ext uri="{FF2B5EF4-FFF2-40B4-BE49-F238E27FC236}">
                <a16:creationId xmlns:a16="http://schemas.microsoft.com/office/drawing/2014/main" id="{22874993-5079-C340-8623-00D3CCBD539F}"/>
              </a:ext>
            </a:extLst>
          </p:cNvPr>
          <p:cNvPicPr>
            <a:picLocks noChangeAspect="1"/>
          </p:cNvPicPr>
          <p:nvPr/>
        </p:nvPicPr>
        <p:blipFill>
          <a:blip r:embed="rId4"/>
          <a:stretch>
            <a:fillRect/>
          </a:stretch>
        </p:blipFill>
        <p:spPr>
          <a:xfrm>
            <a:off x="5987217" y="52423"/>
            <a:ext cx="5270868" cy="8458639"/>
          </a:xfrm>
          <a:prstGeom prst="rect">
            <a:avLst/>
          </a:prstGeom>
        </p:spPr>
      </p:pic>
      <p:pic>
        <p:nvPicPr>
          <p:cNvPr id="25" name="Picture 24">
            <a:extLst>
              <a:ext uri="{FF2B5EF4-FFF2-40B4-BE49-F238E27FC236}">
                <a16:creationId xmlns:a16="http://schemas.microsoft.com/office/drawing/2014/main" id="{DE5F8B71-DC1C-3041-91D9-15954B2CED4A}"/>
              </a:ext>
            </a:extLst>
          </p:cNvPr>
          <p:cNvPicPr>
            <a:picLocks noChangeAspect="1"/>
          </p:cNvPicPr>
          <p:nvPr/>
        </p:nvPicPr>
        <p:blipFill>
          <a:blip r:embed="rId5"/>
          <a:stretch>
            <a:fillRect/>
          </a:stretch>
        </p:blipFill>
        <p:spPr>
          <a:xfrm>
            <a:off x="0" y="5827199"/>
            <a:ext cx="5056136" cy="1029953"/>
          </a:xfrm>
          <a:prstGeom prst="rect">
            <a:avLst/>
          </a:prstGeom>
          <a:effectLst>
            <a:outerShdw blurRad="190500" dist="76200" dir="16200000" rotWithShape="0">
              <a:prstClr val="black">
                <a:alpha val="5000"/>
              </a:prstClr>
            </a:outerShdw>
          </a:effectLst>
        </p:spPr>
      </p:pic>
      <p:sp>
        <p:nvSpPr>
          <p:cNvPr id="18" name="Subtitle 4">
            <a:extLst>
              <a:ext uri="{FF2B5EF4-FFF2-40B4-BE49-F238E27FC236}">
                <a16:creationId xmlns:a16="http://schemas.microsoft.com/office/drawing/2014/main" id="{6675F8E3-1663-1942-99DA-0E9E486185B6}"/>
              </a:ext>
            </a:extLst>
          </p:cNvPr>
          <p:cNvSpPr txBox="1">
            <a:spLocks/>
          </p:cNvSpPr>
          <p:nvPr/>
        </p:nvSpPr>
        <p:spPr bwMode="auto">
          <a:xfrm>
            <a:off x="260243" y="11276"/>
            <a:ext cx="8362029"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sz="4800" b="1">
                <a:solidFill>
                  <a:srgbClr val="00B5CC"/>
                </a:solidFill>
                <a:latin typeface="Arial" panose="020B0604020202020204" pitchFamily="34" charset="0"/>
                <a:ea typeface="ＭＳ Ｐゴシック" pitchFamily="-108" charset="-128"/>
                <a:cs typeface="Arial" panose="020B0604020202020204" pitchFamily="34" charset="0"/>
              </a:rPr>
              <a:t>Why the DP?</a:t>
            </a:r>
          </a:p>
        </p:txBody>
      </p:sp>
    </p:spTree>
    <p:extLst>
      <p:ext uri="{BB962C8B-B14F-4D97-AF65-F5344CB8AC3E}">
        <p14:creationId xmlns:p14="http://schemas.microsoft.com/office/powerpoint/2010/main" val="26059333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1000"/>
                                        <p:tgtEl>
                                          <p:spTgt spid="7"/>
                                        </p:tgtEl>
                                      </p:cBhvr>
                                    </p:animEffect>
                                    <p:anim calcmode="lin" valueType="num">
                                      <p:cBhvr>
                                        <p:cTn id="13" dur="1000" fill="hold"/>
                                        <p:tgtEl>
                                          <p:spTgt spid="7"/>
                                        </p:tgtEl>
                                        <p:attrNameLst>
                                          <p:attrName>ppt_x</p:attrName>
                                        </p:attrNameLst>
                                      </p:cBhvr>
                                      <p:tavLst>
                                        <p:tav tm="0">
                                          <p:val>
                                            <p:strVal val="#ppt_x"/>
                                          </p:val>
                                        </p:tav>
                                        <p:tav tm="100000">
                                          <p:val>
                                            <p:strVal val="#ppt_x"/>
                                          </p:val>
                                        </p:tav>
                                      </p:tavLst>
                                    </p:anim>
                                    <p:anim calcmode="lin" valueType="num">
                                      <p:cBhvr>
                                        <p:cTn id="14" dur="1000" fill="hold"/>
                                        <p:tgtEl>
                                          <p:spTgt spid="7"/>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1000"/>
                                        <p:tgtEl>
                                          <p:spTgt spid="8"/>
                                        </p:tgtEl>
                                      </p:cBhvr>
                                    </p:animEffect>
                                    <p:anim calcmode="lin" valueType="num">
                                      <p:cBhvr>
                                        <p:cTn id="18" dur="1000" fill="hold"/>
                                        <p:tgtEl>
                                          <p:spTgt spid="8"/>
                                        </p:tgtEl>
                                        <p:attrNameLst>
                                          <p:attrName>ppt_x</p:attrName>
                                        </p:attrNameLst>
                                      </p:cBhvr>
                                      <p:tavLst>
                                        <p:tav tm="0">
                                          <p:val>
                                            <p:strVal val="#ppt_x"/>
                                          </p:val>
                                        </p:tav>
                                        <p:tav tm="100000">
                                          <p:val>
                                            <p:strVal val="#ppt_x"/>
                                          </p:val>
                                        </p:tav>
                                      </p:tavLst>
                                    </p:anim>
                                    <p:anim calcmode="lin" valueType="num">
                                      <p:cBhvr>
                                        <p:cTn id="19" dur="1000" fill="hold"/>
                                        <p:tgtEl>
                                          <p:spTgt spid="8"/>
                                        </p:tgtEl>
                                        <p:attrNameLst>
                                          <p:attrName>ppt_y</p:attrName>
                                        </p:attrNameLst>
                                      </p:cBhvr>
                                      <p:tavLst>
                                        <p:tav tm="0">
                                          <p:val>
                                            <p:strVal val="#ppt_y+.1"/>
                                          </p:val>
                                        </p:tav>
                                        <p:tav tm="100000">
                                          <p:val>
                                            <p:strVal val="#ppt_y"/>
                                          </p:val>
                                        </p:tav>
                                      </p:tavLst>
                                    </p:anim>
                                  </p:childTnLst>
                                </p:cTn>
                              </p:par>
                              <p:par>
                                <p:cTn id="20" presetID="2" presetClass="entr" presetSubtype="8" fill="hold" grpId="0" nodeType="withEffect">
                                  <p:stCondLst>
                                    <p:cond delay="0"/>
                                  </p:stCondLst>
                                  <p:childTnLst>
                                    <p:set>
                                      <p:cBhvr>
                                        <p:cTn id="21" dur="1" fill="hold">
                                          <p:stCondLst>
                                            <p:cond delay="0"/>
                                          </p:stCondLst>
                                        </p:cTn>
                                        <p:tgtEl>
                                          <p:spTgt spid="28">
                                            <p:txEl>
                                              <p:pRg st="0" end="0"/>
                                            </p:txEl>
                                          </p:spTgt>
                                        </p:tgtEl>
                                        <p:attrNameLst>
                                          <p:attrName>style.visibility</p:attrName>
                                        </p:attrNameLst>
                                      </p:cBhvr>
                                      <p:to>
                                        <p:strVal val="visible"/>
                                      </p:to>
                                    </p:set>
                                    <p:anim calcmode="lin" valueType="num">
                                      <p:cBhvr additive="base">
                                        <p:cTn id="22" dur="1000" fill="hold"/>
                                        <p:tgtEl>
                                          <p:spTgt spid="28">
                                            <p:txEl>
                                              <p:pRg st="0" end="0"/>
                                            </p:txEl>
                                          </p:spTgt>
                                        </p:tgtEl>
                                        <p:attrNameLst>
                                          <p:attrName>ppt_x</p:attrName>
                                        </p:attrNameLst>
                                      </p:cBhvr>
                                      <p:tavLst>
                                        <p:tav tm="0">
                                          <p:val>
                                            <p:strVal val="0-#ppt_w/2"/>
                                          </p:val>
                                        </p:tav>
                                        <p:tav tm="100000">
                                          <p:val>
                                            <p:strVal val="#ppt_x"/>
                                          </p:val>
                                        </p:tav>
                                      </p:tavLst>
                                    </p:anim>
                                    <p:anim calcmode="lin" valueType="num">
                                      <p:cBhvr additive="base">
                                        <p:cTn id="23" dur="1000" fill="hold"/>
                                        <p:tgtEl>
                                          <p:spTgt spid="28">
                                            <p:txEl>
                                              <p:pRg st="0" end="0"/>
                                            </p:txEl>
                                          </p:spTgt>
                                        </p:tgtEl>
                                        <p:attrNameLst>
                                          <p:attrName>ppt_y</p:attrName>
                                        </p:attrNameLst>
                                      </p:cBhvr>
                                      <p:tavLst>
                                        <p:tav tm="0">
                                          <p:val>
                                            <p:strVal val="#ppt_y"/>
                                          </p:val>
                                        </p:tav>
                                        <p:tav tm="100000">
                                          <p:val>
                                            <p:strVal val="#ppt_y"/>
                                          </p:val>
                                        </p:tav>
                                      </p:tavLst>
                                    </p:anim>
                                  </p:childTnLst>
                                </p:cTn>
                              </p:par>
                              <p:par>
                                <p:cTn id="24" presetID="2" presetClass="entr" presetSubtype="8" fill="hold" grpId="0" nodeType="withEffect">
                                  <p:stCondLst>
                                    <p:cond delay="500"/>
                                  </p:stCondLst>
                                  <p:childTnLst>
                                    <p:set>
                                      <p:cBhvr>
                                        <p:cTn id="25" dur="1" fill="hold">
                                          <p:stCondLst>
                                            <p:cond delay="0"/>
                                          </p:stCondLst>
                                        </p:cTn>
                                        <p:tgtEl>
                                          <p:spTgt spid="28">
                                            <p:txEl>
                                              <p:pRg st="1" end="1"/>
                                            </p:txEl>
                                          </p:spTgt>
                                        </p:tgtEl>
                                        <p:attrNameLst>
                                          <p:attrName>style.visibility</p:attrName>
                                        </p:attrNameLst>
                                      </p:cBhvr>
                                      <p:to>
                                        <p:strVal val="visible"/>
                                      </p:to>
                                    </p:set>
                                    <p:anim calcmode="lin" valueType="num">
                                      <p:cBhvr additive="base">
                                        <p:cTn id="26" dur="1000" fill="hold"/>
                                        <p:tgtEl>
                                          <p:spTgt spid="28">
                                            <p:txEl>
                                              <p:pRg st="1" end="1"/>
                                            </p:txEl>
                                          </p:spTgt>
                                        </p:tgtEl>
                                        <p:attrNameLst>
                                          <p:attrName>ppt_x</p:attrName>
                                        </p:attrNameLst>
                                      </p:cBhvr>
                                      <p:tavLst>
                                        <p:tav tm="0">
                                          <p:val>
                                            <p:strVal val="0-#ppt_w/2"/>
                                          </p:val>
                                        </p:tav>
                                        <p:tav tm="100000">
                                          <p:val>
                                            <p:strVal val="#ppt_x"/>
                                          </p:val>
                                        </p:tav>
                                      </p:tavLst>
                                    </p:anim>
                                    <p:anim calcmode="lin" valueType="num">
                                      <p:cBhvr additive="base">
                                        <p:cTn id="27" dur="1000" fill="hold"/>
                                        <p:tgtEl>
                                          <p:spTgt spid="28">
                                            <p:txEl>
                                              <p:pRg st="1" end="1"/>
                                            </p:txEl>
                                          </p:spTgt>
                                        </p:tgtEl>
                                        <p:attrNameLst>
                                          <p:attrName>ppt_y</p:attrName>
                                        </p:attrNameLst>
                                      </p:cBhvr>
                                      <p:tavLst>
                                        <p:tav tm="0">
                                          <p:val>
                                            <p:strVal val="#ppt_y"/>
                                          </p:val>
                                        </p:tav>
                                        <p:tav tm="100000">
                                          <p:val>
                                            <p:strVal val="#ppt_y"/>
                                          </p:val>
                                        </p:tav>
                                      </p:tavLst>
                                    </p:anim>
                                  </p:childTnLst>
                                </p:cTn>
                              </p:par>
                              <p:par>
                                <p:cTn id="28" presetID="2" presetClass="entr" presetSubtype="8" fill="hold" grpId="0" nodeType="withEffect">
                                  <p:stCondLst>
                                    <p:cond delay="1000"/>
                                  </p:stCondLst>
                                  <p:childTnLst>
                                    <p:set>
                                      <p:cBhvr>
                                        <p:cTn id="29" dur="1" fill="hold">
                                          <p:stCondLst>
                                            <p:cond delay="0"/>
                                          </p:stCondLst>
                                        </p:cTn>
                                        <p:tgtEl>
                                          <p:spTgt spid="28">
                                            <p:txEl>
                                              <p:pRg st="2" end="2"/>
                                            </p:txEl>
                                          </p:spTgt>
                                        </p:tgtEl>
                                        <p:attrNameLst>
                                          <p:attrName>style.visibility</p:attrName>
                                        </p:attrNameLst>
                                      </p:cBhvr>
                                      <p:to>
                                        <p:strVal val="visible"/>
                                      </p:to>
                                    </p:set>
                                    <p:anim calcmode="lin" valueType="num">
                                      <p:cBhvr additive="base">
                                        <p:cTn id="30" dur="1000" fill="hold"/>
                                        <p:tgtEl>
                                          <p:spTgt spid="28">
                                            <p:txEl>
                                              <p:pRg st="2" end="2"/>
                                            </p:txEl>
                                          </p:spTgt>
                                        </p:tgtEl>
                                        <p:attrNameLst>
                                          <p:attrName>ppt_x</p:attrName>
                                        </p:attrNameLst>
                                      </p:cBhvr>
                                      <p:tavLst>
                                        <p:tav tm="0">
                                          <p:val>
                                            <p:strVal val="0-#ppt_w/2"/>
                                          </p:val>
                                        </p:tav>
                                        <p:tav tm="100000">
                                          <p:val>
                                            <p:strVal val="#ppt_x"/>
                                          </p:val>
                                        </p:tav>
                                      </p:tavLst>
                                    </p:anim>
                                    <p:anim calcmode="lin" valueType="num">
                                      <p:cBhvr additive="base">
                                        <p:cTn id="31" dur="1000" fill="hold"/>
                                        <p:tgtEl>
                                          <p:spTgt spid="28">
                                            <p:txEl>
                                              <p:pRg st="2" end="2"/>
                                            </p:txEl>
                                          </p:spTgt>
                                        </p:tgtEl>
                                        <p:attrNameLst>
                                          <p:attrName>ppt_y</p:attrName>
                                        </p:attrNameLst>
                                      </p:cBhvr>
                                      <p:tavLst>
                                        <p:tav tm="0">
                                          <p:val>
                                            <p:strVal val="#ppt_y"/>
                                          </p:val>
                                        </p:tav>
                                        <p:tav tm="100000">
                                          <p:val>
                                            <p:strVal val="#ppt_y"/>
                                          </p:val>
                                        </p:tav>
                                      </p:tavLst>
                                    </p:anim>
                                  </p:childTnLst>
                                </p:cTn>
                              </p:par>
                              <p:par>
                                <p:cTn id="32" presetID="2" presetClass="entr" presetSubtype="8" fill="hold" grpId="0" nodeType="withEffect">
                                  <p:stCondLst>
                                    <p:cond delay="1500"/>
                                  </p:stCondLst>
                                  <p:childTnLst>
                                    <p:set>
                                      <p:cBhvr>
                                        <p:cTn id="33" dur="1" fill="hold">
                                          <p:stCondLst>
                                            <p:cond delay="0"/>
                                          </p:stCondLst>
                                        </p:cTn>
                                        <p:tgtEl>
                                          <p:spTgt spid="28">
                                            <p:txEl>
                                              <p:pRg st="3" end="3"/>
                                            </p:txEl>
                                          </p:spTgt>
                                        </p:tgtEl>
                                        <p:attrNameLst>
                                          <p:attrName>style.visibility</p:attrName>
                                        </p:attrNameLst>
                                      </p:cBhvr>
                                      <p:to>
                                        <p:strVal val="visible"/>
                                      </p:to>
                                    </p:set>
                                    <p:anim calcmode="lin" valueType="num">
                                      <p:cBhvr additive="base">
                                        <p:cTn id="34" dur="1000" fill="hold"/>
                                        <p:tgtEl>
                                          <p:spTgt spid="28">
                                            <p:txEl>
                                              <p:pRg st="3" end="3"/>
                                            </p:txEl>
                                          </p:spTgt>
                                        </p:tgtEl>
                                        <p:attrNameLst>
                                          <p:attrName>ppt_x</p:attrName>
                                        </p:attrNameLst>
                                      </p:cBhvr>
                                      <p:tavLst>
                                        <p:tav tm="0">
                                          <p:val>
                                            <p:strVal val="0-#ppt_w/2"/>
                                          </p:val>
                                        </p:tav>
                                        <p:tav tm="100000">
                                          <p:val>
                                            <p:strVal val="#ppt_x"/>
                                          </p:val>
                                        </p:tav>
                                      </p:tavLst>
                                    </p:anim>
                                    <p:anim calcmode="lin" valueType="num">
                                      <p:cBhvr additive="base">
                                        <p:cTn id="35" dur="1000" fill="hold"/>
                                        <p:tgtEl>
                                          <p:spTgt spid="28">
                                            <p:txEl>
                                              <p:pRg st="3" end="3"/>
                                            </p:txEl>
                                          </p:spTgt>
                                        </p:tgtEl>
                                        <p:attrNameLst>
                                          <p:attrName>ppt_y</p:attrName>
                                        </p:attrNameLst>
                                      </p:cBhvr>
                                      <p:tavLst>
                                        <p:tav tm="0">
                                          <p:val>
                                            <p:strVal val="#ppt_y"/>
                                          </p:val>
                                        </p:tav>
                                        <p:tav tm="100000">
                                          <p:val>
                                            <p:strVal val="#ppt_y"/>
                                          </p:val>
                                        </p:tav>
                                      </p:tavLst>
                                    </p:anim>
                                  </p:childTnLst>
                                </p:cTn>
                              </p:par>
                              <p:par>
                                <p:cTn id="36" presetID="2" presetClass="entr" presetSubtype="8" fill="hold" grpId="0" nodeType="withEffect">
                                  <p:stCondLst>
                                    <p:cond delay="2000"/>
                                  </p:stCondLst>
                                  <p:childTnLst>
                                    <p:set>
                                      <p:cBhvr>
                                        <p:cTn id="37" dur="1" fill="hold">
                                          <p:stCondLst>
                                            <p:cond delay="0"/>
                                          </p:stCondLst>
                                        </p:cTn>
                                        <p:tgtEl>
                                          <p:spTgt spid="28">
                                            <p:txEl>
                                              <p:pRg st="4" end="4"/>
                                            </p:txEl>
                                          </p:spTgt>
                                        </p:tgtEl>
                                        <p:attrNameLst>
                                          <p:attrName>style.visibility</p:attrName>
                                        </p:attrNameLst>
                                      </p:cBhvr>
                                      <p:to>
                                        <p:strVal val="visible"/>
                                      </p:to>
                                    </p:set>
                                    <p:anim calcmode="lin" valueType="num">
                                      <p:cBhvr additive="base">
                                        <p:cTn id="38" dur="1000" fill="hold"/>
                                        <p:tgtEl>
                                          <p:spTgt spid="28">
                                            <p:txEl>
                                              <p:pRg st="4" end="4"/>
                                            </p:txEl>
                                          </p:spTgt>
                                        </p:tgtEl>
                                        <p:attrNameLst>
                                          <p:attrName>ppt_x</p:attrName>
                                        </p:attrNameLst>
                                      </p:cBhvr>
                                      <p:tavLst>
                                        <p:tav tm="0">
                                          <p:val>
                                            <p:strVal val="0-#ppt_w/2"/>
                                          </p:val>
                                        </p:tav>
                                        <p:tav tm="100000">
                                          <p:val>
                                            <p:strVal val="#ppt_x"/>
                                          </p:val>
                                        </p:tav>
                                      </p:tavLst>
                                    </p:anim>
                                    <p:anim calcmode="lin" valueType="num">
                                      <p:cBhvr additive="base">
                                        <p:cTn id="39" dur="1000" fill="hold"/>
                                        <p:tgtEl>
                                          <p:spTgt spid="28">
                                            <p:txEl>
                                              <p:pRg st="4" end="4"/>
                                            </p:txEl>
                                          </p:spTgt>
                                        </p:tgtEl>
                                        <p:attrNameLst>
                                          <p:attrName>ppt_y</p:attrName>
                                        </p:attrNameLst>
                                      </p:cBhvr>
                                      <p:tavLst>
                                        <p:tav tm="0">
                                          <p:val>
                                            <p:strVal val="#ppt_y"/>
                                          </p:val>
                                        </p:tav>
                                        <p:tav tm="100000">
                                          <p:val>
                                            <p:strVal val="#ppt_y"/>
                                          </p:val>
                                        </p:tav>
                                      </p:tavLst>
                                    </p:anim>
                                  </p:childTnLst>
                                </p:cTn>
                              </p:par>
                              <p:par>
                                <p:cTn id="40" presetID="10" presetClass="entr" presetSubtype="0" fill="hold" nodeType="withEffect">
                                  <p:stCondLst>
                                    <p:cond delay="0"/>
                                  </p:stCondLst>
                                  <p:childTnLst>
                                    <p:set>
                                      <p:cBhvr>
                                        <p:cTn id="41" dur="1" fill="hold">
                                          <p:stCondLst>
                                            <p:cond delay="0"/>
                                          </p:stCondLst>
                                        </p:cTn>
                                        <p:tgtEl>
                                          <p:spTgt spid="5"/>
                                        </p:tgtEl>
                                        <p:attrNameLst>
                                          <p:attrName>style.visibility</p:attrName>
                                        </p:attrNameLst>
                                      </p:cBhvr>
                                      <p:to>
                                        <p:strVal val="visible"/>
                                      </p:to>
                                    </p:set>
                                    <p:animEffect transition="in" filter="fade">
                                      <p:cBhvr>
                                        <p:cTn id="42"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28"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C3C5CDC-0DFA-4D7A-A4EC-EBD33B3D7B0A}"/>
              </a:ext>
            </a:extLst>
          </p:cNvPr>
          <p:cNvSpPr/>
          <p:nvPr/>
        </p:nvSpPr>
        <p:spPr>
          <a:xfrm>
            <a:off x="6780884" y="0"/>
            <a:ext cx="508000" cy="6858000"/>
          </a:xfrm>
          <a:prstGeom prst="rect">
            <a:avLst/>
          </a:prstGeom>
          <a:solidFill>
            <a:schemeClr val="accent2">
              <a:alpha val="9719"/>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6CEB42DE-CAD7-47EE-B4C5-29597052A275}"/>
              </a:ext>
            </a:extLst>
          </p:cNvPr>
          <p:cNvSpPr/>
          <p:nvPr/>
        </p:nvSpPr>
        <p:spPr>
          <a:xfrm>
            <a:off x="7479083" y="0"/>
            <a:ext cx="957943" cy="6858000"/>
          </a:xfrm>
          <a:prstGeom prst="rect">
            <a:avLst/>
          </a:prstGeom>
          <a:solidFill>
            <a:schemeClr val="accent2">
              <a:alpha val="24899"/>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08482FC0-61D6-4E8B-B25C-B8DDD7FBD9AF}"/>
              </a:ext>
            </a:extLst>
          </p:cNvPr>
          <p:cNvSpPr/>
          <p:nvPr/>
        </p:nvSpPr>
        <p:spPr>
          <a:xfrm>
            <a:off x="8627225" y="0"/>
            <a:ext cx="1444175" cy="6858000"/>
          </a:xfrm>
          <a:prstGeom prst="rect">
            <a:avLst/>
          </a:prstGeom>
          <a:solidFill>
            <a:schemeClr val="accent2">
              <a:alpha val="4533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A0DDB4A5-192C-EB4D-B6AF-2E0A4FD44AA5}"/>
              </a:ext>
            </a:extLst>
          </p:cNvPr>
          <p:cNvSpPr/>
          <p:nvPr/>
        </p:nvSpPr>
        <p:spPr>
          <a:xfrm>
            <a:off x="260242" y="1056443"/>
            <a:ext cx="3769017" cy="5801558"/>
          </a:xfrm>
          <a:prstGeom prst="rect">
            <a:avLst/>
          </a:prstGeom>
          <a:solidFill>
            <a:srgbClr val="76D6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AE009071-CD95-4B37-88B0-F48CC55D6BF9}"/>
              </a:ext>
            </a:extLst>
          </p:cNvPr>
          <p:cNvSpPr/>
          <p:nvPr/>
        </p:nvSpPr>
        <p:spPr>
          <a:xfrm>
            <a:off x="10261599" y="252548"/>
            <a:ext cx="1930401" cy="660545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2FAC5016-2CE6-544A-A24A-B82D40695E3D}"/>
              </a:ext>
            </a:extLst>
          </p:cNvPr>
          <p:cNvGrpSpPr/>
          <p:nvPr/>
        </p:nvGrpSpPr>
        <p:grpSpPr>
          <a:xfrm>
            <a:off x="10218420" y="-1"/>
            <a:ext cx="1973580" cy="699733"/>
            <a:chOff x="10218420" y="-1"/>
            <a:chExt cx="1973580" cy="699733"/>
          </a:xfrm>
        </p:grpSpPr>
        <p:grpSp>
          <p:nvGrpSpPr>
            <p:cNvPr id="21" name="Group 20">
              <a:extLst>
                <a:ext uri="{FF2B5EF4-FFF2-40B4-BE49-F238E27FC236}">
                  <a16:creationId xmlns:a16="http://schemas.microsoft.com/office/drawing/2014/main" id="{53763362-B8D3-8B4A-AC2E-95617F54C5E0}"/>
                </a:ext>
              </a:extLst>
            </p:cNvPr>
            <p:cNvGrpSpPr/>
            <p:nvPr/>
          </p:nvGrpSpPr>
          <p:grpSpPr>
            <a:xfrm>
              <a:off x="10218420" y="-1"/>
              <a:ext cx="1973580" cy="699733"/>
              <a:chOff x="10218420" y="-1"/>
              <a:chExt cx="1973580" cy="699733"/>
            </a:xfrm>
          </p:grpSpPr>
          <p:sp>
            <p:nvSpPr>
              <p:cNvPr id="23" name="Oval 22">
                <a:extLst>
                  <a:ext uri="{FF2B5EF4-FFF2-40B4-BE49-F238E27FC236}">
                    <a16:creationId xmlns:a16="http://schemas.microsoft.com/office/drawing/2014/main" id="{EE168306-D813-864B-A30E-2258A597F954}"/>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2F2E62F-A677-A347-9DA1-0797E2C5B7E6}"/>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2" name="Picture 21">
              <a:extLst>
                <a:ext uri="{FF2B5EF4-FFF2-40B4-BE49-F238E27FC236}">
                  <a16:creationId xmlns:a16="http://schemas.microsoft.com/office/drawing/2014/main" id="{EEDE49C0-4A63-1245-8F74-B23D3AFBF1C3}"/>
                </a:ext>
              </a:extLst>
            </p:cNvPr>
            <p:cNvPicPr>
              <a:picLocks noChangeAspect="1"/>
            </p:cNvPicPr>
            <p:nvPr/>
          </p:nvPicPr>
          <p:blipFill>
            <a:blip r:embed="rId3"/>
            <a:stretch>
              <a:fillRect/>
            </a:stretch>
          </p:blipFill>
          <p:spPr>
            <a:xfrm>
              <a:off x="10267322" y="37500"/>
              <a:ext cx="1919725" cy="652707"/>
            </a:xfrm>
            <a:prstGeom prst="rect">
              <a:avLst/>
            </a:prstGeom>
          </p:spPr>
        </p:pic>
      </p:grpSp>
      <p:sp>
        <p:nvSpPr>
          <p:cNvPr id="27" name="Subtitle 4">
            <a:extLst>
              <a:ext uri="{FF2B5EF4-FFF2-40B4-BE49-F238E27FC236}">
                <a16:creationId xmlns:a16="http://schemas.microsoft.com/office/drawing/2014/main" id="{4AE672AE-ACC6-584C-9F06-9FB265C7FE2D}"/>
              </a:ext>
            </a:extLst>
          </p:cNvPr>
          <p:cNvSpPr txBox="1">
            <a:spLocks/>
          </p:cNvSpPr>
          <p:nvPr/>
        </p:nvSpPr>
        <p:spPr bwMode="auto">
          <a:xfrm rot="16200000">
            <a:off x="7462280" y="1762444"/>
            <a:ext cx="7480261"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defTabSz="457200" fontAlgn="base">
              <a:spcBef>
                <a:spcPct val="20000"/>
              </a:spcBef>
              <a:spcAft>
                <a:spcPct val="0"/>
              </a:spcAft>
              <a:defRPr/>
            </a:pPr>
            <a:r>
              <a:rPr lang="en-US" sz="5000" b="1">
                <a:solidFill>
                  <a:schemeClr val="bg1"/>
                </a:solidFill>
                <a:latin typeface="Arial" panose="020B0604020202020204" pitchFamily="34" charset="0"/>
                <a:ea typeface="ＭＳ Ｐゴシック" pitchFamily="-108" charset="-128"/>
                <a:cs typeface="Arial" panose="020B0604020202020204" pitchFamily="34" charset="0"/>
              </a:rPr>
              <a:t>About the DP</a:t>
            </a:r>
          </a:p>
        </p:txBody>
      </p:sp>
      <p:pic>
        <p:nvPicPr>
          <p:cNvPr id="5" name="Picture 4">
            <a:extLst>
              <a:ext uri="{FF2B5EF4-FFF2-40B4-BE49-F238E27FC236}">
                <a16:creationId xmlns:a16="http://schemas.microsoft.com/office/drawing/2014/main" id="{22874993-5079-C340-8623-00D3CCBD539F}"/>
              </a:ext>
            </a:extLst>
          </p:cNvPr>
          <p:cNvPicPr>
            <a:picLocks noChangeAspect="1"/>
          </p:cNvPicPr>
          <p:nvPr/>
        </p:nvPicPr>
        <p:blipFill>
          <a:blip r:embed="rId4"/>
          <a:srcRect/>
          <a:stretch/>
        </p:blipFill>
        <p:spPr>
          <a:xfrm>
            <a:off x="4032514" y="-2500862"/>
            <a:ext cx="6235021" cy="9353485"/>
          </a:xfrm>
          <a:prstGeom prst="rect">
            <a:avLst/>
          </a:prstGeom>
        </p:spPr>
      </p:pic>
      <p:sp>
        <p:nvSpPr>
          <p:cNvPr id="25" name="Subtitle 4">
            <a:extLst>
              <a:ext uri="{FF2B5EF4-FFF2-40B4-BE49-F238E27FC236}">
                <a16:creationId xmlns:a16="http://schemas.microsoft.com/office/drawing/2014/main" id="{FB368193-3E33-4441-B725-A3A50247262F}"/>
              </a:ext>
            </a:extLst>
          </p:cNvPr>
          <p:cNvSpPr txBox="1">
            <a:spLocks/>
          </p:cNvSpPr>
          <p:nvPr/>
        </p:nvSpPr>
        <p:spPr bwMode="auto">
          <a:xfrm>
            <a:off x="509685" y="1319450"/>
            <a:ext cx="3203495" cy="5668095"/>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Aft>
                <a:spcPts val="600"/>
              </a:spcAft>
              <a:defRPr/>
            </a:pPr>
            <a:r>
              <a:rPr lang="en-US" b="1">
                <a:solidFill>
                  <a:srgbClr val="004B8D"/>
                </a:solidFill>
                <a:latin typeface="Arial" panose="020B0604020202020204" pitchFamily="34" charset="0"/>
                <a:ea typeface="ＭＳ Ｐゴシック" pitchFamily="-108" charset="-128"/>
                <a:cs typeface="Arial" panose="020B0604020202020204" pitchFamily="34" charset="0"/>
              </a:rPr>
              <a:t>What are the requirements for entering the DP?</a:t>
            </a:r>
          </a:p>
          <a:p>
            <a:pPr marL="342900" indent="-342900">
              <a:lnSpc>
                <a:spcPct val="110000"/>
              </a:lnSpc>
              <a:spcAft>
                <a:spcPts val="600"/>
              </a:spcAft>
              <a:buClr>
                <a:schemeClr val="bg1"/>
              </a:buClr>
              <a:buBlip>
                <a:blip r:embed="rId5"/>
              </a:buBlip>
            </a:pPr>
            <a:r>
              <a:rPr lang="en-GB">
                <a:solidFill>
                  <a:srgbClr val="0A4B8D"/>
                </a:solidFill>
                <a:latin typeface="Arial" panose="020B0604020202020204" pitchFamily="34" charset="0"/>
                <a:cs typeface="Arial" panose="020B0604020202020204" pitchFamily="34" charset="0"/>
              </a:rPr>
              <a:t>The DP is </a:t>
            </a:r>
            <a:r>
              <a:rPr lang="en-GB" b="1">
                <a:solidFill>
                  <a:srgbClr val="0A4B8D"/>
                </a:solidFill>
                <a:latin typeface="Arial" panose="020B0604020202020204" pitchFamily="34" charset="0"/>
                <a:cs typeface="Arial" panose="020B0604020202020204" pitchFamily="34" charset="0"/>
              </a:rPr>
              <a:t>inclusive</a:t>
            </a:r>
            <a:r>
              <a:rPr lang="en-GB">
                <a:solidFill>
                  <a:srgbClr val="0A4B8D"/>
                </a:solidFill>
                <a:latin typeface="Arial" panose="020B0604020202020204" pitchFamily="34" charset="0"/>
                <a:cs typeface="Arial" panose="020B0604020202020204" pitchFamily="34" charset="0"/>
              </a:rPr>
              <a:t> and caters to diverse needs</a:t>
            </a:r>
            <a:br>
              <a:rPr lang="en-GB">
                <a:solidFill>
                  <a:srgbClr val="0A4B8D"/>
                </a:solidFill>
                <a:latin typeface="Arial" panose="020B0604020202020204" pitchFamily="34" charset="0"/>
                <a:cs typeface="Arial" panose="020B0604020202020204" pitchFamily="34" charset="0"/>
              </a:rPr>
            </a:br>
            <a:r>
              <a:rPr lang="en-GB">
                <a:solidFill>
                  <a:srgbClr val="0A4B8D"/>
                </a:solidFill>
                <a:latin typeface="Arial" panose="020B0604020202020204" pitchFamily="34" charset="0"/>
                <a:cs typeface="Arial" panose="020B0604020202020204" pitchFamily="34" charset="0"/>
              </a:rPr>
              <a:t>of </a:t>
            </a:r>
            <a:r>
              <a:rPr lang="en-GB" b="1">
                <a:solidFill>
                  <a:srgbClr val="0A4B8D"/>
                </a:solidFill>
                <a:latin typeface="Arial" panose="020B0604020202020204" pitchFamily="34" charset="0"/>
                <a:cs typeface="Arial" panose="020B0604020202020204" pitchFamily="34" charset="0"/>
              </a:rPr>
              <a:t>learners</a:t>
            </a:r>
          </a:p>
          <a:p>
            <a:pPr marL="342900" indent="-342900">
              <a:lnSpc>
                <a:spcPct val="110000"/>
              </a:lnSpc>
              <a:spcAft>
                <a:spcPts val="600"/>
              </a:spcAft>
              <a:buClr>
                <a:schemeClr val="bg1"/>
              </a:buClr>
              <a:buBlip>
                <a:blip r:embed="rId5"/>
              </a:buBlip>
            </a:pPr>
            <a:r>
              <a:rPr lang="en-GB">
                <a:solidFill>
                  <a:srgbClr val="0A4B8D"/>
                </a:solidFill>
                <a:latin typeface="Arial" panose="020B0604020202020204" pitchFamily="34" charset="0"/>
                <a:cs typeface="Arial" panose="020B0604020202020204" pitchFamily="34" charset="0"/>
              </a:rPr>
              <a:t>Open to students aged</a:t>
            </a:r>
            <a:br>
              <a:rPr lang="en-GB">
                <a:solidFill>
                  <a:srgbClr val="0A4B8D"/>
                </a:solidFill>
                <a:latin typeface="Arial" panose="020B0604020202020204" pitchFamily="34" charset="0"/>
                <a:cs typeface="Arial" panose="020B0604020202020204" pitchFamily="34" charset="0"/>
              </a:rPr>
            </a:br>
            <a:r>
              <a:rPr lang="en-GB">
                <a:solidFill>
                  <a:srgbClr val="0A4B8D"/>
                </a:solidFill>
                <a:latin typeface="Arial" panose="020B0604020202020204" pitchFamily="34" charset="0"/>
                <a:cs typeface="Arial" panose="020B0604020202020204" pitchFamily="34" charset="0"/>
              </a:rPr>
              <a:t>16-19 at schools that have been authorized to implement the programme</a:t>
            </a:r>
          </a:p>
          <a:p>
            <a:pPr marL="342900" indent="-342900">
              <a:lnSpc>
                <a:spcPct val="110000"/>
              </a:lnSpc>
              <a:spcAft>
                <a:spcPts val="600"/>
              </a:spcAft>
              <a:buClr>
                <a:schemeClr val="bg1"/>
              </a:buClr>
              <a:buBlip>
                <a:blip r:embed="rId5"/>
              </a:buBlip>
            </a:pPr>
            <a:r>
              <a:rPr lang="en-GB">
                <a:solidFill>
                  <a:srgbClr val="0A4B8D"/>
                </a:solidFill>
                <a:latin typeface="Arial" panose="020B0604020202020204" pitchFamily="34" charset="0"/>
                <a:cs typeface="Arial" panose="020B0604020202020204" pitchFamily="34" charset="0"/>
              </a:rPr>
              <a:t>Some selective schools may have their own admission requirements</a:t>
            </a:r>
          </a:p>
          <a:p>
            <a:pPr>
              <a:lnSpc>
                <a:spcPct val="110000"/>
              </a:lnSpc>
              <a:spcAft>
                <a:spcPts val="600"/>
              </a:spcAft>
              <a:buClr>
                <a:srgbClr val="00B5CC"/>
              </a:buClr>
            </a:pPr>
            <a:endParaRPr lang="en-GB">
              <a:solidFill>
                <a:srgbClr val="0A4B8D"/>
              </a:solidFill>
              <a:latin typeface="Arial" panose="020B0604020202020204" pitchFamily="34" charset="0"/>
              <a:cs typeface="Arial" panose="020B0604020202020204" pitchFamily="34" charset="0"/>
            </a:endParaRPr>
          </a:p>
        </p:txBody>
      </p:sp>
      <p:pic>
        <p:nvPicPr>
          <p:cNvPr id="28" name="Picture 27">
            <a:extLst>
              <a:ext uri="{FF2B5EF4-FFF2-40B4-BE49-F238E27FC236}">
                <a16:creationId xmlns:a16="http://schemas.microsoft.com/office/drawing/2014/main" id="{455BC4ED-7A10-2E43-B2FB-E8DBBBFEA999}"/>
              </a:ext>
            </a:extLst>
          </p:cNvPr>
          <p:cNvPicPr>
            <a:picLocks noChangeAspect="1"/>
          </p:cNvPicPr>
          <p:nvPr/>
        </p:nvPicPr>
        <p:blipFill>
          <a:blip r:embed="rId6"/>
          <a:stretch>
            <a:fillRect/>
          </a:stretch>
        </p:blipFill>
        <p:spPr>
          <a:xfrm>
            <a:off x="0" y="5827199"/>
            <a:ext cx="5056136" cy="1029953"/>
          </a:xfrm>
          <a:prstGeom prst="rect">
            <a:avLst/>
          </a:prstGeom>
          <a:effectLst>
            <a:outerShdw blurRad="190500" dist="76200" dir="16200000" rotWithShape="0">
              <a:prstClr val="black">
                <a:alpha val="5000"/>
              </a:prstClr>
            </a:outerShdw>
          </a:effectLst>
        </p:spPr>
      </p:pic>
      <p:sp>
        <p:nvSpPr>
          <p:cNvPr id="18" name="Subtitle 4">
            <a:extLst>
              <a:ext uri="{FF2B5EF4-FFF2-40B4-BE49-F238E27FC236}">
                <a16:creationId xmlns:a16="http://schemas.microsoft.com/office/drawing/2014/main" id="{445FE332-6E9D-BA44-8BA2-F23ED7442A29}"/>
              </a:ext>
            </a:extLst>
          </p:cNvPr>
          <p:cNvSpPr txBox="1">
            <a:spLocks/>
          </p:cNvSpPr>
          <p:nvPr/>
        </p:nvSpPr>
        <p:spPr bwMode="auto">
          <a:xfrm>
            <a:off x="260243" y="11276"/>
            <a:ext cx="8362029"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sz="4800" b="1">
                <a:solidFill>
                  <a:srgbClr val="00B5CC"/>
                </a:solidFill>
                <a:latin typeface="Arial" panose="020B0604020202020204" pitchFamily="34" charset="0"/>
                <a:ea typeface="ＭＳ Ｐゴシック" pitchFamily="-108" charset="-128"/>
                <a:cs typeface="Arial" panose="020B0604020202020204" pitchFamily="34" charset="0"/>
              </a:rPr>
              <a:t>Why the DP?</a:t>
            </a:r>
          </a:p>
        </p:txBody>
      </p:sp>
    </p:spTree>
    <p:extLst>
      <p:ext uri="{BB962C8B-B14F-4D97-AF65-F5344CB8AC3E}">
        <p14:creationId xmlns:p14="http://schemas.microsoft.com/office/powerpoint/2010/main" val="25594046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1000"/>
                                        <p:tgtEl>
                                          <p:spTgt spid="7"/>
                                        </p:tgtEl>
                                      </p:cBhvr>
                                    </p:animEffect>
                                    <p:anim calcmode="lin" valueType="num">
                                      <p:cBhvr>
                                        <p:cTn id="13" dur="1000" fill="hold"/>
                                        <p:tgtEl>
                                          <p:spTgt spid="7"/>
                                        </p:tgtEl>
                                        <p:attrNameLst>
                                          <p:attrName>ppt_x</p:attrName>
                                        </p:attrNameLst>
                                      </p:cBhvr>
                                      <p:tavLst>
                                        <p:tav tm="0">
                                          <p:val>
                                            <p:strVal val="#ppt_x"/>
                                          </p:val>
                                        </p:tav>
                                        <p:tav tm="100000">
                                          <p:val>
                                            <p:strVal val="#ppt_x"/>
                                          </p:val>
                                        </p:tav>
                                      </p:tavLst>
                                    </p:anim>
                                    <p:anim calcmode="lin" valueType="num">
                                      <p:cBhvr>
                                        <p:cTn id="14" dur="1000" fill="hold"/>
                                        <p:tgtEl>
                                          <p:spTgt spid="7"/>
                                        </p:tgtEl>
                                        <p:attrNameLst>
                                          <p:attrName>ppt_y</p:attrName>
                                        </p:attrNameLst>
                                      </p:cBhvr>
                                      <p:tavLst>
                                        <p:tav tm="0">
                                          <p:val>
                                            <p:strVal val="#ppt_y+.1"/>
                                          </p:val>
                                        </p:tav>
                                        <p:tav tm="100000">
                                          <p:val>
                                            <p:strVal val="#ppt_y"/>
                                          </p:val>
                                        </p:tav>
                                      </p:tavLst>
                                    </p:anim>
                                  </p:childTnLst>
                                </p:cTn>
                              </p:par>
                              <p:par>
                                <p:cTn id="15" presetID="10" presetClass="entr" presetSubtype="0" fill="hold" nodeType="with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1000"/>
                                        <p:tgtEl>
                                          <p:spTgt spid="5"/>
                                        </p:tgtEl>
                                      </p:cBhvr>
                                    </p:animEffect>
                                  </p:childTnLst>
                                </p:cTn>
                              </p:par>
                              <p:par>
                                <p:cTn id="18" presetID="42" presetClass="entr" presetSubtype="0" fill="hold" grpId="0" nodeType="with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fade">
                                      <p:cBhvr>
                                        <p:cTn id="20" dur="1000"/>
                                        <p:tgtEl>
                                          <p:spTgt spid="8"/>
                                        </p:tgtEl>
                                      </p:cBhvr>
                                    </p:animEffect>
                                    <p:anim calcmode="lin" valueType="num">
                                      <p:cBhvr>
                                        <p:cTn id="21" dur="1000" fill="hold"/>
                                        <p:tgtEl>
                                          <p:spTgt spid="8"/>
                                        </p:tgtEl>
                                        <p:attrNameLst>
                                          <p:attrName>ppt_x</p:attrName>
                                        </p:attrNameLst>
                                      </p:cBhvr>
                                      <p:tavLst>
                                        <p:tav tm="0">
                                          <p:val>
                                            <p:strVal val="#ppt_x"/>
                                          </p:val>
                                        </p:tav>
                                        <p:tav tm="100000">
                                          <p:val>
                                            <p:strVal val="#ppt_x"/>
                                          </p:val>
                                        </p:tav>
                                      </p:tavLst>
                                    </p:anim>
                                    <p:anim calcmode="lin" valueType="num">
                                      <p:cBhvr>
                                        <p:cTn id="22" dur="1000" fill="hold"/>
                                        <p:tgtEl>
                                          <p:spTgt spid="8"/>
                                        </p:tgtEl>
                                        <p:attrNameLst>
                                          <p:attrName>ppt_y</p:attrName>
                                        </p:attrNameLst>
                                      </p:cBhvr>
                                      <p:tavLst>
                                        <p:tav tm="0">
                                          <p:val>
                                            <p:strVal val="#ppt_y+.1"/>
                                          </p:val>
                                        </p:tav>
                                        <p:tav tm="100000">
                                          <p:val>
                                            <p:strVal val="#ppt_y"/>
                                          </p:val>
                                        </p:tav>
                                      </p:tavLst>
                                    </p:anim>
                                  </p:childTnLst>
                                </p:cTn>
                              </p:par>
                              <p:par>
                                <p:cTn id="23" presetID="10" presetClass="entr" presetSubtype="0" fill="hold" nodeType="with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fade">
                                      <p:cBhvr>
                                        <p:cTn id="25" dur="1000"/>
                                        <p:tgtEl>
                                          <p:spTgt spid="5"/>
                                        </p:tgtEl>
                                      </p:cBhvr>
                                    </p:animEffect>
                                  </p:childTnLst>
                                </p:cTn>
                              </p:par>
                              <p:par>
                                <p:cTn id="26" presetID="2" presetClass="entr" presetSubtype="8" fill="hold" grpId="0" nodeType="withEffect">
                                  <p:stCondLst>
                                    <p:cond delay="0"/>
                                  </p:stCondLst>
                                  <p:childTnLst>
                                    <p:set>
                                      <p:cBhvr>
                                        <p:cTn id="27" dur="1" fill="hold">
                                          <p:stCondLst>
                                            <p:cond delay="0"/>
                                          </p:stCondLst>
                                        </p:cTn>
                                        <p:tgtEl>
                                          <p:spTgt spid="25">
                                            <p:txEl>
                                              <p:pRg st="0" end="0"/>
                                            </p:txEl>
                                          </p:spTgt>
                                        </p:tgtEl>
                                        <p:attrNameLst>
                                          <p:attrName>style.visibility</p:attrName>
                                        </p:attrNameLst>
                                      </p:cBhvr>
                                      <p:to>
                                        <p:strVal val="visible"/>
                                      </p:to>
                                    </p:set>
                                    <p:anim calcmode="lin" valueType="num">
                                      <p:cBhvr additive="base">
                                        <p:cTn id="28" dur="500" fill="hold"/>
                                        <p:tgtEl>
                                          <p:spTgt spid="25">
                                            <p:txEl>
                                              <p:pRg st="0" end="0"/>
                                            </p:txEl>
                                          </p:spTgt>
                                        </p:tgtEl>
                                        <p:attrNameLst>
                                          <p:attrName>ppt_x</p:attrName>
                                        </p:attrNameLst>
                                      </p:cBhvr>
                                      <p:tavLst>
                                        <p:tav tm="0">
                                          <p:val>
                                            <p:strVal val="0-#ppt_w/2"/>
                                          </p:val>
                                        </p:tav>
                                        <p:tav tm="100000">
                                          <p:val>
                                            <p:strVal val="#ppt_x"/>
                                          </p:val>
                                        </p:tav>
                                      </p:tavLst>
                                    </p:anim>
                                    <p:anim calcmode="lin" valueType="num">
                                      <p:cBhvr additive="base">
                                        <p:cTn id="29" dur="500" fill="hold"/>
                                        <p:tgtEl>
                                          <p:spTgt spid="25">
                                            <p:txEl>
                                              <p:pRg st="0" end="0"/>
                                            </p:txEl>
                                          </p:spTgt>
                                        </p:tgtEl>
                                        <p:attrNameLst>
                                          <p:attrName>ppt_y</p:attrName>
                                        </p:attrNameLst>
                                      </p:cBhvr>
                                      <p:tavLst>
                                        <p:tav tm="0">
                                          <p:val>
                                            <p:strVal val="#ppt_y"/>
                                          </p:val>
                                        </p:tav>
                                        <p:tav tm="100000">
                                          <p:val>
                                            <p:strVal val="#ppt_y"/>
                                          </p:val>
                                        </p:tav>
                                      </p:tavLst>
                                    </p:anim>
                                  </p:childTnLst>
                                </p:cTn>
                              </p:par>
                              <p:par>
                                <p:cTn id="30" presetID="2" presetClass="entr" presetSubtype="8" fill="hold" grpId="0" nodeType="withEffect">
                                  <p:stCondLst>
                                    <p:cond delay="500"/>
                                  </p:stCondLst>
                                  <p:childTnLst>
                                    <p:set>
                                      <p:cBhvr>
                                        <p:cTn id="31" dur="1" fill="hold">
                                          <p:stCondLst>
                                            <p:cond delay="0"/>
                                          </p:stCondLst>
                                        </p:cTn>
                                        <p:tgtEl>
                                          <p:spTgt spid="25">
                                            <p:txEl>
                                              <p:pRg st="1" end="1"/>
                                            </p:txEl>
                                          </p:spTgt>
                                        </p:tgtEl>
                                        <p:attrNameLst>
                                          <p:attrName>style.visibility</p:attrName>
                                        </p:attrNameLst>
                                      </p:cBhvr>
                                      <p:to>
                                        <p:strVal val="visible"/>
                                      </p:to>
                                    </p:set>
                                    <p:anim calcmode="lin" valueType="num">
                                      <p:cBhvr additive="base">
                                        <p:cTn id="32" dur="1000" fill="hold"/>
                                        <p:tgtEl>
                                          <p:spTgt spid="25">
                                            <p:txEl>
                                              <p:pRg st="1" end="1"/>
                                            </p:txEl>
                                          </p:spTgt>
                                        </p:tgtEl>
                                        <p:attrNameLst>
                                          <p:attrName>ppt_x</p:attrName>
                                        </p:attrNameLst>
                                      </p:cBhvr>
                                      <p:tavLst>
                                        <p:tav tm="0">
                                          <p:val>
                                            <p:strVal val="0-#ppt_w/2"/>
                                          </p:val>
                                        </p:tav>
                                        <p:tav tm="100000">
                                          <p:val>
                                            <p:strVal val="#ppt_x"/>
                                          </p:val>
                                        </p:tav>
                                      </p:tavLst>
                                    </p:anim>
                                    <p:anim calcmode="lin" valueType="num">
                                      <p:cBhvr additive="base">
                                        <p:cTn id="33" dur="1000" fill="hold"/>
                                        <p:tgtEl>
                                          <p:spTgt spid="25">
                                            <p:txEl>
                                              <p:pRg st="1" end="1"/>
                                            </p:txEl>
                                          </p:spTgt>
                                        </p:tgtEl>
                                        <p:attrNameLst>
                                          <p:attrName>ppt_y</p:attrName>
                                        </p:attrNameLst>
                                      </p:cBhvr>
                                      <p:tavLst>
                                        <p:tav tm="0">
                                          <p:val>
                                            <p:strVal val="#ppt_y"/>
                                          </p:val>
                                        </p:tav>
                                        <p:tav tm="100000">
                                          <p:val>
                                            <p:strVal val="#ppt_y"/>
                                          </p:val>
                                        </p:tav>
                                      </p:tavLst>
                                    </p:anim>
                                  </p:childTnLst>
                                </p:cTn>
                              </p:par>
                              <p:par>
                                <p:cTn id="34" presetID="2" presetClass="entr" presetSubtype="8" fill="hold" grpId="0" nodeType="withEffect">
                                  <p:stCondLst>
                                    <p:cond delay="1000"/>
                                  </p:stCondLst>
                                  <p:childTnLst>
                                    <p:set>
                                      <p:cBhvr>
                                        <p:cTn id="35" dur="1" fill="hold">
                                          <p:stCondLst>
                                            <p:cond delay="0"/>
                                          </p:stCondLst>
                                        </p:cTn>
                                        <p:tgtEl>
                                          <p:spTgt spid="25">
                                            <p:txEl>
                                              <p:pRg st="2" end="2"/>
                                            </p:txEl>
                                          </p:spTgt>
                                        </p:tgtEl>
                                        <p:attrNameLst>
                                          <p:attrName>style.visibility</p:attrName>
                                        </p:attrNameLst>
                                      </p:cBhvr>
                                      <p:to>
                                        <p:strVal val="visible"/>
                                      </p:to>
                                    </p:set>
                                    <p:anim calcmode="lin" valueType="num">
                                      <p:cBhvr additive="base">
                                        <p:cTn id="36" dur="1000" fill="hold"/>
                                        <p:tgtEl>
                                          <p:spTgt spid="25">
                                            <p:txEl>
                                              <p:pRg st="2" end="2"/>
                                            </p:txEl>
                                          </p:spTgt>
                                        </p:tgtEl>
                                        <p:attrNameLst>
                                          <p:attrName>ppt_x</p:attrName>
                                        </p:attrNameLst>
                                      </p:cBhvr>
                                      <p:tavLst>
                                        <p:tav tm="0">
                                          <p:val>
                                            <p:strVal val="0-#ppt_w/2"/>
                                          </p:val>
                                        </p:tav>
                                        <p:tav tm="100000">
                                          <p:val>
                                            <p:strVal val="#ppt_x"/>
                                          </p:val>
                                        </p:tav>
                                      </p:tavLst>
                                    </p:anim>
                                    <p:anim calcmode="lin" valueType="num">
                                      <p:cBhvr additive="base">
                                        <p:cTn id="37" dur="1000" fill="hold"/>
                                        <p:tgtEl>
                                          <p:spTgt spid="25">
                                            <p:txEl>
                                              <p:pRg st="2" end="2"/>
                                            </p:txEl>
                                          </p:spTgt>
                                        </p:tgtEl>
                                        <p:attrNameLst>
                                          <p:attrName>ppt_y</p:attrName>
                                        </p:attrNameLst>
                                      </p:cBhvr>
                                      <p:tavLst>
                                        <p:tav tm="0">
                                          <p:val>
                                            <p:strVal val="#ppt_y"/>
                                          </p:val>
                                        </p:tav>
                                        <p:tav tm="100000">
                                          <p:val>
                                            <p:strVal val="#ppt_y"/>
                                          </p:val>
                                        </p:tav>
                                      </p:tavLst>
                                    </p:anim>
                                  </p:childTnLst>
                                </p:cTn>
                              </p:par>
                              <p:par>
                                <p:cTn id="38" presetID="2" presetClass="entr" presetSubtype="8" fill="hold" grpId="0" nodeType="withEffect">
                                  <p:stCondLst>
                                    <p:cond delay="1500"/>
                                  </p:stCondLst>
                                  <p:childTnLst>
                                    <p:set>
                                      <p:cBhvr>
                                        <p:cTn id="39" dur="1" fill="hold">
                                          <p:stCondLst>
                                            <p:cond delay="0"/>
                                          </p:stCondLst>
                                        </p:cTn>
                                        <p:tgtEl>
                                          <p:spTgt spid="25">
                                            <p:txEl>
                                              <p:pRg st="3" end="3"/>
                                            </p:txEl>
                                          </p:spTgt>
                                        </p:tgtEl>
                                        <p:attrNameLst>
                                          <p:attrName>style.visibility</p:attrName>
                                        </p:attrNameLst>
                                      </p:cBhvr>
                                      <p:to>
                                        <p:strVal val="visible"/>
                                      </p:to>
                                    </p:set>
                                    <p:anim calcmode="lin" valueType="num">
                                      <p:cBhvr additive="base">
                                        <p:cTn id="40" dur="1000" fill="hold"/>
                                        <p:tgtEl>
                                          <p:spTgt spid="25">
                                            <p:txEl>
                                              <p:pRg st="3" end="3"/>
                                            </p:txEl>
                                          </p:spTgt>
                                        </p:tgtEl>
                                        <p:attrNameLst>
                                          <p:attrName>ppt_x</p:attrName>
                                        </p:attrNameLst>
                                      </p:cBhvr>
                                      <p:tavLst>
                                        <p:tav tm="0">
                                          <p:val>
                                            <p:strVal val="0-#ppt_w/2"/>
                                          </p:val>
                                        </p:tav>
                                        <p:tav tm="100000">
                                          <p:val>
                                            <p:strVal val="#ppt_x"/>
                                          </p:val>
                                        </p:tav>
                                      </p:tavLst>
                                    </p:anim>
                                    <p:anim calcmode="lin" valueType="num">
                                      <p:cBhvr additive="base">
                                        <p:cTn id="41" dur="1000" fill="hold"/>
                                        <p:tgtEl>
                                          <p:spTgt spid="25">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25"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C3C5CDC-0DFA-4D7A-A4EC-EBD33B3D7B0A}"/>
              </a:ext>
            </a:extLst>
          </p:cNvPr>
          <p:cNvSpPr/>
          <p:nvPr/>
        </p:nvSpPr>
        <p:spPr>
          <a:xfrm>
            <a:off x="6780884" y="0"/>
            <a:ext cx="508000" cy="6858000"/>
          </a:xfrm>
          <a:prstGeom prst="rect">
            <a:avLst/>
          </a:prstGeom>
          <a:solidFill>
            <a:schemeClr val="accent2">
              <a:alpha val="9719"/>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6CEB42DE-CAD7-47EE-B4C5-29597052A275}"/>
              </a:ext>
            </a:extLst>
          </p:cNvPr>
          <p:cNvSpPr/>
          <p:nvPr/>
        </p:nvSpPr>
        <p:spPr>
          <a:xfrm>
            <a:off x="7479083" y="0"/>
            <a:ext cx="957943" cy="6858000"/>
          </a:xfrm>
          <a:prstGeom prst="rect">
            <a:avLst/>
          </a:prstGeom>
          <a:solidFill>
            <a:schemeClr val="accent2">
              <a:alpha val="24899"/>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08482FC0-61D6-4E8B-B25C-B8DDD7FBD9AF}"/>
              </a:ext>
            </a:extLst>
          </p:cNvPr>
          <p:cNvSpPr/>
          <p:nvPr/>
        </p:nvSpPr>
        <p:spPr>
          <a:xfrm>
            <a:off x="8627225" y="0"/>
            <a:ext cx="1444175" cy="6858000"/>
          </a:xfrm>
          <a:prstGeom prst="rect">
            <a:avLst/>
          </a:prstGeom>
          <a:solidFill>
            <a:schemeClr val="accent2">
              <a:alpha val="4533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A0DDB4A5-192C-EB4D-B6AF-2E0A4FD44AA5}"/>
              </a:ext>
            </a:extLst>
          </p:cNvPr>
          <p:cNvSpPr/>
          <p:nvPr/>
        </p:nvSpPr>
        <p:spPr>
          <a:xfrm>
            <a:off x="260242" y="1056442"/>
            <a:ext cx="5219847" cy="5790282"/>
          </a:xfrm>
          <a:prstGeom prst="rect">
            <a:avLst/>
          </a:prstGeom>
          <a:solidFill>
            <a:srgbClr val="76D6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AE009071-CD95-4B37-88B0-F48CC55D6BF9}"/>
              </a:ext>
            </a:extLst>
          </p:cNvPr>
          <p:cNvSpPr/>
          <p:nvPr/>
        </p:nvSpPr>
        <p:spPr>
          <a:xfrm>
            <a:off x="10261599" y="252548"/>
            <a:ext cx="1930401" cy="660545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2FAC5016-2CE6-544A-A24A-B82D40695E3D}"/>
              </a:ext>
            </a:extLst>
          </p:cNvPr>
          <p:cNvGrpSpPr/>
          <p:nvPr/>
        </p:nvGrpSpPr>
        <p:grpSpPr>
          <a:xfrm>
            <a:off x="10218420" y="-1"/>
            <a:ext cx="1973580" cy="699733"/>
            <a:chOff x="10218420" y="-1"/>
            <a:chExt cx="1973580" cy="699733"/>
          </a:xfrm>
        </p:grpSpPr>
        <p:grpSp>
          <p:nvGrpSpPr>
            <p:cNvPr id="21" name="Group 20">
              <a:extLst>
                <a:ext uri="{FF2B5EF4-FFF2-40B4-BE49-F238E27FC236}">
                  <a16:creationId xmlns:a16="http://schemas.microsoft.com/office/drawing/2014/main" id="{53763362-B8D3-8B4A-AC2E-95617F54C5E0}"/>
                </a:ext>
              </a:extLst>
            </p:cNvPr>
            <p:cNvGrpSpPr/>
            <p:nvPr/>
          </p:nvGrpSpPr>
          <p:grpSpPr>
            <a:xfrm>
              <a:off x="10218420" y="-1"/>
              <a:ext cx="1973580" cy="699733"/>
              <a:chOff x="10218420" y="-1"/>
              <a:chExt cx="1973580" cy="699733"/>
            </a:xfrm>
          </p:grpSpPr>
          <p:sp>
            <p:nvSpPr>
              <p:cNvPr id="23" name="Oval 22">
                <a:extLst>
                  <a:ext uri="{FF2B5EF4-FFF2-40B4-BE49-F238E27FC236}">
                    <a16:creationId xmlns:a16="http://schemas.microsoft.com/office/drawing/2014/main" id="{EE168306-D813-864B-A30E-2258A597F954}"/>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2F2E62F-A677-A347-9DA1-0797E2C5B7E6}"/>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2" name="Picture 21">
              <a:extLst>
                <a:ext uri="{FF2B5EF4-FFF2-40B4-BE49-F238E27FC236}">
                  <a16:creationId xmlns:a16="http://schemas.microsoft.com/office/drawing/2014/main" id="{EEDE49C0-4A63-1245-8F74-B23D3AFBF1C3}"/>
                </a:ext>
              </a:extLst>
            </p:cNvPr>
            <p:cNvPicPr>
              <a:picLocks noChangeAspect="1"/>
            </p:cNvPicPr>
            <p:nvPr/>
          </p:nvPicPr>
          <p:blipFill>
            <a:blip r:embed="rId3"/>
            <a:stretch>
              <a:fillRect/>
            </a:stretch>
          </p:blipFill>
          <p:spPr>
            <a:xfrm>
              <a:off x="10267322" y="37500"/>
              <a:ext cx="1919725" cy="652707"/>
            </a:xfrm>
            <a:prstGeom prst="rect">
              <a:avLst/>
            </a:prstGeom>
          </p:spPr>
        </p:pic>
      </p:grpSp>
      <p:sp>
        <p:nvSpPr>
          <p:cNvPr id="27" name="Subtitle 4">
            <a:extLst>
              <a:ext uri="{FF2B5EF4-FFF2-40B4-BE49-F238E27FC236}">
                <a16:creationId xmlns:a16="http://schemas.microsoft.com/office/drawing/2014/main" id="{4AE672AE-ACC6-584C-9F06-9FB265C7FE2D}"/>
              </a:ext>
            </a:extLst>
          </p:cNvPr>
          <p:cNvSpPr txBox="1">
            <a:spLocks/>
          </p:cNvSpPr>
          <p:nvPr/>
        </p:nvSpPr>
        <p:spPr bwMode="auto">
          <a:xfrm rot="16200000">
            <a:off x="7462280" y="1762444"/>
            <a:ext cx="7480261"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defTabSz="457200" fontAlgn="base">
              <a:spcBef>
                <a:spcPct val="20000"/>
              </a:spcBef>
              <a:spcAft>
                <a:spcPct val="0"/>
              </a:spcAft>
              <a:defRPr/>
            </a:pPr>
            <a:r>
              <a:rPr lang="en-US" sz="5000" b="1">
                <a:solidFill>
                  <a:schemeClr val="bg1"/>
                </a:solidFill>
                <a:latin typeface="Arial" panose="020B0604020202020204" pitchFamily="34" charset="0"/>
                <a:ea typeface="ＭＳ Ｐゴシック" pitchFamily="-108" charset="-128"/>
                <a:cs typeface="Arial" panose="020B0604020202020204" pitchFamily="34" charset="0"/>
              </a:rPr>
              <a:t>About the DP</a:t>
            </a:r>
          </a:p>
        </p:txBody>
      </p:sp>
      <p:pic>
        <p:nvPicPr>
          <p:cNvPr id="4" name="Picture 3">
            <a:extLst>
              <a:ext uri="{FF2B5EF4-FFF2-40B4-BE49-F238E27FC236}">
                <a16:creationId xmlns:a16="http://schemas.microsoft.com/office/drawing/2014/main" id="{E5BAE27C-E484-4C4E-ABEA-1B842E449B05}"/>
              </a:ext>
            </a:extLst>
          </p:cNvPr>
          <p:cNvPicPr>
            <a:picLocks noChangeAspect="1"/>
          </p:cNvPicPr>
          <p:nvPr/>
        </p:nvPicPr>
        <p:blipFill rotWithShape="1">
          <a:blip r:embed="rId4"/>
          <a:srcRect t="24901"/>
          <a:stretch/>
        </p:blipFill>
        <p:spPr>
          <a:xfrm>
            <a:off x="2528068" y="1321200"/>
            <a:ext cx="11072628" cy="5532530"/>
          </a:xfrm>
          <a:prstGeom prst="rect">
            <a:avLst/>
          </a:prstGeom>
        </p:spPr>
      </p:pic>
      <p:sp>
        <p:nvSpPr>
          <p:cNvPr id="25" name="Subtitle 4">
            <a:extLst>
              <a:ext uri="{FF2B5EF4-FFF2-40B4-BE49-F238E27FC236}">
                <a16:creationId xmlns:a16="http://schemas.microsoft.com/office/drawing/2014/main" id="{B5629835-6018-5C4E-9F90-246EA3285979}"/>
              </a:ext>
            </a:extLst>
          </p:cNvPr>
          <p:cNvSpPr txBox="1">
            <a:spLocks/>
          </p:cNvSpPr>
          <p:nvPr/>
        </p:nvSpPr>
        <p:spPr bwMode="auto">
          <a:xfrm>
            <a:off x="504000" y="1321200"/>
            <a:ext cx="4976089" cy="5668095"/>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b="1">
                <a:solidFill>
                  <a:srgbClr val="004B8D"/>
                </a:solidFill>
                <a:latin typeface="Arial" panose="020B0604020202020204" pitchFamily="34" charset="0"/>
                <a:ea typeface="ＭＳ Ｐゴシック" pitchFamily="-108" charset="-128"/>
                <a:cs typeface="Arial" panose="020B0604020202020204" pitchFamily="34" charset="0"/>
              </a:rPr>
              <a:t>Is the IB too challenging for some students?</a:t>
            </a:r>
          </a:p>
          <a:p>
            <a:pPr marL="342900" indent="-342900">
              <a:lnSpc>
                <a:spcPct val="110000"/>
              </a:lnSpc>
              <a:spcAft>
                <a:spcPts val="600"/>
              </a:spcAft>
              <a:buClr>
                <a:schemeClr val="bg1"/>
              </a:buClr>
              <a:buBlip>
                <a:blip r:embed="rId5"/>
              </a:buBlip>
            </a:pPr>
            <a:r>
              <a:rPr lang="en-GB">
                <a:solidFill>
                  <a:srgbClr val="0A4B8D"/>
                </a:solidFill>
                <a:latin typeface="Arial" panose="020B0604020202020204" pitchFamily="34" charset="0"/>
                <a:cs typeface="Arial" panose="020B0604020202020204" pitchFamily="34" charset="0"/>
              </a:rPr>
              <a:t>To achieve a full Diploma, students select three subjects to study at higher level (HL) which align with their interests or passions, alongside three subjects at standard level (SL). Students can also study individual subjects as DP courses</a:t>
            </a:r>
          </a:p>
          <a:p>
            <a:pPr marL="342900" indent="-342900">
              <a:lnSpc>
                <a:spcPct val="110000"/>
              </a:lnSpc>
              <a:spcAft>
                <a:spcPts val="600"/>
              </a:spcAft>
              <a:buClr>
                <a:schemeClr val="bg1"/>
              </a:buClr>
              <a:buBlip>
                <a:blip r:embed="rId5"/>
              </a:buBlip>
            </a:pPr>
            <a:r>
              <a:rPr lang="en-GB">
                <a:solidFill>
                  <a:srgbClr val="0A4B8D"/>
                </a:solidFill>
                <a:latin typeface="Arial" panose="020B0604020202020204" pitchFamily="34" charset="0"/>
                <a:cs typeface="Arial" panose="020B0604020202020204" pitchFamily="34" charset="0"/>
              </a:rPr>
              <a:t>Students are given support to learn</a:t>
            </a:r>
            <a:br>
              <a:rPr lang="en-GB">
                <a:solidFill>
                  <a:srgbClr val="0A4B8D"/>
                </a:solidFill>
                <a:latin typeface="Arial" panose="020B0604020202020204" pitchFamily="34" charset="0"/>
                <a:cs typeface="Arial" panose="020B0604020202020204" pitchFamily="34" charset="0"/>
              </a:rPr>
            </a:br>
            <a:r>
              <a:rPr lang="en-GB">
                <a:solidFill>
                  <a:srgbClr val="0A4B8D"/>
                </a:solidFill>
                <a:latin typeface="Arial" panose="020B0604020202020204" pitchFamily="34" charset="0"/>
                <a:cs typeface="Arial" panose="020B0604020202020204" pitchFamily="34" charset="0"/>
              </a:rPr>
              <a:t>coping skills, and, throughout their</a:t>
            </a:r>
            <a:br>
              <a:rPr lang="en-GB">
                <a:solidFill>
                  <a:srgbClr val="0A4B8D"/>
                </a:solidFill>
                <a:latin typeface="Arial" panose="020B0604020202020204" pitchFamily="34" charset="0"/>
                <a:cs typeface="Arial" panose="020B0604020202020204" pitchFamily="34" charset="0"/>
              </a:rPr>
            </a:br>
            <a:r>
              <a:rPr lang="en-GB">
                <a:solidFill>
                  <a:srgbClr val="0A4B8D"/>
                </a:solidFill>
                <a:latin typeface="Arial" panose="020B0604020202020204" pitchFamily="34" charset="0"/>
                <a:cs typeface="Arial" panose="020B0604020202020204" pitchFamily="34" charset="0"/>
              </a:rPr>
              <a:t>education, will adjust to the requirements</a:t>
            </a:r>
            <a:br>
              <a:rPr lang="en-GB">
                <a:solidFill>
                  <a:srgbClr val="0A4B8D"/>
                </a:solidFill>
                <a:latin typeface="Arial" panose="020B0604020202020204" pitchFamily="34" charset="0"/>
                <a:cs typeface="Arial" panose="020B0604020202020204" pitchFamily="34" charset="0"/>
              </a:rPr>
            </a:br>
            <a:r>
              <a:rPr lang="en-GB">
                <a:solidFill>
                  <a:srgbClr val="0A4B8D"/>
                </a:solidFill>
                <a:latin typeface="Arial" panose="020B0604020202020204" pitchFamily="34" charset="0"/>
                <a:cs typeface="Arial" panose="020B0604020202020204" pitchFamily="34" charset="0"/>
              </a:rPr>
              <a:t>of the programme to become better</a:t>
            </a:r>
            <a:br>
              <a:rPr lang="en-GB">
                <a:solidFill>
                  <a:srgbClr val="0A4B8D"/>
                </a:solidFill>
                <a:latin typeface="Arial" panose="020B0604020202020204" pitchFamily="34" charset="0"/>
                <a:cs typeface="Arial" panose="020B0604020202020204" pitchFamily="34" charset="0"/>
              </a:rPr>
            </a:br>
            <a:r>
              <a:rPr lang="en-GB">
                <a:solidFill>
                  <a:srgbClr val="0A4B8D"/>
                </a:solidFill>
                <a:latin typeface="Arial" panose="020B0604020202020204" pitchFamily="34" charset="0"/>
                <a:cs typeface="Arial" panose="020B0604020202020204" pitchFamily="34" charset="0"/>
              </a:rPr>
              <a:t>learners </a:t>
            </a:r>
          </a:p>
          <a:p>
            <a:pPr marL="342900" indent="-342900">
              <a:lnSpc>
                <a:spcPct val="110000"/>
              </a:lnSpc>
              <a:spcAft>
                <a:spcPts val="600"/>
              </a:spcAft>
              <a:buClr>
                <a:schemeClr val="bg1"/>
              </a:buClr>
              <a:buBlip>
                <a:blip r:embed="rId5"/>
              </a:buBlip>
            </a:pPr>
            <a:r>
              <a:rPr lang="en-GB">
                <a:solidFill>
                  <a:srgbClr val="0A4B8D"/>
                </a:solidFill>
                <a:latin typeface="Arial" panose="020B0604020202020204" pitchFamily="34" charset="0"/>
                <a:cs typeface="Arial" panose="020B0604020202020204" pitchFamily="34" charset="0"/>
              </a:rPr>
              <a:t>Students finish school more academically adjusted to the rigour and expectations</a:t>
            </a:r>
            <a:br>
              <a:rPr lang="en-GB">
                <a:solidFill>
                  <a:srgbClr val="0A4B8D"/>
                </a:solidFill>
                <a:latin typeface="Arial" panose="020B0604020202020204" pitchFamily="34" charset="0"/>
                <a:cs typeface="Arial" panose="020B0604020202020204" pitchFamily="34" charset="0"/>
              </a:rPr>
            </a:br>
            <a:r>
              <a:rPr lang="en-GB">
                <a:solidFill>
                  <a:srgbClr val="0A4B8D"/>
                </a:solidFill>
                <a:latin typeface="Arial" panose="020B0604020202020204" pitchFamily="34" charset="0"/>
                <a:cs typeface="Arial" panose="020B0604020202020204" pitchFamily="34" charset="0"/>
              </a:rPr>
              <a:t>of university</a:t>
            </a:r>
          </a:p>
        </p:txBody>
      </p:sp>
      <p:pic>
        <p:nvPicPr>
          <p:cNvPr id="28" name="Picture 27">
            <a:extLst>
              <a:ext uri="{FF2B5EF4-FFF2-40B4-BE49-F238E27FC236}">
                <a16:creationId xmlns:a16="http://schemas.microsoft.com/office/drawing/2014/main" id="{585DD3BF-442E-654D-A765-4CA5C2F496A4}"/>
              </a:ext>
            </a:extLst>
          </p:cNvPr>
          <p:cNvPicPr>
            <a:picLocks noChangeAspect="1"/>
          </p:cNvPicPr>
          <p:nvPr/>
        </p:nvPicPr>
        <p:blipFill>
          <a:blip r:embed="rId6"/>
          <a:stretch>
            <a:fillRect/>
          </a:stretch>
        </p:blipFill>
        <p:spPr>
          <a:xfrm>
            <a:off x="0" y="5827199"/>
            <a:ext cx="5056136" cy="1029953"/>
          </a:xfrm>
          <a:prstGeom prst="rect">
            <a:avLst/>
          </a:prstGeom>
          <a:effectLst>
            <a:outerShdw blurRad="190500" dist="76200" dir="16200000" rotWithShape="0">
              <a:prstClr val="black">
                <a:alpha val="5000"/>
              </a:prstClr>
            </a:outerShdw>
          </a:effectLst>
        </p:spPr>
      </p:pic>
      <p:sp>
        <p:nvSpPr>
          <p:cNvPr id="18" name="Subtitle 4">
            <a:extLst>
              <a:ext uri="{FF2B5EF4-FFF2-40B4-BE49-F238E27FC236}">
                <a16:creationId xmlns:a16="http://schemas.microsoft.com/office/drawing/2014/main" id="{4C7908DC-3E8C-B948-9C6D-85CA033C89EB}"/>
              </a:ext>
            </a:extLst>
          </p:cNvPr>
          <p:cNvSpPr txBox="1">
            <a:spLocks/>
          </p:cNvSpPr>
          <p:nvPr/>
        </p:nvSpPr>
        <p:spPr bwMode="auto">
          <a:xfrm>
            <a:off x="260243" y="11276"/>
            <a:ext cx="8362029"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sz="4800" b="1">
                <a:solidFill>
                  <a:srgbClr val="00B5CC"/>
                </a:solidFill>
                <a:latin typeface="Arial" panose="020B0604020202020204" pitchFamily="34" charset="0"/>
                <a:ea typeface="ＭＳ Ｐゴシック" pitchFamily="-108" charset="-128"/>
                <a:cs typeface="Arial" panose="020B0604020202020204" pitchFamily="34" charset="0"/>
              </a:rPr>
              <a:t>Why the DP?</a:t>
            </a:r>
          </a:p>
        </p:txBody>
      </p:sp>
    </p:spTree>
    <p:extLst>
      <p:ext uri="{BB962C8B-B14F-4D97-AF65-F5344CB8AC3E}">
        <p14:creationId xmlns:p14="http://schemas.microsoft.com/office/powerpoint/2010/main" val="18944408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1000"/>
                                        <p:tgtEl>
                                          <p:spTgt spid="7"/>
                                        </p:tgtEl>
                                      </p:cBhvr>
                                    </p:animEffect>
                                    <p:anim calcmode="lin" valueType="num">
                                      <p:cBhvr>
                                        <p:cTn id="13" dur="1000" fill="hold"/>
                                        <p:tgtEl>
                                          <p:spTgt spid="7"/>
                                        </p:tgtEl>
                                        <p:attrNameLst>
                                          <p:attrName>ppt_x</p:attrName>
                                        </p:attrNameLst>
                                      </p:cBhvr>
                                      <p:tavLst>
                                        <p:tav tm="0">
                                          <p:val>
                                            <p:strVal val="#ppt_x"/>
                                          </p:val>
                                        </p:tav>
                                        <p:tav tm="100000">
                                          <p:val>
                                            <p:strVal val="#ppt_x"/>
                                          </p:val>
                                        </p:tav>
                                      </p:tavLst>
                                    </p:anim>
                                    <p:anim calcmode="lin" valueType="num">
                                      <p:cBhvr>
                                        <p:cTn id="14" dur="1000" fill="hold"/>
                                        <p:tgtEl>
                                          <p:spTgt spid="7"/>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1000"/>
                                        <p:tgtEl>
                                          <p:spTgt spid="8"/>
                                        </p:tgtEl>
                                      </p:cBhvr>
                                    </p:animEffect>
                                    <p:anim calcmode="lin" valueType="num">
                                      <p:cBhvr>
                                        <p:cTn id="18" dur="1000" fill="hold"/>
                                        <p:tgtEl>
                                          <p:spTgt spid="8"/>
                                        </p:tgtEl>
                                        <p:attrNameLst>
                                          <p:attrName>ppt_x</p:attrName>
                                        </p:attrNameLst>
                                      </p:cBhvr>
                                      <p:tavLst>
                                        <p:tav tm="0">
                                          <p:val>
                                            <p:strVal val="#ppt_x"/>
                                          </p:val>
                                        </p:tav>
                                        <p:tav tm="100000">
                                          <p:val>
                                            <p:strVal val="#ppt_x"/>
                                          </p:val>
                                        </p:tav>
                                      </p:tavLst>
                                    </p:anim>
                                    <p:anim calcmode="lin" valueType="num">
                                      <p:cBhvr>
                                        <p:cTn id="19" dur="1000" fill="hold"/>
                                        <p:tgtEl>
                                          <p:spTgt spid="8"/>
                                        </p:tgtEl>
                                        <p:attrNameLst>
                                          <p:attrName>ppt_y</p:attrName>
                                        </p:attrNameLst>
                                      </p:cBhvr>
                                      <p:tavLst>
                                        <p:tav tm="0">
                                          <p:val>
                                            <p:strVal val="#ppt_y+.1"/>
                                          </p:val>
                                        </p:tav>
                                        <p:tav tm="100000">
                                          <p:val>
                                            <p:strVal val="#ppt_y"/>
                                          </p:val>
                                        </p:tav>
                                      </p:tavLst>
                                    </p:anim>
                                  </p:childTnLst>
                                </p:cTn>
                              </p:par>
                              <p:par>
                                <p:cTn id="20" presetID="10" presetClass="entr" presetSubtype="0" fill="hold" nodeType="withEffect">
                                  <p:stCondLst>
                                    <p:cond delay="500"/>
                                  </p:stCondLst>
                                  <p:childTnLst>
                                    <p:set>
                                      <p:cBhvr>
                                        <p:cTn id="21" dur="1" fill="hold">
                                          <p:stCondLst>
                                            <p:cond delay="0"/>
                                          </p:stCondLst>
                                        </p:cTn>
                                        <p:tgtEl>
                                          <p:spTgt spid="4"/>
                                        </p:tgtEl>
                                        <p:attrNameLst>
                                          <p:attrName>style.visibility</p:attrName>
                                        </p:attrNameLst>
                                      </p:cBhvr>
                                      <p:to>
                                        <p:strVal val="visible"/>
                                      </p:to>
                                    </p:set>
                                    <p:animEffect transition="in" filter="fade">
                                      <p:cBhvr>
                                        <p:cTn id="22" dur="1000"/>
                                        <p:tgtEl>
                                          <p:spTgt spid="4"/>
                                        </p:tgtEl>
                                      </p:cBhvr>
                                    </p:animEffect>
                                  </p:childTnLst>
                                </p:cTn>
                              </p:par>
                              <p:par>
                                <p:cTn id="23" presetID="2" presetClass="entr" presetSubtype="8" fill="hold" grpId="0" nodeType="withEffect">
                                  <p:stCondLst>
                                    <p:cond delay="0"/>
                                  </p:stCondLst>
                                  <p:childTnLst>
                                    <p:set>
                                      <p:cBhvr>
                                        <p:cTn id="24" dur="1" fill="hold">
                                          <p:stCondLst>
                                            <p:cond delay="0"/>
                                          </p:stCondLst>
                                        </p:cTn>
                                        <p:tgtEl>
                                          <p:spTgt spid="25">
                                            <p:txEl>
                                              <p:pRg st="0" end="0"/>
                                            </p:txEl>
                                          </p:spTgt>
                                        </p:tgtEl>
                                        <p:attrNameLst>
                                          <p:attrName>style.visibility</p:attrName>
                                        </p:attrNameLst>
                                      </p:cBhvr>
                                      <p:to>
                                        <p:strVal val="visible"/>
                                      </p:to>
                                    </p:set>
                                    <p:anim calcmode="lin" valueType="num">
                                      <p:cBhvr additive="base">
                                        <p:cTn id="25" dur="500" fill="hold"/>
                                        <p:tgtEl>
                                          <p:spTgt spid="25">
                                            <p:txEl>
                                              <p:pRg st="0" end="0"/>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25">
                                            <p:txEl>
                                              <p:pRg st="0" end="0"/>
                                            </p:txEl>
                                          </p:spTgt>
                                        </p:tgtEl>
                                        <p:attrNameLst>
                                          <p:attrName>ppt_y</p:attrName>
                                        </p:attrNameLst>
                                      </p:cBhvr>
                                      <p:tavLst>
                                        <p:tav tm="0">
                                          <p:val>
                                            <p:strVal val="#ppt_y"/>
                                          </p:val>
                                        </p:tav>
                                        <p:tav tm="100000">
                                          <p:val>
                                            <p:strVal val="#ppt_y"/>
                                          </p:val>
                                        </p:tav>
                                      </p:tavLst>
                                    </p:anim>
                                  </p:childTnLst>
                                </p:cTn>
                              </p:par>
                              <p:par>
                                <p:cTn id="27" presetID="2" presetClass="entr" presetSubtype="8" fill="hold" grpId="0" nodeType="withEffect">
                                  <p:stCondLst>
                                    <p:cond delay="500"/>
                                  </p:stCondLst>
                                  <p:childTnLst>
                                    <p:set>
                                      <p:cBhvr>
                                        <p:cTn id="28" dur="1" fill="hold">
                                          <p:stCondLst>
                                            <p:cond delay="0"/>
                                          </p:stCondLst>
                                        </p:cTn>
                                        <p:tgtEl>
                                          <p:spTgt spid="25">
                                            <p:txEl>
                                              <p:pRg st="1" end="1"/>
                                            </p:txEl>
                                          </p:spTgt>
                                        </p:tgtEl>
                                        <p:attrNameLst>
                                          <p:attrName>style.visibility</p:attrName>
                                        </p:attrNameLst>
                                      </p:cBhvr>
                                      <p:to>
                                        <p:strVal val="visible"/>
                                      </p:to>
                                    </p:set>
                                    <p:anim calcmode="lin" valueType="num">
                                      <p:cBhvr additive="base">
                                        <p:cTn id="29" dur="1000" fill="hold"/>
                                        <p:tgtEl>
                                          <p:spTgt spid="25">
                                            <p:txEl>
                                              <p:pRg st="1" end="1"/>
                                            </p:txEl>
                                          </p:spTgt>
                                        </p:tgtEl>
                                        <p:attrNameLst>
                                          <p:attrName>ppt_x</p:attrName>
                                        </p:attrNameLst>
                                      </p:cBhvr>
                                      <p:tavLst>
                                        <p:tav tm="0">
                                          <p:val>
                                            <p:strVal val="0-#ppt_w/2"/>
                                          </p:val>
                                        </p:tav>
                                        <p:tav tm="100000">
                                          <p:val>
                                            <p:strVal val="#ppt_x"/>
                                          </p:val>
                                        </p:tav>
                                      </p:tavLst>
                                    </p:anim>
                                    <p:anim calcmode="lin" valueType="num">
                                      <p:cBhvr additive="base">
                                        <p:cTn id="30" dur="1000" fill="hold"/>
                                        <p:tgtEl>
                                          <p:spTgt spid="25">
                                            <p:txEl>
                                              <p:pRg st="1" end="1"/>
                                            </p:txEl>
                                          </p:spTgt>
                                        </p:tgtEl>
                                        <p:attrNameLst>
                                          <p:attrName>ppt_y</p:attrName>
                                        </p:attrNameLst>
                                      </p:cBhvr>
                                      <p:tavLst>
                                        <p:tav tm="0">
                                          <p:val>
                                            <p:strVal val="#ppt_y"/>
                                          </p:val>
                                        </p:tav>
                                        <p:tav tm="100000">
                                          <p:val>
                                            <p:strVal val="#ppt_y"/>
                                          </p:val>
                                        </p:tav>
                                      </p:tavLst>
                                    </p:anim>
                                  </p:childTnLst>
                                </p:cTn>
                              </p:par>
                              <p:par>
                                <p:cTn id="31" presetID="2" presetClass="entr" presetSubtype="8" fill="hold" grpId="0" nodeType="withEffect">
                                  <p:stCondLst>
                                    <p:cond delay="1000"/>
                                  </p:stCondLst>
                                  <p:childTnLst>
                                    <p:set>
                                      <p:cBhvr>
                                        <p:cTn id="32" dur="1" fill="hold">
                                          <p:stCondLst>
                                            <p:cond delay="0"/>
                                          </p:stCondLst>
                                        </p:cTn>
                                        <p:tgtEl>
                                          <p:spTgt spid="25">
                                            <p:txEl>
                                              <p:pRg st="2" end="2"/>
                                            </p:txEl>
                                          </p:spTgt>
                                        </p:tgtEl>
                                        <p:attrNameLst>
                                          <p:attrName>style.visibility</p:attrName>
                                        </p:attrNameLst>
                                      </p:cBhvr>
                                      <p:to>
                                        <p:strVal val="visible"/>
                                      </p:to>
                                    </p:set>
                                    <p:anim calcmode="lin" valueType="num">
                                      <p:cBhvr additive="base">
                                        <p:cTn id="33" dur="1000" fill="hold"/>
                                        <p:tgtEl>
                                          <p:spTgt spid="25">
                                            <p:txEl>
                                              <p:pRg st="2" end="2"/>
                                            </p:txEl>
                                          </p:spTgt>
                                        </p:tgtEl>
                                        <p:attrNameLst>
                                          <p:attrName>ppt_x</p:attrName>
                                        </p:attrNameLst>
                                      </p:cBhvr>
                                      <p:tavLst>
                                        <p:tav tm="0">
                                          <p:val>
                                            <p:strVal val="0-#ppt_w/2"/>
                                          </p:val>
                                        </p:tav>
                                        <p:tav tm="100000">
                                          <p:val>
                                            <p:strVal val="#ppt_x"/>
                                          </p:val>
                                        </p:tav>
                                      </p:tavLst>
                                    </p:anim>
                                    <p:anim calcmode="lin" valueType="num">
                                      <p:cBhvr additive="base">
                                        <p:cTn id="34" dur="1000" fill="hold"/>
                                        <p:tgtEl>
                                          <p:spTgt spid="25">
                                            <p:txEl>
                                              <p:pRg st="2" end="2"/>
                                            </p:txEl>
                                          </p:spTgt>
                                        </p:tgtEl>
                                        <p:attrNameLst>
                                          <p:attrName>ppt_y</p:attrName>
                                        </p:attrNameLst>
                                      </p:cBhvr>
                                      <p:tavLst>
                                        <p:tav tm="0">
                                          <p:val>
                                            <p:strVal val="#ppt_y"/>
                                          </p:val>
                                        </p:tav>
                                        <p:tav tm="100000">
                                          <p:val>
                                            <p:strVal val="#ppt_y"/>
                                          </p:val>
                                        </p:tav>
                                      </p:tavLst>
                                    </p:anim>
                                  </p:childTnLst>
                                </p:cTn>
                              </p:par>
                              <p:par>
                                <p:cTn id="35" presetID="2" presetClass="entr" presetSubtype="8" fill="hold" grpId="0" nodeType="withEffect">
                                  <p:stCondLst>
                                    <p:cond delay="1000"/>
                                  </p:stCondLst>
                                  <p:childTnLst>
                                    <p:set>
                                      <p:cBhvr>
                                        <p:cTn id="36" dur="1" fill="hold">
                                          <p:stCondLst>
                                            <p:cond delay="0"/>
                                          </p:stCondLst>
                                        </p:cTn>
                                        <p:tgtEl>
                                          <p:spTgt spid="25">
                                            <p:txEl>
                                              <p:pRg st="3" end="3"/>
                                            </p:txEl>
                                          </p:spTgt>
                                        </p:tgtEl>
                                        <p:attrNameLst>
                                          <p:attrName>style.visibility</p:attrName>
                                        </p:attrNameLst>
                                      </p:cBhvr>
                                      <p:to>
                                        <p:strVal val="visible"/>
                                      </p:to>
                                    </p:set>
                                    <p:anim calcmode="lin" valueType="num">
                                      <p:cBhvr additive="base">
                                        <p:cTn id="37" dur="1000" fill="hold"/>
                                        <p:tgtEl>
                                          <p:spTgt spid="25">
                                            <p:txEl>
                                              <p:pRg st="3" end="3"/>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25">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25"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9E773DC-02A8-0748-AF77-65146673ED4B}"/>
              </a:ext>
            </a:extLst>
          </p:cNvPr>
          <p:cNvSpPr/>
          <p:nvPr/>
        </p:nvSpPr>
        <p:spPr>
          <a:xfrm>
            <a:off x="6780884" y="0"/>
            <a:ext cx="508000" cy="6858000"/>
          </a:xfrm>
          <a:prstGeom prst="rect">
            <a:avLst/>
          </a:prstGeom>
          <a:solidFill>
            <a:schemeClr val="accent2">
              <a:alpha val="9719"/>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2DA312CA-E059-8540-BC2D-93061BF36E16}"/>
              </a:ext>
            </a:extLst>
          </p:cNvPr>
          <p:cNvSpPr/>
          <p:nvPr/>
        </p:nvSpPr>
        <p:spPr>
          <a:xfrm>
            <a:off x="7479083" y="0"/>
            <a:ext cx="957943" cy="6858000"/>
          </a:xfrm>
          <a:prstGeom prst="rect">
            <a:avLst/>
          </a:prstGeom>
          <a:solidFill>
            <a:schemeClr val="accent2">
              <a:alpha val="24899"/>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0F474598-256C-EA4A-966A-080941CD61C1}"/>
              </a:ext>
            </a:extLst>
          </p:cNvPr>
          <p:cNvSpPr/>
          <p:nvPr/>
        </p:nvSpPr>
        <p:spPr>
          <a:xfrm>
            <a:off x="8627225" y="0"/>
            <a:ext cx="1444175" cy="6858000"/>
          </a:xfrm>
          <a:prstGeom prst="rect">
            <a:avLst/>
          </a:prstGeom>
          <a:solidFill>
            <a:schemeClr val="accent2">
              <a:alpha val="4533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7118A71-A14E-D54E-B39D-C4822FC8BB30}"/>
              </a:ext>
            </a:extLst>
          </p:cNvPr>
          <p:cNvSpPr/>
          <p:nvPr/>
        </p:nvSpPr>
        <p:spPr>
          <a:xfrm>
            <a:off x="10261599" y="252548"/>
            <a:ext cx="1930401" cy="660545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4C537D0D-5D25-0148-9907-78EF18A9FCE4}"/>
              </a:ext>
            </a:extLst>
          </p:cNvPr>
          <p:cNvGrpSpPr/>
          <p:nvPr/>
        </p:nvGrpSpPr>
        <p:grpSpPr>
          <a:xfrm>
            <a:off x="10218420" y="-1"/>
            <a:ext cx="1973580" cy="699733"/>
            <a:chOff x="10218420" y="-1"/>
            <a:chExt cx="1973580" cy="699733"/>
          </a:xfrm>
        </p:grpSpPr>
        <p:grpSp>
          <p:nvGrpSpPr>
            <p:cNvPr id="12" name="Group 11">
              <a:extLst>
                <a:ext uri="{FF2B5EF4-FFF2-40B4-BE49-F238E27FC236}">
                  <a16:creationId xmlns:a16="http://schemas.microsoft.com/office/drawing/2014/main" id="{159AC2A4-2A97-F447-B255-929C99E88EA3}"/>
                </a:ext>
              </a:extLst>
            </p:cNvPr>
            <p:cNvGrpSpPr/>
            <p:nvPr/>
          </p:nvGrpSpPr>
          <p:grpSpPr>
            <a:xfrm>
              <a:off x="10218420" y="-1"/>
              <a:ext cx="1973580" cy="699733"/>
              <a:chOff x="10218420" y="-1"/>
              <a:chExt cx="1973580" cy="699733"/>
            </a:xfrm>
          </p:grpSpPr>
          <p:sp>
            <p:nvSpPr>
              <p:cNvPr id="14" name="Oval 13">
                <a:extLst>
                  <a:ext uri="{FF2B5EF4-FFF2-40B4-BE49-F238E27FC236}">
                    <a16:creationId xmlns:a16="http://schemas.microsoft.com/office/drawing/2014/main" id="{9DE916C7-02B6-E54D-904F-C6ED5E67D702}"/>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E25C88-D756-AC46-8968-77445C046224}"/>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3" name="Picture 12">
              <a:extLst>
                <a:ext uri="{FF2B5EF4-FFF2-40B4-BE49-F238E27FC236}">
                  <a16:creationId xmlns:a16="http://schemas.microsoft.com/office/drawing/2014/main" id="{BF7B19A7-EEEF-4C47-AFF9-A0EAD8951E43}"/>
                </a:ext>
              </a:extLst>
            </p:cNvPr>
            <p:cNvPicPr>
              <a:picLocks noChangeAspect="1"/>
            </p:cNvPicPr>
            <p:nvPr/>
          </p:nvPicPr>
          <p:blipFill>
            <a:blip r:embed="rId2"/>
            <a:stretch>
              <a:fillRect/>
            </a:stretch>
          </p:blipFill>
          <p:spPr>
            <a:xfrm>
              <a:off x="10267322" y="37500"/>
              <a:ext cx="1919725" cy="652707"/>
            </a:xfrm>
            <a:prstGeom prst="rect">
              <a:avLst/>
            </a:prstGeom>
          </p:spPr>
        </p:pic>
      </p:grpSp>
      <p:sp>
        <p:nvSpPr>
          <p:cNvPr id="16" name="Subtitle 4">
            <a:extLst>
              <a:ext uri="{FF2B5EF4-FFF2-40B4-BE49-F238E27FC236}">
                <a16:creationId xmlns:a16="http://schemas.microsoft.com/office/drawing/2014/main" id="{9E1CDD71-99DE-0E47-A27F-EE8E1DBA9BEC}"/>
              </a:ext>
            </a:extLst>
          </p:cNvPr>
          <p:cNvSpPr txBox="1">
            <a:spLocks/>
          </p:cNvSpPr>
          <p:nvPr/>
        </p:nvSpPr>
        <p:spPr bwMode="auto">
          <a:xfrm rot="16200000">
            <a:off x="7462280" y="1762444"/>
            <a:ext cx="7480261"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defTabSz="457200" fontAlgn="base">
              <a:spcBef>
                <a:spcPct val="20000"/>
              </a:spcBef>
              <a:spcAft>
                <a:spcPct val="0"/>
              </a:spcAft>
              <a:defRPr/>
            </a:pPr>
            <a:r>
              <a:rPr lang="en-US" sz="5000" b="1">
                <a:solidFill>
                  <a:schemeClr val="bg1"/>
                </a:solidFill>
                <a:latin typeface="Arial" panose="020B0604020202020204" pitchFamily="34" charset="0"/>
                <a:ea typeface="ＭＳ Ｐゴシック" pitchFamily="-108" charset="-128"/>
                <a:cs typeface="Arial" panose="020B0604020202020204" pitchFamily="34" charset="0"/>
              </a:rPr>
              <a:t>About the DP</a:t>
            </a:r>
          </a:p>
        </p:txBody>
      </p:sp>
      <p:pic>
        <p:nvPicPr>
          <p:cNvPr id="17" name="Picture 16">
            <a:extLst>
              <a:ext uri="{FF2B5EF4-FFF2-40B4-BE49-F238E27FC236}">
                <a16:creationId xmlns:a16="http://schemas.microsoft.com/office/drawing/2014/main" id="{727FC989-E384-D644-8407-75B7DD7BFCB8}"/>
              </a:ext>
            </a:extLst>
          </p:cNvPr>
          <p:cNvPicPr>
            <a:picLocks noChangeAspect="1"/>
          </p:cNvPicPr>
          <p:nvPr/>
        </p:nvPicPr>
        <p:blipFill>
          <a:blip r:embed="rId3"/>
          <a:stretch>
            <a:fillRect/>
          </a:stretch>
        </p:blipFill>
        <p:spPr>
          <a:xfrm>
            <a:off x="153903" y="971278"/>
            <a:ext cx="9917498" cy="583913"/>
          </a:xfrm>
          <a:prstGeom prst="rect">
            <a:avLst/>
          </a:prstGeom>
        </p:spPr>
      </p:pic>
      <p:pic>
        <p:nvPicPr>
          <p:cNvPr id="18" name="Picture 17">
            <a:extLst>
              <a:ext uri="{FF2B5EF4-FFF2-40B4-BE49-F238E27FC236}">
                <a16:creationId xmlns:a16="http://schemas.microsoft.com/office/drawing/2014/main" id="{C3C58E71-A012-8B45-9159-F1B262FB029B}"/>
              </a:ext>
            </a:extLst>
          </p:cNvPr>
          <p:cNvPicPr>
            <a:picLocks noChangeAspect="1"/>
          </p:cNvPicPr>
          <p:nvPr/>
        </p:nvPicPr>
        <p:blipFill>
          <a:blip r:embed="rId3"/>
          <a:stretch>
            <a:fillRect/>
          </a:stretch>
        </p:blipFill>
        <p:spPr>
          <a:xfrm>
            <a:off x="-64263" y="4837307"/>
            <a:ext cx="10135663" cy="583913"/>
          </a:xfrm>
          <a:prstGeom prst="rect">
            <a:avLst/>
          </a:prstGeom>
        </p:spPr>
      </p:pic>
      <p:pic>
        <p:nvPicPr>
          <p:cNvPr id="20" name="Picture 19">
            <a:extLst>
              <a:ext uri="{FF2B5EF4-FFF2-40B4-BE49-F238E27FC236}">
                <a16:creationId xmlns:a16="http://schemas.microsoft.com/office/drawing/2014/main" id="{E09B9246-9B9F-A14E-BE00-54007D201CCE}"/>
              </a:ext>
            </a:extLst>
          </p:cNvPr>
          <p:cNvPicPr>
            <a:picLocks noChangeAspect="1"/>
          </p:cNvPicPr>
          <p:nvPr/>
        </p:nvPicPr>
        <p:blipFill>
          <a:blip r:embed="rId4"/>
          <a:stretch>
            <a:fillRect/>
          </a:stretch>
        </p:blipFill>
        <p:spPr>
          <a:xfrm>
            <a:off x="3110879" y="3131508"/>
            <a:ext cx="6941078" cy="1663378"/>
          </a:xfrm>
          <a:prstGeom prst="rect">
            <a:avLst/>
          </a:prstGeom>
        </p:spPr>
      </p:pic>
      <p:pic>
        <p:nvPicPr>
          <p:cNvPr id="21" name="Picture 20">
            <a:extLst>
              <a:ext uri="{FF2B5EF4-FFF2-40B4-BE49-F238E27FC236}">
                <a16:creationId xmlns:a16="http://schemas.microsoft.com/office/drawing/2014/main" id="{F2F16A27-EDD5-4945-BEDB-6DB0E59D83DE}"/>
              </a:ext>
            </a:extLst>
          </p:cNvPr>
          <p:cNvPicPr>
            <a:picLocks noChangeAspect="1"/>
          </p:cNvPicPr>
          <p:nvPr/>
        </p:nvPicPr>
        <p:blipFill>
          <a:blip r:embed="rId5"/>
          <a:stretch>
            <a:fillRect/>
          </a:stretch>
        </p:blipFill>
        <p:spPr>
          <a:xfrm>
            <a:off x="866192" y="976814"/>
            <a:ext cx="2266122" cy="749073"/>
          </a:xfrm>
          <a:prstGeom prst="rect">
            <a:avLst/>
          </a:prstGeom>
        </p:spPr>
      </p:pic>
      <p:pic>
        <p:nvPicPr>
          <p:cNvPr id="22" name="Picture 21">
            <a:extLst>
              <a:ext uri="{FF2B5EF4-FFF2-40B4-BE49-F238E27FC236}">
                <a16:creationId xmlns:a16="http://schemas.microsoft.com/office/drawing/2014/main" id="{C9F0C362-DC75-D940-B9E3-EC3920AF11CF}"/>
              </a:ext>
            </a:extLst>
          </p:cNvPr>
          <p:cNvPicPr>
            <a:picLocks noChangeAspect="1"/>
          </p:cNvPicPr>
          <p:nvPr/>
        </p:nvPicPr>
        <p:blipFill>
          <a:blip r:embed="rId6"/>
          <a:stretch>
            <a:fillRect/>
          </a:stretch>
        </p:blipFill>
        <p:spPr>
          <a:xfrm>
            <a:off x="3170671" y="797688"/>
            <a:ext cx="3154480" cy="1261793"/>
          </a:xfrm>
          <a:prstGeom prst="rect">
            <a:avLst/>
          </a:prstGeom>
        </p:spPr>
      </p:pic>
      <p:pic>
        <p:nvPicPr>
          <p:cNvPr id="23" name="Picture 22">
            <a:extLst>
              <a:ext uri="{FF2B5EF4-FFF2-40B4-BE49-F238E27FC236}">
                <a16:creationId xmlns:a16="http://schemas.microsoft.com/office/drawing/2014/main" id="{98132277-4FE1-924C-B69B-4DD683373253}"/>
              </a:ext>
            </a:extLst>
          </p:cNvPr>
          <p:cNvPicPr>
            <a:picLocks noChangeAspect="1"/>
          </p:cNvPicPr>
          <p:nvPr/>
        </p:nvPicPr>
        <p:blipFill>
          <a:blip r:embed="rId7"/>
          <a:stretch>
            <a:fillRect/>
          </a:stretch>
        </p:blipFill>
        <p:spPr>
          <a:xfrm>
            <a:off x="153902" y="2756343"/>
            <a:ext cx="3866692" cy="1915730"/>
          </a:xfrm>
          <a:prstGeom prst="rect">
            <a:avLst/>
          </a:prstGeom>
        </p:spPr>
      </p:pic>
      <p:pic>
        <p:nvPicPr>
          <p:cNvPr id="24" name="Picture 23">
            <a:extLst>
              <a:ext uri="{FF2B5EF4-FFF2-40B4-BE49-F238E27FC236}">
                <a16:creationId xmlns:a16="http://schemas.microsoft.com/office/drawing/2014/main" id="{53F6C211-220A-4444-A779-95779018D9B1}"/>
              </a:ext>
            </a:extLst>
          </p:cNvPr>
          <p:cNvPicPr>
            <a:picLocks noChangeAspect="1"/>
          </p:cNvPicPr>
          <p:nvPr/>
        </p:nvPicPr>
        <p:blipFill>
          <a:blip r:embed="rId8"/>
          <a:stretch>
            <a:fillRect/>
          </a:stretch>
        </p:blipFill>
        <p:spPr>
          <a:xfrm>
            <a:off x="2468041" y="4058117"/>
            <a:ext cx="3857110" cy="600340"/>
          </a:xfrm>
          <a:prstGeom prst="rect">
            <a:avLst/>
          </a:prstGeom>
        </p:spPr>
      </p:pic>
      <p:pic>
        <p:nvPicPr>
          <p:cNvPr id="25" name="Picture 24">
            <a:extLst>
              <a:ext uri="{FF2B5EF4-FFF2-40B4-BE49-F238E27FC236}">
                <a16:creationId xmlns:a16="http://schemas.microsoft.com/office/drawing/2014/main" id="{7BA2BB1B-4671-5147-A5D9-CDBBB845D206}"/>
              </a:ext>
            </a:extLst>
          </p:cNvPr>
          <p:cNvPicPr>
            <a:picLocks noChangeAspect="1"/>
          </p:cNvPicPr>
          <p:nvPr/>
        </p:nvPicPr>
        <p:blipFill>
          <a:blip r:embed="rId9"/>
          <a:stretch>
            <a:fillRect/>
          </a:stretch>
        </p:blipFill>
        <p:spPr>
          <a:xfrm>
            <a:off x="4118380" y="2493841"/>
            <a:ext cx="3758330" cy="1503332"/>
          </a:xfrm>
          <a:prstGeom prst="rect">
            <a:avLst/>
          </a:prstGeom>
        </p:spPr>
      </p:pic>
      <p:pic>
        <p:nvPicPr>
          <p:cNvPr id="26" name="Picture 25">
            <a:extLst>
              <a:ext uri="{FF2B5EF4-FFF2-40B4-BE49-F238E27FC236}">
                <a16:creationId xmlns:a16="http://schemas.microsoft.com/office/drawing/2014/main" id="{B66A56AE-6676-F34D-B3CA-C295BAD26EB3}"/>
              </a:ext>
            </a:extLst>
          </p:cNvPr>
          <p:cNvPicPr>
            <a:picLocks noChangeAspect="1"/>
          </p:cNvPicPr>
          <p:nvPr/>
        </p:nvPicPr>
        <p:blipFill>
          <a:blip r:embed="rId10"/>
          <a:stretch>
            <a:fillRect/>
          </a:stretch>
        </p:blipFill>
        <p:spPr>
          <a:xfrm>
            <a:off x="4134692" y="4643497"/>
            <a:ext cx="3461901" cy="1384760"/>
          </a:xfrm>
          <a:prstGeom prst="rect">
            <a:avLst/>
          </a:prstGeom>
        </p:spPr>
      </p:pic>
      <p:pic>
        <p:nvPicPr>
          <p:cNvPr id="27" name="Picture 26">
            <a:extLst>
              <a:ext uri="{FF2B5EF4-FFF2-40B4-BE49-F238E27FC236}">
                <a16:creationId xmlns:a16="http://schemas.microsoft.com/office/drawing/2014/main" id="{310154EB-3490-C64D-9C12-D5A3A654FC16}"/>
              </a:ext>
            </a:extLst>
          </p:cNvPr>
          <p:cNvPicPr>
            <a:picLocks noChangeAspect="1"/>
          </p:cNvPicPr>
          <p:nvPr/>
        </p:nvPicPr>
        <p:blipFill>
          <a:blip r:embed="rId11"/>
          <a:stretch>
            <a:fillRect/>
          </a:stretch>
        </p:blipFill>
        <p:spPr>
          <a:xfrm>
            <a:off x="57345" y="1724546"/>
            <a:ext cx="5120068" cy="1691884"/>
          </a:xfrm>
          <a:prstGeom prst="rect">
            <a:avLst/>
          </a:prstGeom>
        </p:spPr>
      </p:pic>
      <p:pic>
        <p:nvPicPr>
          <p:cNvPr id="28" name="Picture 27">
            <a:extLst>
              <a:ext uri="{FF2B5EF4-FFF2-40B4-BE49-F238E27FC236}">
                <a16:creationId xmlns:a16="http://schemas.microsoft.com/office/drawing/2014/main" id="{492DCE6F-9D4A-A046-95A1-DF4E9630EA74}"/>
              </a:ext>
            </a:extLst>
          </p:cNvPr>
          <p:cNvPicPr>
            <a:picLocks noChangeAspect="1"/>
          </p:cNvPicPr>
          <p:nvPr/>
        </p:nvPicPr>
        <p:blipFill>
          <a:blip r:embed="rId12"/>
          <a:stretch>
            <a:fillRect/>
          </a:stretch>
        </p:blipFill>
        <p:spPr>
          <a:xfrm>
            <a:off x="3653175" y="5340632"/>
            <a:ext cx="3695107" cy="1478043"/>
          </a:xfrm>
          <a:prstGeom prst="rect">
            <a:avLst/>
          </a:prstGeom>
        </p:spPr>
      </p:pic>
      <p:pic>
        <p:nvPicPr>
          <p:cNvPr id="29" name="Picture 28">
            <a:extLst>
              <a:ext uri="{FF2B5EF4-FFF2-40B4-BE49-F238E27FC236}">
                <a16:creationId xmlns:a16="http://schemas.microsoft.com/office/drawing/2014/main" id="{E871A640-912F-FD44-9D65-FA4BFF3118F5}"/>
              </a:ext>
            </a:extLst>
          </p:cNvPr>
          <p:cNvPicPr>
            <a:picLocks noChangeAspect="1"/>
          </p:cNvPicPr>
          <p:nvPr/>
        </p:nvPicPr>
        <p:blipFill>
          <a:blip r:embed="rId13"/>
          <a:stretch>
            <a:fillRect/>
          </a:stretch>
        </p:blipFill>
        <p:spPr>
          <a:xfrm>
            <a:off x="5236509" y="1536134"/>
            <a:ext cx="2706041" cy="1253494"/>
          </a:xfrm>
          <a:prstGeom prst="rect">
            <a:avLst/>
          </a:prstGeom>
        </p:spPr>
      </p:pic>
      <p:pic>
        <p:nvPicPr>
          <p:cNvPr id="30" name="Picture 29">
            <a:extLst>
              <a:ext uri="{FF2B5EF4-FFF2-40B4-BE49-F238E27FC236}">
                <a16:creationId xmlns:a16="http://schemas.microsoft.com/office/drawing/2014/main" id="{E5DBD87A-A845-3F48-885B-36020AA0F742}"/>
              </a:ext>
            </a:extLst>
          </p:cNvPr>
          <p:cNvPicPr>
            <a:picLocks noChangeAspect="1"/>
          </p:cNvPicPr>
          <p:nvPr/>
        </p:nvPicPr>
        <p:blipFill>
          <a:blip r:embed="rId14"/>
          <a:srcRect/>
          <a:stretch/>
        </p:blipFill>
        <p:spPr>
          <a:xfrm>
            <a:off x="6602730" y="3370961"/>
            <a:ext cx="3866691" cy="2173953"/>
          </a:xfrm>
          <a:prstGeom prst="rect">
            <a:avLst/>
          </a:prstGeom>
        </p:spPr>
      </p:pic>
      <p:sp>
        <p:nvSpPr>
          <p:cNvPr id="31" name="Subtitle 4">
            <a:extLst>
              <a:ext uri="{FF2B5EF4-FFF2-40B4-BE49-F238E27FC236}">
                <a16:creationId xmlns:a16="http://schemas.microsoft.com/office/drawing/2014/main" id="{546F22A5-95D5-784E-9B84-AEFF1EC0D338}"/>
              </a:ext>
            </a:extLst>
          </p:cNvPr>
          <p:cNvSpPr txBox="1">
            <a:spLocks/>
          </p:cNvSpPr>
          <p:nvPr/>
        </p:nvSpPr>
        <p:spPr bwMode="auto">
          <a:xfrm>
            <a:off x="260243" y="11276"/>
            <a:ext cx="8362029"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sz="4800" b="1">
                <a:solidFill>
                  <a:srgbClr val="00B5CC"/>
                </a:solidFill>
                <a:latin typeface="Arial" panose="020B0604020202020204" pitchFamily="34" charset="0"/>
                <a:ea typeface="ＭＳ Ｐゴシック" pitchFamily="-108" charset="-128"/>
                <a:cs typeface="Arial" panose="020B0604020202020204" pitchFamily="34" charset="0"/>
              </a:rPr>
              <a:t>Who is the DP for?</a:t>
            </a:r>
          </a:p>
        </p:txBody>
      </p:sp>
    </p:spTree>
    <p:extLst>
      <p:ext uri="{BB962C8B-B14F-4D97-AF65-F5344CB8AC3E}">
        <p14:creationId xmlns:p14="http://schemas.microsoft.com/office/powerpoint/2010/main" val="23285460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anim calcmode="lin" valueType="num">
                                      <p:cBhvr>
                                        <p:cTn id="13" dur="1000" fill="hold"/>
                                        <p:tgtEl>
                                          <p:spTgt spid="3"/>
                                        </p:tgtEl>
                                        <p:attrNameLst>
                                          <p:attrName>ppt_x</p:attrName>
                                        </p:attrNameLst>
                                      </p:cBhvr>
                                      <p:tavLst>
                                        <p:tav tm="0">
                                          <p:val>
                                            <p:strVal val="#ppt_x"/>
                                          </p:val>
                                        </p:tav>
                                        <p:tav tm="100000">
                                          <p:val>
                                            <p:strVal val="#ppt_x"/>
                                          </p:val>
                                        </p:tav>
                                      </p:tavLst>
                                    </p:anim>
                                    <p:anim calcmode="lin" valueType="num">
                                      <p:cBhvr>
                                        <p:cTn id="14" dur="1000" fill="hold"/>
                                        <p:tgtEl>
                                          <p:spTgt spid="3"/>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1000"/>
                                        <p:tgtEl>
                                          <p:spTgt spid="4"/>
                                        </p:tgtEl>
                                      </p:cBhvr>
                                    </p:animEffect>
                                    <p:anim calcmode="lin" valueType="num">
                                      <p:cBhvr>
                                        <p:cTn id="18" dur="1000" fill="hold"/>
                                        <p:tgtEl>
                                          <p:spTgt spid="4"/>
                                        </p:tgtEl>
                                        <p:attrNameLst>
                                          <p:attrName>ppt_x</p:attrName>
                                        </p:attrNameLst>
                                      </p:cBhvr>
                                      <p:tavLst>
                                        <p:tav tm="0">
                                          <p:val>
                                            <p:strVal val="#ppt_x"/>
                                          </p:val>
                                        </p:tav>
                                        <p:tav tm="100000">
                                          <p:val>
                                            <p:strVal val="#ppt_x"/>
                                          </p:val>
                                        </p:tav>
                                      </p:tavLst>
                                    </p:anim>
                                    <p:anim calcmode="lin" valueType="num">
                                      <p:cBhvr>
                                        <p:cTn id="19" dur="1000" fill="hold"/>
                                        <p:tgtEl>
                                          <p:spTgt spid="4"/>
                                        </p:tgtEl>
                                        <p:attrNameLst>
                                          <p:attrName>ppt_y</p:attrName>
                                        </p:attrNameLst>
                                      </p:cBhvr>
                                      <p:tavLst>
                                        <p:tav tm="0">
                                          <p:val>
                                            <p:strVal val="#ppt_y+.1"/>
                                          </p:val>
                                        </p:tav>
                                        <p:tav tm="100000">
                                          <p:val>
                                            <p:strVal val="#ppt_y"/>
                                          </p:val>
                                        </p:tav>
                                      </p:tavLst>
                                    </p:anim>
                                  </p:childTnLst>
                                </p:cTn>
                              </p:par>
                              <p:par>
                                <p:cTn id="20" presetID="1" presetClass="entr" presetSubtype="0" fill="hold" nodeType="withEffect">
                                  <p:stCondLst>
                                    <p:cond delay="250"/>
                                  </p:stCondLst>
                                  <p:childTnLst>
                                    <p:set>
                                      <p:cBhvr>
                                        <p:cTn id="21" dur="1" fill="hold">
                                          <p:stCondLst>
                                            <p:cond delay="0"/>
                                          </p:stCondLst>
                                        </p:cTn>
                                        <p:tgtEl>
                                          <p:spTgt spid="17"/>
                                        </p:tgtEl>
                                        <p:attrNameLst>
                                          <p:attrName>style.visibility</p:attrName>
                                        </p:attrNameLst>
                                      </p:cBhvr>
                                      <p:to>
                                        <p:strVal val="visible"/>
                                      </p:to>
                                    </p:set>
                                  </p:childTnLst>
                                </p:cTn>
                              </p:par>
                              <p:par>
                                <p:cTn id="22" presetID="1" presetClass="entr" presetSubtype="0" fill="hold" nodeType="withEffect">
                                  <p:stCondLst>
                                    <p:cond delay="250"/>
                                  </p:stCondLst>
                                  <p:childTnLst>
                                    <p:set>
                                      <p:cBhvr>
                                        <p:cTn id="23" dur="1" fill="hold">
                                          <p:stCondLst>
                                            <p:cond delay="0"/>
                                          </p:stCondLst>
                                        </p:cTn>
                                        <p:tgtEl>
                                          <p:spTgt spid="18"/>
                                        </p:tgtEl>
                                        <p:attrNameLst>
                                          <p:attrName>style.visibility</p:attrName>
                                        </p:attrNameLst>
                                      </p:cBhvr>
                                      <p:to>
                                        <p:strVal val="visible"/>
                                      </p:to>
                                    </p:set>
                                  </p:childTnLst>
                                </p:cTn>
                              </p:par>
                              <p:par>
                                <p:cTn id="24" presetID="2" presetClass="entr" presetSubtype="2" fill="hold" nodeType="withEffect">
                                  <p:stCondLst>
                                    <p:cond delay="0"/>
                                  </p:stCondLst>
                                  <p:childTnLst>
                                    <p:set>
                                      <p:cBhvr>
                                        <p:cTn id="25" dur="1" fill="hold">
                                          <p:stCondLst>
                                            <p:cond delay="0"/>
                                          </p:stCondLst>
                                        </p:cTn>
                                        <p:tgtEl>
                                          <p:spTgt spid="21"/>
                                        </p:tgtEl>
                                        <p:attrNameLst>
                                          <p:attrName>style.visibility</p:attrName>
                                        </p:attrNameLst>
                                      </p:cBhvr>
                                      <p:to>
                                        <p:strVal val="visible"/>
                                      </p:to>
                                    </p:set>
                                    <p:anim calcmode="lin" valueType="num">
                                      <p:cBhvr additive="base">
                                        <p:cTn id="26" dur="500" fill="hold"/>
                                        <p:tgtEl>
                                          <p:spTgt spid="21"/>
                                        </p:tgtEl>
                                        <p:attrNameLst>
                                          <p:attrName>ppt_x</p:attrName>
                                        </p:attrNameLst>
                                      </p:cBhvr>
                                      <p:tavLst>
                                        <p:tav tm="0">
                                          <p:val>
                                            <p:strVal val="1+#ppt_w/2"/>
                                          </p:val>
                                        </p:tav>
                                        <p:tav tm="100000">
                                          <p:val>
                                            <p:strVal val="#ppt_x"/>
                                          </p:val>
                                        </p:tav>
                                      </p:tavLst>
                                    </p:anim>
                                    <p:anim calcmode="lin" valueType="num">
                                      <p:cBhvr additive="base">
                                        <p:cTn id="27" dur="500" fill="hold"/>
                                        <p:tgtEl>
                                          <p:spTgt spid="21"/>
                                        </p:tgtEl>
                                        <p:attrNameLst>
                                          <p:attrName>ppt_y</p:attrName>
                                        </p:attrNameLst>
                                      </p:cBhvr>
                                      <p:tavLst>
                                        <p:tav tm="0">
                                          <p:val>
                                            <p:strVal val="#ppt_y"/>
                                          </p:val>
                                        </p:tav>
                                        <p:tav tm="100000">
                                          <p:val>
                                            <p:strVal val="#ppt_y"/>
                                          </p:val>
                                        </p:tav>
                                      </p:tavLst>
                                    </p:anim>
                                  </p:childTnLst>
                                </p:cTn>
                              </p:par>
                              <p:par>
                                <p:cTn id="28" presetID="17" presetClass="entr" presetSubtype="10" fill="hold" nodeType="withEffect">
                                  <p:stCondLst>
                                    <p:cond delay="0"/>
                                  </p:stCondLst>
                                  <p:childTnLst>
                                    <p:set>
                                      <p:cBhvr>
                                        <p:cTn id="29" dur="1" fill="hold">
                                          <p:stCondLst>
                                            <p:cond delay="0"/>
                                          </p:stCondLst>
                                        </p:cTn>
                                        <p:tgtEl>
                                          <p:spTgt spid="29"/>
                                        </p:tgtEl>
                                        <p:attrNameLst>
                                          <p:attrName>style.visibility</p:attrName>
                                        </p:attrNameLst>
                                      </p:cBhvr>
                                      <p:to>
                                        <p:strVal val="visible"/>
                                      </p:to>
                                    </p:set>
                                    <p:anim calcmode="lin" valueType="num">
                                      <p:cBhvr>
                                        <p:cTn id="30" dur="500" fill="hold"/>
                                        <p:tgtEl>
                                          <p:spTgt spid="29"/>
                                        </p:tgtEl>
                                        <p:attrNameLst>
                                          <p:attrName>ppt_w</p:attrName>
                                        </p:attrNameLst>
                                      </p:cBhvr>
                                      <p:tavLst>
                                        <p:tav tm="0">
                                          <p:val>
                                            <p:fltVal val="0"/>
                                          </p:val>
                                        </p:tav>
                                        <p:tav tm="100000">
                                          <p:val>
                                            <p:strVal val="#ppt_w"/>
                                          </p:val>
                                        </p:tav>
                                      </p:tavLst>
                                    </p:anim>
                                    <p:anim calcmode="lin" valueType="num">
                                      <p:cBhvr>
                                        <p:cTn id="31" dur="500" fill="hold"/>
                                        <p:tgtEl>
                                          <p:spTgt spid="29"/>
                                        </p:tgtEl>
                                        <p:attrNameLst>
                                          <p:attrName>ppt_h</p:attrName>
                                        </p:attrNameLst>
                                      </p:cBhvr>
                                      <p:tavLst>
                                        <p:tav tm="0">
                                          <p:val>
                                            <p:strVal val="#ppt_h"/>
                                          </p:val>
                                        </p:tav>
                                        <p:tav tm="100000">
                                          <p:val>
                                            <p:strVal val="#ppt_h"/>
                                          </p:val>
                                        </p:tav>
                                      </p:tavLst>
                                    </p:anim>
                                  </p:childTnLst>
                                </p:cTn>
                              </p:par>
                              <p:par>
                                <p:cTn id="32" presetID="2" presetClass="entr" presetSubtype="1" fill="hold" nodeType="withEffect">
                                  <p:stCondLst>
                                    <p:cond delay="0"/>
                                  </p:stCondLst>
                                  <p:childTnLst>
                                    <p:set>
                                      <p:cBhvr>
                                        <p:cTn id="33" dur="1" fill="hold">
                                          <p:stCondLst>
                                            <p:cond delay="0"/>
                                          </p:stCondLst>
                                        </p:cTn>
                                        <p:tgtEl>
                                          <p:spTgt spid="28"/>
                                        </p:tgtEl>
                                        <p:attrNameLst>
                                          <p:attrName>style.visibility</p:attrName>
                                        </p:attrNameLst>
                                      </p:cBhvr>
                                      <p:to>
                                        <p:strVal val="visible"/>
                                      </p:to>
                                    </p:set>
                                    <p:anim calcmode="lin" valueType="num">
                                      <p:cBhvr additive="base">
                                        <p:cTn id="34" dur="500" fill="hold"/>
                                        <p:tgtEl>
                                          <p:spTgt spid="28"/>
                                        </p:tgtEl>
                                        <p:attrNameLst>
                                          <p:attrName>ppt_x</p:attrName>
                                        </p:attrNameLst>
                                      </p:cBhvr>
                                      <p:tavLst>
                                        <p:tav tm="0">
                                          <p:val>
                                            <p:strVal val="#ppt_x"/>
                                          </p:val>
                                        </p:tav>
                                        <p:tav tm="100000">
                                          <p:val>
                                            <p:strVal val="#ppt_x"/>
                                          </p:val>
                                        </p:tav>
                                      </p:tavLst>
                                    </p:anim>
                                    <p:anim calcmode="lin" valueType="num">
                                      <p:cBhvr additive="base">
                                        <p:cTn id="35" dur="500" fill="hold"/>
                                        <p:tgtEl>
                                          <p:spTgt spid="28"/>
                                        </p:tgtEl>
                                        <p:attrNameLst>
                                          <p:attrName>ppt_y</p:attrName>
                                        </p:attrNameLst>
                                      </p:cBhvr>
                                      <p:tavLst>
                                        <p:tav tm="0">
                                          <p:val>
                                            <p:strVal val="0-#ppt_h/2"/>
                                          </p:val>
                                        </p:tav>
                                        <p:tav tm="100000">
                                          <p:val>
                                            <p:strVal val="#ppt_y"/>
                                          </p:val>
                                        </p:tav>
                                      </p:tavLst>
                                    </p:anim>
                                  </p:childTnLst>
                                </p:cTn>
                              </p:par>
                              <p:par>
                                <p:cTn id="36" presetID="1" presetClass="entr" presetSubtype="0" fill="hold" nodeType="withEffect">
                                  <p:stCondLst>
                                    <p:cond delay="2000"/>
                                  </p:stCondLst>
                                  <p:childTnLst>
                                    <p:set>
                                      <p:cBhvr>
                                        <p:cTn id="37" dur="1" fill="hold">
                                          <p:stCondLst>
                                            <p:cond delay="0"/>
                                          </p:stCondLst>
                                        </p:cTn>
                                        <p:tgtEl>
                                          <p:spTgt spid="26"/>
                                        </p:tgtEl>
                                        <p:attrNameLst>
                                          <p:attrName>style.visibility</p:attrName>
                                        </p:attrNameLst>
                                      </p:cBhvr>
                                      <p:to>
                                        <p:strVal val="visible"/>
                                      </p:to>
                                    </p:set>
                                  </p:childTnLst>
                                </p:cTn>
                              </p:par>
                              <p:par>
                                <p:cTn id="38" presetID="2" presetClass="entr" presetSubtype="2" fill="hold" nodeType="withEffect">
                                  <p:stCondLst>
                                    <p:cond delay="1000"/>
                                  </p:stCondLst>
                                  <p:childTnLst>
                                    <p:set>
                                      <p:cBhvr>
                                        <p:cTn id="39" dur="1" fill="hold">
                                          <p:stCondLst>
                                            <p:cond delay="0"/>
                                          </p:stCondLst>
                                        </p:cTn>
                                        <p:tgtEl>
                                          <p:spTgt spid="24"/>
                                        </p:tgtEl>
                                        <p:attrNameLst>
                                          <p:attrName>style.visibility</p:attrName>
                                        </p:attrNameLst>
                                      </p:cBhvr>
                                      <p:to>
                                        <p:strVal val="visible"/>
                                      </p:to>
                                    </p:set>
                                    <p:anim calcmode="lin" valueType="num">
                                      <p:cBhvr additive="base">
                                        <p:cTn id="40" dur="500" fill="hold"/>
                                        <p:tgtEl>
                                          <p:spTgt spid="24"/>
                                        </p:tgtEl>
                                        <p:attrNameLst>
                                          <p:attrName>ppt_x</p:attrName>
                                        </p:attrNameLst>
                                      </p:cBhvr>
                                      <p:tavLst>
                                        <p:tav tm="0">
                                          <p:val>
                                            <p:strVal val="1+#ppt_w/2"/>
                                          </p:val>
                                        </p:tav>
                                        <p:tav tm="100000">
                                          <p:val>
                                            <p:strVal val="#ppt_x"/>
                                          </p:val>
                                        </p:tav>
                                      </p:tavLst>
                                    </p:anim>
                                    <p:anim calcmode="lin" valueType="num">
                                      <p:cBhvr additive="base">
                                        <p:cTn id="41" dur="500" fill="hold"/>
                                        <p:tgtEl>
                                          <p:spTgt spid="24"/>
                                        </p:tgtEl>
                                        <p:attrNameLst>
                                          <p:attrName>ppt_y</p:attrName>
                                        </p:attrNameLst>
                                      </p:cBhvr>
                                      <p:tavLst>
                                        <p:tav tm="0">
                                          <p:val>
                                            <p:strVal val="#ppt_y"/>
                                          </p:val>
                                        </p:tav>
                                        <p:tav tm="100000">
                                          <p:val>
                                            <p:strVal val="#ppt_y"/>
                                          </p:val>
                                        </p:tav>
                                      </p:tavLst>
                                    </p:anim>
                                  </p:childTnLst>
                                </p:cTn>
                              </p:par>
                              <p:par>
                                <p:cTn id="42" presetID="2" presetClass="entr" presetSubtype="1" fill="hold" nodeType="withEffect">
                                  <p:stCondLst>
                                    <p:cond delay="1000"/>
                                  </p:stCondLst>
                                  <p:childTnLst>
                                    <p:set>
                                      <p:cBhvr>
                                        <p:cTn id="43" dur="1" fill="hold">
                                          <p:stCondLst>
                                            <p:cond delay="0"/>
                                          </p:stCondLst>
                                        </p:cTn>
                                        <p:tgtEl>
                                          <p:spTgt spid="23"/>
                                        </p:tgtEl>
                                        <p:attrNameLst>
                                          <p:attrName>style.visibility</p:attrName>
                                        </p:attrNameLst>
                                      </p:cBhvr>
                                      <p:to>
                                        <p:strVal val="visible"/>
                                      </p:to>
                                    </p:set>
                                    <p:anim calcmode="lin" valueType="num">
                                      <p:cBhvr additive="base">
                                        <p:cTn id="44" dur="500" fill="hold"/>
                                        <p:tgtEl>
                                          <p:spTgt spid="23"/>
                                        </p:tgtEl>
                                        <p:attrNameLst>
                                          <p:attrName>ppt_x</p:attrName>
                                        </p:attrNameLst>
                                      </p:cBhvr>
                                      <p:tavLst>
                                        <p:tav tm="0">
                                          <p:val>
                                            <p:strVal val="#ppt_x"/>
                                          </p:val>
                                        </p:tav>
                                        <p:tav tm="100000">
                                          <p:val>
                                            <p:strVal val="#ppt_x"/>
                                          </p:val>
                                        </p:tav>
                                      </p:tavLst>
                                    </p:anim>
                                    <p:anim calcmode="lin" valueType="num">
                                      <p:cBhvr additive="base">
                                        <p:cTn id="45" dur="500" fill="hold"/>
                                        <p:tgtEl>
                                          <p:spTgt spid="23"/>
                                        </p:tgtEl>
                                        <p:attrNameLst>
                                          <p:attrName>ppt_y</p:attrName>
                                        </p:attrNameLst>
                                      </p:cBhvr>
                                      <p:tavLst>
                                        <p:tav tm="0">
                                          <p:val>
                                            <p:strVal val="0-#ppt_h/2"/>
                                          </p:val>
                                        </p:tav>
                                        <p:tav tm="100000">
                                          <p:val>
                                            <p:strVal val="#ppt_y"/>
                                          </p:val>
                                        </p:tav>
                                      </p:tavLst>
                                    </p:anim>
                                  </p:childTnLst>
                                </p:cTn>
                              </p:par>
                              <p:par>
                                <p:cTn id="46" presetID="3" presetClass="entr" presetSubtype="10" fill="hold" nodeType="withEffect">
                                  <p:stCondLst>
                                    <p:cond delay="0"/>
                                  </p:stCondLst>
                                  <p:childTnLst>
                                    <p:set>
                                      <p:cBhvr>
                                        <p:cTn id="47" dur="1" fill="hold">
                                          <p:stCondLst>
                                            <p:cond delay="0"/>
                                          </p:stCondLst>
                                        </p:cTn>
                                        <p:tgtEl>
                                          <p:spTgt spid="22"/>
                                        </p:tgtEl>
                                        <p:attrNameLst>
                                          <p:attrName>style.visibility</p:attrName>
                                        </p:attrNameLst>
                                      </p:cBhvr>
                                      <p:to>
                                        <p:strVal val="visible"/>
                                      </p:to>
                                    </p:set>
                                    <p:animEffect transition="in" filter="blinds(horizontal)">
                                      <p:cBhvr>
                                        <p:cTn id="48" dur="1000"/>
                                        <p:tgtEl>
                                          <p:spTgt spid="22"/>
                                        </p:tgtEl>
                                      </p:cBhvr>
                                    </p:animEffect>
                                  </p:childTnLst>
                                </p:cTn>
                              </p:par>
                              <p:par>
                                <p:cTn id="49" presetID="2" presetClass="entr" presetSubtype="2" fill="hold" nodeType="withEffect">
                                  <p:stCondLst>
                                    <p:cond delay="0"/>
                                  </p:stCondLst>
                                  <p:childTnLst>
                                    <p:set>
                                      <p:cBhvr>
                                        <p:cTn id="50" dur="1" fill="hold">
                                          <p:stCondLst>
                                            <p:cond delay="0"/>
                                          </p:stCondLst>
                                        </p:cTn>
                                        <p:tgtEl>
                                          <p:spTgt spid="20"/>
                                        </p:tgtEl>
                                        <p:attrNameLst>
                                          <p:attrName>style.visibility</p:attrName>
                                        </p:attrNameLst>
                                      </p:cBhvr>
                                      <p:to>
                                        <p:strVal val="visible"/>
                                      </p:to>
                                    </p:set>
                                    <p:anim calcmode="lin" valueType="num">
                                      <p:cBhvr additive="base">
                                        <p:cTn id="51" dur="500" fill="hold"/>
                                        <p:tgtEl>
                                          <p:spTgt spid="20"/>
                                        </p:tgtEl>
                                        <p:attrNameLst>
                                          <p:attrName>ppt_x</p:attrName>
                                        </p:attrNameLst>
                                      </p:cBhvr>
                                      <p:tavLst>
                                        <p:tav tm="0">
                                          <p:val>
                                            <p:strVal val="1+#ppt_w/2"/>
                                          </p:val>
                                        </p:tav>
                                        <p:tav tm="100000">
                                          <p:val>
                                            <p:strVal val="#ppt_x"/>
                                          </p:val>
                                        </p:tav>
                                      </p:tavLst>
                                    </p:anim>
                                    <p:anim calcmode="lin" valueType="num">
                                      <p:cBhvr additive="base">
                                        <p:cTn id="52" dur="500" fill="hold"/>
                                        <p:tgtEl>
                                          <p:spTgt spid="20"/>
                                        </p:tgtEl>
                                        <p:attrNameLst>
                                          <p:attrName>ppt_y</p:attrName>
                                        </p:attrNameLst>
                                      </p:cBhvr>
                                      <p:tavLst>
                                        <p:tav tm="0">
                                          <p:val>
                                            <p:strVal val="#ppt_y"/>
                                          </p:val>
                                        </p:tav>
                                        <p:tav tm="100000">
                                          <p:val>
                                            <p:strVal val="#ppt_y"/>
                                          </p:val>
                                        </p:tav>
                                      </p:tavLst>
                                    </p:anim>
                                  </p:childTnLst>
                                </p:cTn>
                              </p:par>
                              <p:par>
                                <p:cTn id="53" presetID="1" presetClass="entr" presetSubtype="0" fill="hold" nodeType="withEffect">
                                  <p:stCondLst>
                                    <p:cond delay="1000"/>
                                  </p:stCondLst>
                                  <p:childTnLst>
                                    <p:set>
                                      <p:cBhvr>
                                        <p:cTn id="54" dur="1" fill="hold">
                                          <p:stCondLst>
                                            <p:cond delay="0"/>
                                          </p:stCondLst>
                                        </p:cTn>
                                        <p:tgtEl>
                                          <p:spTgt spid="22"/>
                                        </p:tgtEl>
                                        <p:attrNameLst>
                                          <p:attrName>style.visibility</p:attrName>
                                        </p:attrNameLst>
                                      </p:cBhvr>
                                      <p:to>
                                        <p:strVal val="visible"/>
                                      </p:to>
                                    </p:set>
                                  </p:childTnLst>
                                </p:cTn>
                              </p:par>
                              <p:par>
                                <p:cTn id="55" presetID="2" presetClass="entr" presetSubtype="1" fill="hold" nodeType="withEffect">
                                  <p:stCondLst>
                                    <p:cond delay="1500"/>
                                  </p:stCondLst>
                                  <p:childTnLst>
                                    <p:set>
                                      <p:cBhvr>
                                        <p:cTn id="56" dur="1" fill="hold">
                                          <p:stCondLst>
                                            <p:cond delay="0"/>
                                          </p:stCondLst>
                                        </p:cTn>
                                        <p:tgtEl>
                                          <p:spTgt spid="27"/>
                                        </p:tgtEl>
                                        <p:attrNameLst>
                                          <p:attrName>style.visibility</p:attrName>
                                        </p:attrNameLst>
                                      </p:cBhvr>
                                      <p:to>
                                        <p:strVal val="visible"/>
                                      </p:to>
                                    </p:set>
                                    <p:anim calcmode="lin" valueType="num">
                                      <p:cBhvr additive="base">
                                        <p:cTn id="57" dur="500" fill="hold"/>
                                        <p:tgtEl>
                                          <p:spTgt spid="27"/>
                                        </p:tgtEl>
                                        <p:attrNameLst>
                                          <p:attrName>ppt_x</p:attrName>
                                        </p:attrNameLst>
                                      </p:cBhvr>
                                      <p:tavLst>
                                        <p:tav tm="0">
                                          <p:val>
                                            <p:strVal val="#ppt_x"/>
                                          </p:val>
                                        </p:tav>
                                        <p:tav tm="100000">
                                          <p:val>
                                            <p:strVal val="#ppt_x"/>
                                          </p:val>
                                        </p:tav>
                                      </p:tavLst>
                                    </p:anim>
                                    <p:anim calcmode="lin" valueType="num">
                                      <p:cBhvr additive="base">
                                        <p:cTn id="58" dur="500" fill="hold"/>
                                        <p:tgtEl>
                                          <p:spTgt spid="27"/>
                                        </p:tgtEl>
                                        <p:attrNameLst>
                                          <p:attrName>ppt_y</p:attrName>
                                        </p:attrNameLst>
                                      </p:cBhvr>
                                      <p:tavLst>
                                        <p:tav tm="0">
                                          <p:val>
                                            <p:strVal val="0-#ppt_h/2"/>
                                          </p:val>
                                        </p:tav>
                                        <p:tav tm="100000">
                                          <p:val>
                                            <p:strVal val="#ppt_y"/>
                                          </p:val>
                                        </p:tav>
                                      </p:tavLst>
                                    </p:anim>
                                  </p:childTnLst>
                                </p:cTn>
                              </p:par>
                              <p:par>
                                <p:cTn id="59" presetID="22" presetClass="entr" presetSubtype="4" fill="hold" nodeType="withEffect">
                                  <p:stCondLst>
                                    <p:cond delay="1500"/>
                                  </p:stCondLst>
                                  <p:childTnLst>
                                    <p:set>
                                      <p:cBhvr>
                                        <p:cTn id="60" dur="1" fill="hold">
                                          <p:stCondLst>
                                            <p:cond delay="0"/>
                                          </p:stCondLst>
                                        </p:cTn>
                                        <p:tgtEl>
                                          <p:spTgt spid="25"/>
                                        </p:tgtEl>
                                        <p:attrNameLst>
                                          <p:attrName>style.visibility</p:attrName>
                                        </p:attrNameLst>
                                      </p:cBhvr>
                                      <p:to>
                                        <p:strVal val="visible"/>
                                      </p:to>
                                    </p:set>
                                    <p:animEffect transition="in" filter="wipe(down)">
                                      <p:cBhvr>
                                        <p:cTn id="61" dur="1000"/>
                                        <p:tgtEl>
                                          <p:spTgt spid="25"/>
                                        </p:tgtEl>
                                      </p:cBhvr>
                                    </p:animEffect>
                                  </p:childTnLst>
                                </p:cTn>
                              </p:par>
                              <p:par>
                                <p:cTn id="62" presetID="16" presetClass="entr" presetSubtype="21" fill="hold" nodeType="withEffect">
                                  <p:stCondLst>
                                    <p:cond delay="2000"/>
                                  </p:stCondLst>
                                  <p:childTnLst>
                                    <p:set>
                                      <p:cBhvr>
                                        <p:cTn id="63" dur="1" fill="hold">
                                          <p:stCondLst>
                                            <p:cond delay="0"/>
                                          </p:stCondLst>
                                        </p:cTn>
                                        <p:tgtEl>
                                          <p:spTgt spid="30"/>
                                        </p:tgtEl>
                                        <p:attrNameLst>
                                          <p:attrName>style.visibility</p:attrName>
                                        </p:attrNameLst>
                                      </p:cBhvr>
                                      <p:to>
                                        <p:strVal val="visible"/>
                                      </p:to>
                                    </p:set>
                                    <p:animEffect transition="in" filter="barn(inVertical)">
                                      <p:cBhvr>
                                        <p:cTn id="64" dur="5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C3C5CDC-0DFA-4D7A-A4EC-EBD33B3D7B0A}"/>
              </a:ext>
            </a:extLst>
          </p:cNvPr>
          <p:cNvSpPr/>
          <p:nvPr/>
        </p:nvSpPr>
        <p:spPr>
          <a:xfrm>
            <a:off x="6780884" y="0"/>
            <a:ext cx="508000" cy="6858000"/>
          </a:xfrm>
          <a:prstGeom prst="rect">
            <a:avLst/>
          </a:prstGeom>
          <a:solidFill>
            <a:schemeClr val="accent2">
              <a:alpha val="9719"/>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6CEB42DE-CAD7-47EE-B4C5-29597052A275}"/>
              </a:ext>
            </a:extLst>
          </p:cNvPr>
          <p:cNvSpPr/>
          <p:nvPr/>
        </p:nvSpPr>
        <p:spPr>
          <a:xfrm>
            <a:off x="7479083" y="0"/>
            <a:ext cx="957943" cy="6858000"/>
          </a:xfrm>
          <a:prstGeom prst="rect">
            <a:avLst/>
          </a:prstGeom>
          <a:solidFill>
            <a:schemeClr val="accent2">
              <a:alpha val="24899"/>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08482FC0-61D6-4E8B-B25C-B8DDD7FBD9AF}"/>
              </a:ext>
            </a:extLst>
          </p:cNvPr>
          <p:cNvSpPr/>
          <p:nvPr/>
        </p:nvSpPr>
        <p:spPr>
          <a:xfrm>
            <a:off x="8627225" y="0"/>
            <a:ext cx="1444175" cy="6858000"/>
          </a:xfrm>
          <a:prstGeom prst="rect">
            <a:avLst/>
          </a:prstGeom>
          <a:solidFill>
            <a:schemeClr val="accent2">
              <a:alpha val="4533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A0DDB4A5-192C-EB4D-B6AF-2E0A4FD44AA5}"/>
              </a:ext>
            </a:extLst>
          </p:cNvPr>
          <p:cNvSpPr/>
          <p:nvPr/>
        </p:nvSpPr>
        <p:spPr>
          <a:xfrm>
            <a:off x="1285875" y="1113594"/>
            <a:ext cx="8029575" cy="4770757"/>
          </a:xfrm>
          <a:prstGeom prst="rect">
            <a:avLst/>
          </a:prstGeom>
          <a:solidFill>
            <a:srgbClr val="76D6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AE009071-CD95-4B37-88B0-F48CC55D6BF9}"/>
              </a:ext>
            </a:extLst>
          </p:cNvPr>
          <p:cNvSpPr/>
          <p:nvPr/>
        </p:nvSpPr>
        <p:spPr>
          <a:xfrm>
            <a:off x="10261599" y="252548"/>
            <a:ext cx="1930401" cy="660545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2FAC5016-2CE6-544A-A24A-B82D40695E3D}"/>
              </a:ext>
            </a:extLst>
          </p:cNvPr>
          <p:cNvGrpSpPr/>
          <p:nvPr/>
        </p:nvGrpSpPr>
        <p:grpSpPr>
          <a:xfrm>
            <a:off x="10218420" y="-1"/>
            <a:ext cx="1973580" cy="699733"/>
            <a:chOff x="10218420" y="-1"/>
            <a:chExt cx="1973580" cy="699733"/>
          </a:xfrm>
        </p:grpSpPr>
        <p:grpSp>
          <p:nvGrpSpPr>
            <p:cNvPr id="21" name="Group 20">
              <a:extLst>
                <a:ext uri="{FF2B5EF4-FFF2-40B4-BE49-F238E27FC236}">
                  <a16:creationId xmlns:a16="http://schemas.microsoft.com/office/drawing/2014/main" id="{53763362-B8D3-8B4A-AC2E-95617F54C5E0}"/>
                </a:ext>
              </a:extLst>
            </p:cNvPr>
            <p:cNvGrpSpPr/>
            <p:nvPr/>
          </p:nvGrpSpPr>
          <p:grpSpPr>
            <a:xfrm>
              <a:off x="10218420" y="-1"/>
              <a:ext cx="1973580" cy="699733"/>
              <a:chOff x="10218420" y="-1"/>
              <a:chExt cx="1973580" cy="699733"/>
            </a:xfrm>
          </p:grpSpPr>
          <p:sp>
            <p:nvSpPr>
              <p:cNvPr id="23" name="Oval 22">
                <a:extLst>
                  <a:ext uri="{FF2B5EF4-FFF2-40B4-BE49-F238E27FC236}">
                    <a16:creationId xmlns:a16="http://schemas.microsoft.com/office/drawing/2014/main" id="{EE168306-D813-864B-A30E-2258A597F954}"/>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2F2E62F-A677-A347-9DA1-0797E2C5B7E6}"/>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2" name="Picture 21">
              <a:extLst>
                <a:ext uri="{FF2B5EF4-FFF2-40B4-BE49-F238E27FC236}">
                  <a16:creationId xmlns:a16="http://schemas.microsoft.com/office/drawing/2014/main" id="{EEDE49C0-4A63-1245-8F74-B23D3AFBF1C3}"/>
                </a:ext>
              </a:extLst>
            </p:cNvPr>
            <p:cNvPicPr>
              <a:picLocks noChangeAspect="1"/>
            </p:cNvPicPr>
            <p:nvPr/>
          </p:nvPicPr>
          <p:blipFill>
            <a:blip r:embed="rId3"/>
            <a:stretch>
              <a:fillRect/>
            </a:stretch>
          </p:blipFill>
          <p:spPr>
            <a:xfrm>
              <a:off x="10267322" y="37500"/>
              <a:ext cx="1919725" cy="652707"/>
            </a:xfrm>
            <a:prstGeom prst="rect">
              <a:avLst/>
            </a:prstGeom>
          </p:spPr>
        </p:pic>
      </p:grpSp>
      <p:sp>
        <p:nvSpPr>
          <p:cNvPr id="27" name="Subtitle 4">
            <a:extLst>
              <a:ext uri="{FF2B5EF4-FFF2-40B4-BE49-F238E27FC236}">
                <a16:creationId xmlns:a16="http://schemas.microsoft.com/office/drawing/2014/main" id="{4AE672AE-ACC6-584C-9F06-9FB265C7FE2D}"/>
              </a:ext>
            </a:extLst>
          </p:cNvPr>
          <p:cNvSpPr txBox="1">
            <a:spLocks/>
          </p:cNvSpPr>
          <p:nvPr/>
        </p:nvSpPr>
        <p:spPr bwMode="auto">
          <a:xfrm rot="16200000">
            <a:off x="7462280" y="1762444"/>
            <a:ext cx="7480261"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defTabSz="457200" fontAlgn="base">
              <a:spcBef>
                <a:spcPct val="20000"/>
              </a:spcBef>
              <a:spcAft>
                <a:spcPct val="0"/>
              </a:spcAft>
              <a:defRPr/>
            </a:pPr>
            <a:r>
              <a:rPr lang="en-US" sz="5000" b="1">
                <a:solidFill>
                  <a:schemeClr val="bg1"/>
                </a:solidFill>
                <a:latin typeface="Arial" panose="020B0604020202020204" pitchFamily="34" charset="0"/>
                <a:ea typeface="ＭＳ Ｐゴシック" pitchFamily="-108" charset="-128"/>
                <a:cs typeface="Arial" panose="020B0604020202020204" pitchFamily="34" charset="0"/>
              </a:rPr>
              <a:t>About the DP</a:t>
            </a:r>
          </a:p>
        </p:txBody>
      </p:sp>
      <p:pic>
        <p:nvPicPr>
          <p:cNvPr id="28" name="Online Media 2" title="Who is an IB education for? #IB4All">
            <a:hlinkClick r:id="" action="ppaction://media"/>
            <a:extLst>
              <a:ext uri="{FF2B5EF4-FFF2-40B4-BE49-F238E27FC236}">
                <a16:creationId xmlns:a16="http://schemas.microsoft.com/office/drawing/2014/main" id="{85CC321C-7DAC-5741-B59C-9DF5870CEAA3}"/>
              </a:ext>
            </a:extLst>
          </p:cNvPr>
          <p:cNvPicPr>
            <a:picLocks noRot="1" noChangeAspect="1"/>
          </p:cNvPicPr>
          <p:nvPr>
            <a:videoFile r:link="rId1"/>
          </p:nvPr>
        </p:nvPicPr>
        <p:blipFill>
          <a:blip r:embed="rId4"/>
          <a:stretch>
            <a:fillRect/>
          </a:stretch>
        </p:blipFill>
        <p:spPr>
          <a:xfrm>
            <a:off x="1562797" y="1387079"/>
            <a:ext cx="7475730" cy="4223787"/>
          </a:xfrm>
          <a:prstGeom prst="rect">
            <a:avLst/>
          </a:prstGeom>
        </p:spPr>
      </p:pic>
      <p:pic>
        <p:nvPicPr>
          <p:cNvPr id="19" name="Picture 18">
            <a:extLst>
              <a:ext uri="{FF2B5EF4-FFF2-40B4-BE49-F238E27FC236}">
                <a16:creationId xmlns:a16="http://schemas.microsoft.com/office/drawing/2014/main" id="{AE4BD753-DB90-BB46-B1DE-1BFD18A94556}"/>
              </a:ext>
            </a:extLst>
          </p:cNvPr>
          <p:cNvPicPr>
            <a:picLocks noChangeAspect="1"/>
          </p:cNvPicPr>
          <p:nvPr/>
        </p:nvPicPr>
        <p:blipFill>
          <a:blip r:embed="rId5"/>
          <a:stretch>
            <a:fillRect/>
          </a:stretch>
        </p:blipFill>
        <p:spPr>
          <a:xfrm>
            <a:off x="0" y="5827199"/>
            <a:ext cx="5056136" cy="1029953"/>
          </a:xfrm>
          <a:prstGeom prst="rect">
            <a:avLst/>
          </a:prstGeom>
          <a:effectLst>
            <a:outerShdw blurRad="190500" dist="76200" dir="16200000" rotWithShape="0">
              <a:prstClr val="black">
                <a:alpha val="5000"/>
              </a:prstClr>
            </a:outerShdw>
          </a:effectLst>
        </p:spPr>
      </p:pic>
      <p:sp>
        <p:nvSpPr>
          <p:cNvPr id="17" name="Subtitle 4">
            <a:extLst>
              <a:ext uri="{FF2B5EF4-FFF2-40B4-BE49-F238E27FC236}">
                <a16:creationId xmlns:a16="http://schemas.microsoft.com/office/drawing/2014/main" id="{90E46570-B871-7C44-BF0E-9D61D3BF0C8A}"/>
              </a:ext>
            </a:extLst>
          </p:cNvPr>
          <p:cNvSpPr txBox="1">
            <a:spLocks/>
          </p:cNvSpPr>
          <p:nvPr/>
        </p:nvSpPr>
        <p:spPr bwMode="auto">
          <a:xfrm>
            <a:off x="260243" y="11276"/>
            <a:ext cx="8362029"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sz="4800" b="1">
                <a:solidFill>
                  <a:srgbClr val="00B5CC"/>
                </a:solidFill>
                <a:latin typeface="Arial" panose="020B0604020202020204" pitchFamily="34" charset="0"/>
                <a:ea typeface="ＭＳ Ｐゴシック" pitchFamily="-108" charset="-128"/>
                <a:cs typeface="Arial" panose="020B0604020202020204" pitchFamily="34" charset="0"/>
              </a:rPr>
              <a:t>Who is the DP for?</a:t>
            </a:r>
          </a:p>
        </p:txBody>
      </p:sp>
    </p:spTree>
    <p:extLst>
      <p:ext uri="{BB962C8B-B14F-4D97-AF65-F5344CB8AC3E}">
        <p14:creationId xmlns:p14="http://schemas.microsoft.com/office/powerpoint/2010/main" val="37429348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1000"/>
                                        <p:tgtEl>
                                          <p:spTgt spid="7"/>
                                        </p:tgtEl>
                                      </p:cBhvr>
                                    </p:animEffect>
                                    <p:anim calcmode="lin" valueType="num">
                                      <p:cBhvr>
                                        <p:cTn id="13" dur="1000" fill="hold"/>
                                        <p:tgtEl>
                                          <p:spTgt spid="7"/>
                                        </p:tgtEl>
                                        <p:attrNameLst>
                                          <p:attrName>ppt_x</p:attrName>
                                        </p:attrNameLst>
                                      </p:cBhvr>
                                      <p:tavLst>
                                        <p:tav tm="0">
                                          <p:val>
                                            <p:strVal val="#ppt_x"/>
                                          </p:val>
                                        </p:tav>
                                        <p:tav tm="100000">
                                          <p:val>
                                            <p:strVal val="#ppt_x"/>
                                          </p:val>
                                        </p:tav>
                                      </p:tavLst>
                                    </p:anim>
                                    <p:anim calcmode="lin" valueType="num">
                                      <p:cBhvr>
                                        <p:cTn id="14" dur="1000" fill="hold"/>
                                        <p:tgtEl>
                                          <p:spTgt spid="7"/>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1000"/>
                                        <p:tgtEl>
                                          <p:spTgt spid="8"/>
                                        </p:tgtEl>
                                      </p:cBhvr>
                                    </p:animEffect>
                                    <p:anim calcmode="lin" valueType="num">
                                      <p:cBhvr>
                                        <p:cTn id="18" dur="1000" fill="hold"/>
                                        <p:tgtEl>
                                          <p:spTgt spid="8"/>
                                        </p:tgtEl>
                                        <p:attrNameLst>
                                          <p:attrName>ppt_x</p:attrName>
                                        </p:attrNameLst>
                                      </p:cBhvr>
                                      <p:tavLst>
                                        <p:tav tm="0">
                                          <p:val>
                                            <p:strVal val="#ppt_x"/>
                                          </p:val>
                                        </p:tav>
                                        <p:tav tm="100000">
                                          <p:val>
                                            <p:strVal val="#ppt_x"/>
                                          </p:val>
                                        </p:tav>
                                      </p:tavLst>
                                    </p:anim>
                                    <p:anim calcmode="lin" valueType="num">
                                      <p:cBhvr>
                                        <p:cTn id="1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 presetClass="mediacall" presetSubtype="0" fill="hold" nodeType="clickEffect">
                                  <p:stCondLst>
                                    <p:cond delay="0"/>
                                  </p:stCondLst>
                                  <p:childTnLst>
                                    <p:cmd type="call" cmd="playFrom(0.0)">
                                      <p:cBhvr>
                                        <p:cTn id="23"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24" restart="whenNotActive" fill="hold" evtFilter="cancelBubble" nodeType="interactiveSeq">
                <p:stCondLst>
                  <p:cond evt="onClick" delay="0">
                    <p:tgtEl>
                      <p:spTgt spid="28"/>
                    </p:tgtEl>
                  </p:cond>
                </p:stCondLst>
                <p:endSync evt="end" delay="0">
                  <p:rtn val="all"/>
                </p:endSync>
                <p:childTnLst>
                  <p:par>
                    <p:cTn id="25" fill="hold">
                      <p:stCondLst>
                        <p:cond delay="0"/>
                      </p:stCondLst>
                      <p:childTnLst>
                        <p:par>
                          <p:cTn id="26" fill="hold">
                            <p:stCondLst>
                              <p:cond delay="0"/>
                            </p:stCondLst>
                            <p:childTnLst>
                              <p:par>
                                <p:cTn id="27" presetID="2" presetClass="mediacall" presetSubtype="0" fill="hold" nodeType="clickEffect">
                                  <p:stCondLst>
                                    <p:cond delay="0"/>
                                  </p:stCondLst>
                                  <p:childTnLst>
                                    <p:cmd type="call" cmd="togglePause">
                                      <p:cBhvr>
                                        <p:cTn id="28" dur="1" fill="hold"/>
                                        <p:tgtEl>
                                          <p:spTgt spid="28"/>
                                        </p:tgtEl>
                                      </p:cBhvr>
                                    </p:cmd>
                                  </p:childTnLst>
                                </p:cTn>
                              </p:par>
                            </p:childTnLst>
                          </p:cTn>
                        </p:par>
                      </p:childTnLst>
                    </p:cTn>
                  </p:par>
                </p:childTnLst>
              </p:cTn>
              <p:nextCondLst>
                <p:cond evt="onClick" delay="0">
                  <p:tgtEl>
                    <p:spTgt spid="28"/>
                  </p:tgtEl>
                </p:cond>
              </p:nextCondLst>
            </p:seq>
            <p:video>
              <p:cMediaNode vol="80000">
                <p:cTn id="29" fill="hold" display="0">
                  <p:stCondLst>
                    <p:cond delay="indefinite"/>
                  </p:stCondLst>
                </p:cTn>
                <p:tgtEl>
                  <p:spTgt spid="28"/>
                </p:tgtEl>
              </p:cMediaNode>
            </p:video>
          </p:childTnLst>
        </p:cTn>
      </p:par>
    </p:tnLst>
    <p:bldLst>
      <p:bldP spid="6" grpId="0" animBg="1"/>
      <p:bldP spid="7" grpId="0" animBg="1"/>
      <p:bldP spid="8"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5">
            <a:extLst>
              <a:ext uri="{FF2B5EF4-FFF2-40B4-BE49-F238E27FC236}">
                <a16:creationId xmlns:a16="http://schemas.microsoft.com/office/drawing/2014/main" id="{6AA406A4-87AE-2A45-AD7D-1099BDD0EA65}"/>
              </a:ext>
            </a:extLst>
          </p:cNvPr>
          <p:cNvGraphicFramePr>
            <a:graphicFrameLocks noGrp="1"/>
          </p:cNvGraphicFramePr>
          <p:nvPr>
            <p:extLst>
              <p:ext uri="{D42A27DB-BD31-4B8C-83A1-F6EECF244321}">
                <p14:modId xmlns:p14="http://schemas.microsoft.com/office/powerpoint/2010/main" val="1727100476"/>
              </p:ext>
            </p:extLst>
          </p:nvPr>
        </p:nvGraphicFramePr>
        <p:xfrm>
          <a:off x="5745125" y="1459952"/>
          <a:ext cx="4092531" cy="4145218"/>
        </p:xfrm>
        <a:graphic>
          <a:graphicData uri="http://schemas.openxmlformats.org/drawingml/2006/table">
            <a:tbl>
              <a:tblPr>
                <a:tableStyleId>{8EC20E35-A176-4012-BC5E-935CFFF8708E}</a:tableStyleId>
              </a:tblPr>
              <a:tblGrid>
                <a:gridCol w="420990">
                  <a:extLst>
                    <a:ext uri="{9D8B030D-6E8A-4147-A177-3AD203B41FA5}">
                      <a16:colId xmlns:a16="http://schemas.microsoft.com/office/drawing/2014/main" val="148374796"/>
                    </a:ext>
                  </a:extLst>
                </a:gridCol>
                <a:gridCol w="1751571">
                  <a:extLst>
                    <a:ext uri="{9D8B030D-6E8A-4147-A177-3AD203B41FA5}">
                      <a16:colId xmlns:a16="http://schemas.microsoft.com/office/drawing/2014/main" val="1121115251"/>
                    </a:ext>
                  </a:extLst>
                </a:gridCol>
                <a:gridCol w="957022">
                  <a:extLst>
                    <a:ext uri="{9D8B030D-6E8A-4147-A177-3AD203B41FA5}">
                      <a16:colId xmlns:a16="http://schemas.microsoft.com/office/drawing/2014/main" val="3737713802"/>
                    </a:ext>
                  </a:extLst>
                </a:gridCol>
                <a:gridCol w="962948">
                  <a:extLst>
                    <a:ext uri="{9D8B030D-6E8A-4147-A177-3AD203B41FA5}">
                      <a16:colId xmlns:a16="http://schemas.microsoft.com/office/drawing/2014/main" val="1638717080"/>
                    </a:ext>
                  </a:extLst>
                </a:gridCol>
              </a:tblGrid>
              <a:tr h="296087">
                <a:tc>
                  <a:txBody>
                    <a:bodyPr/>
                    <a:lstStyle/>
                    <a:p>
                      <a:pPr algn="l" fontAlgn="b"/>
                      <a:r>
                        <a:rPr lang="en-US" sz="1000" b="0" u="none" strike="noStrike" spc="0">
                          <a:solidFill>
                            <a:schemeClr val="tx1"/>
                          </a:solidFill>
                          <a:effectLst/>
                          <a:latin typeface="Arial" panose="020B0604020202020204" pitchFamily="34" charset="0"/>
                          <a:cs typeface="Arial" panose="020B0604020202020204" pitchFamily="34" charset="0"/>
                        </a:rPr>
                        <a:t>9</a:t>
                      </a:r>
                      <a:endParaRPr lang="en-US" sz="1000" b="0" i="0" u="none" strike="noStrike" spc="0">
                        <a:solidFill>
                          <a:schemeClr val="tx1"/>
                        </a:solidFill>
                        <a:effectLst/>
                        <a:latin typeface="Arial" panose="020B0604020202020204" pitchFamily="34" charset="0"/>
                        <a:cs typeface="Arial" panose="020B0604020202020204" pitchFamily="34" charset="0"/>
                      </a:endParaRPr>
                    </a:p>
                  </a:txBody>
                  <a:tcPr marL="137160" marR="137160" anchor="ctr">
                    <a:lnL w="9525" cap="flat" cmpd="sng" algn="ctr">
                      <a:solidFill>
                        <a:srgbClr val="000000">
                          <a:alpha val="25098"/>
                        </a:srgbClr>
                      </a:solidFill>
                      <a:prstDash val="solid"/>
                      <a:round/>
                      <a:headEnd type="none" w="med" len="med"/>
                      <a:tailEnd type="none" w="med" len="med"/>
                    </a:lnL>
                    <a:lnR w="9525" cap="flat" cmpd="sng" algn="ctr">
                      <a:solidFill>
                        <a:srgbClr val="000000">
                          <a:alpha val="25098"/>
                        </a:srgbClr>
                      </a:solidFill>
                      <a:prstDash val="solid"/>
                      <a:round/>
                      <a:headEnd type="none" w="med" len="med"/>
                      <a:tailEnd type="none" w="med" len="med"/>
                    </a:lnR>
                    <a:lnT w="9525" cap="flat" cmpd="sng" algn="ctr">
                      <a:solidFill>
                        <a:srgbClr val="000000">
                          <a:alpha val="25098"/>
                        </a:srgbClr>
                      </a:solidFill>
                      <a:prstDash val="solid"/>
                      <a:round/>
                      <a:headEnd type="none" w="med" len="med"/>
                      <a:tailEnd type="none" w="med" len="med"/>
                    </a:lnT>
                    <a:lnB w="9525" cap="flat" cmpd="sng" algn="ctr">
                      <a:solidFill>
                        <a:srgbClr val="000000">
                          <a:alpha val="25098"/>
                        </a:srgbClr>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pPr algn="l" fontAlgn="b"/>
                      <a:r>
                        <a:rPr lang="en-US" sz="1000" b="0" u="none" strike="noStrike">
                          <a:solidFill>
                            <a:schemeClr val="tx1"/>
                          </a:solidFill>
                          <a:effectLst/>
                          <a:latin typeface="Arial" panose="020B0604020202020204" pitchFamily="34" charset="0"/>
                          <a:cs typeface="Arial" panose="020B0604020202020204" pitchFamily="34" charset="0"/>
                        </a:rPr>
                        <a:t>FUND OF TECH</a:t>
                      </a:r>
                      <a:endParaRPr lang="en-US" sz="1000" b="0" i="0" u="none" strike="noStrike">
                        <a:solidFill>
                          <a:schemeClr val="tx1"/>
                        </a:solidFill>
                        <a:effectLst/>
                        <a:latin typeface="Arial" panose="020B0604020202020204" pitchFamily="34" charset="0"/>
                        <a:cs typeface="Arial" panose="020B0604020202020204" pitchFamily="34" charset="0"/>
                      </a:endParaRPr>
                    </a:p>
                  </a:txBody>
                  <a:tcPr marL="137160" marR="137160" anchor="ctr">
                    <a:lnL w="9525" cap="flat" cmpd="sng" algn="ctr">
                      <a:solidFill>
                        <a:srgbClr val="000000">
                          <a:alpha val="25098"/>
                        </a:srgbClr>
                      </a:solidFill>
                      <a:prstDash val="solid"/>
                      <a:round/>
                      <a:headEnd type="none" w="med" len="med"/>
                      <a:tailEnd type="none" w="med" len="med"/>
                    </a:lnL>
                    <a:lnR w="9525" cap="flat" cmpd="sng" algn="ctr">
                      <a:solidFill>
                        <a:srgbClr val="000000">
                          <a:alpha val="25098"/>
                        </a:srgbClr>
                      </a:solidFill>
                      <a:prstDash val="solid"/>
                      <a:round/>
                      <a:headEnd type="none" w="med" len="med"/>
                      <a:tailEnd type="none" w="med" len="med"/>
                    </a:lnR>
                    <a:lnT w="9525" cap="flat" cmpd="sng" algn="ctr">
                      <a:solidFill>
                        <a:srgbClr val="000000">
                          <a:alpha val="25098"/>
                        </a:srgbClr>
                      </a:solidFill>
                      <a:prstDash val="solid"/>
                      <a:round/>
                      <a:headEnd type="none" w="med" len="med"/>
                      <a:tailEnd type="none" w="med" len="med"/>
                    </a:lnT>
                    <a:lnB w="9525" cap="flat" cmpd="sng" algn="ctr">
                      <a:solidFill>
                        <a:srgbClr val="000000">
                          <a:alpha val="25098"/>
                        </a:srgbClr>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pPr algn="l" fontAlgn="b"/>
                      <a:endParaRPr lang="en-US" sz="1000" b="0" i="0" u="none" strike="noStrike">
                        <a:solidFill>
                          <a:schemeClr val="tx1"/>
                        </a:solidFill>
                        <a:effectLst/>
                        <a:latin typeface="Arial" panose="020B0604020202020204" pitchFamily="34" charset="0"/>
                        <a:cs typeface="Arial" panose="020B0604020202020204" pitchFamily="34" charset="0"/>
                      </a:endParaRPr>
                    </a:p>
                  </a:txBody>
                  <a:tcPr marL="137160" marR="137160" anchor="ctr">
                    <a:lnL w="9525" cap="flat" cmpd="sng" algn="ctr">
                      <a:solidFill>
                        <a:srgbClr val="000000">
                          <a:alpha val="25098"/>
                        </a:srgbClr>
                      </a:solidFill>
                      <a:prstDash val="solid"/>
                      <a:round/>
                      <a:headEnd type="none" w="med" len="med"/>
                      <a:tailEnd type="none" w="med" len="med"/>
                    </a:lnL>
                    <a:lnR w="9525" cap="flat" cmpd="sng" algn="ctr">
                      <a:solidFill>
                        <a:srgbClr val="000000">
                          <a:alpha val="25098"/>
                        </a:srgbClr>
                      </a:solidFill>
                      <a:prstDash val="solid"/>
                      <a:round/>
                      <a:headEnd type="none" w="med" len="med"/>
                      <a:tailEnd type="none" w="med" len="med"/>
                    </a:lnR>
                    <a:lnT w="9525" cap="flat" cmpd="sng" algn="ctr">
                      <a:solidFill>
                        <a:srgbClr val="000000">
                          <a:alpha val="25098"/>
                        </a:srgbClr>
                      </a:solidFill>
                      <a:prstDash val="solid"/>
                      <a:round/>
                      <a:headEnd type="none" w="med" len="med"/>
                      <a:tailEnd type="none" w="med" len="med"/>
                    </a:lnT>
                    <a:lnB w="9525" cap="flat" cmpd="sng" algn="ctr">
                      <a:solidFill>
                        <a:srgbClr val="000000">
                          <a:alpha val="25098"/>
                        </a:srgbClr>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pPr algn="l" fontAlgn="b"/>
                      <a:r>
                        <a:rPr lang="en-US" sz="1000" b="0" u="none" strike="noStrike">
                          <a:solidFill>
                            <a:schemeClr val="tx1"/>
                          </a:solidFill>
                          <a:effectLst/>
                          <a:latin typeface="Arial" panose="020B0604020202020204" pitchFamily="34" charset="0"/>
                          <a:cs typeface="Arial" panose="020B0604020202020204" pitchFamily="34" charset="0"/>
                        </a:rPr>
                        <a:t>S2: A</a:t>
                      </a:r>
                      <a:endParaRPr lang="en-US" sz="1000" b="0" i="0" u="none" strike="noStrike">
                        <a:solidFill>
                          <a:schemeClr val="tx1"/>
                        </a:solidFill>
                        <a:effectLst/>
                        <a:latin typeface="Arial" panose="020B0604020202020204" pitchFamily="34" charset="0"/>
                        <a:cs typeface="Arial" panose="020B0604020202020204" pitchFamily="34" charset="0"/>
                      </a:endParaRPr>
                    </a:p>
                  </a:txBody>
                  <a:tcPr marL="137160" marR="137160" anchor="ctr">
                    <a:lnL w="9525" cap="flat" cmpd="sng" algn="ctr">
                      <a:solidFill>
                        <a:srgbClr val="000000">
                          <a:alpha val="25098"/>
                        </a:srgbClr>
                      </a:solidFill>
                      <a:prstDash val="solid"/>
                      <a:round/>
                      <a:headEnd type="none" w="med" len="med"/>
                      <a:tailEnd type="none" w="med" len="med"/>
                    </a:lnL>
                    <a:lnR w="9525" cap="flat" cmpd="sng" algn="ctr">
                      <a:solidFill>
                        <a:srgbClr val="000000">
                          <a:alpha val="25098"/>
                        </a:srgbClr>
                      </a:solidFill>
                      <a:prstDash val="solid"/>
                      <a:round/>
                      <a:headEnd type="none" w="med" len="med"/>
                      <a:tailEnd type="none" w="med" len="med"/>
                    </a:lnR>
                    <a:lnT w="9525" cap="flat" cmpd="sng" algn="ctr">
                      <a:solidFill>
                        <a:srgbClr val="000000">
                          <a:alpha val="25098"/>
                        </a:srgbClr>
                      </a:solidFill>
                      <a:prstDash val="solid"/>
                      <a:round/>
                      <a:headEnd type="none" w="med" len="med"/>
                      <a:tailEnd type="none" w="med" len="med"/>
                    </a:lnT>
                    <a:lnB w="9525" cap="flat" cmpd="sng" algn="ctr">
                      <a:solidFill>
                        <a:srgbClr val="000000">
                          <a:alpha val="25098"/>
                        </a:srgbClr>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3304213752"/>
                  </a:ext>
                </a:extLst>
              </a:tr>
              <a:tr h="296087">
                <a:tc>
                  <a:txBody>
                    <a:bodyPr/>
                    <a:lstStyle/>
                    <a:p>
                      <a:pPr algn="l" fontAlgn="b"/>
                      <a:r>
                        <a:rPr lang="en-US" sz="1000" u="none" strike="noStrike" spc="0">
                          <a:solidFill>
                            <a:schemeClr val="tx1"/>
                          </a:solidFill>
                          <a:effectLst/>
                          <a:latin typeface="Arial" panose="020B0604020202020204" pitchFamily="34" charset="0"/>
                          <a:cs typeface="Arial" panose="020B0604020202020204" pitchFamily="34" charset="0"/>
                        </a:rPr>
                        <a:t>9</a:t>
                      </a:r>
                      <a:endParaRPr lang="en-US" sz="1000" b="0" i="0" u="none" strike="noStrike" spc="0">
                        <a:solidFill>
                          <a:schemeClr val="tx1"/>
                        </a:solidFill>
                        <a:effectLst/>
                        <a:latin typeface="Arial" panose="020B0604020202020204" pitchFamily="34" charset="0"/>
                        <a:cs typeface="Arial" panose="020B0604020202020204" pitchFamily="34" charset="0"/>
                      </a:endParaRPr>
                    </a:p>
                  </a:txBody>
                  <a:tcPr marL="137160" marR="137160" anchor="ctr">
                    <a:lnL w="9525" cap="flat" cmpd="sng" algn="ctr">
                      <a:solidFill>
                        <a:srgbClr val="000000">
                          <a:alpha val="25098"/>
                        </a:srgbClr>
                      </a:solidFill>
                      <a:prstDash val="solid"/>
                      <a:round/>
                      <a:headEnd type="none" w="med" len="med"/>
                      <a:tailEnd type="none" w="med" len="med"/>
                    </a:lnL>
                    <a:lnR w="9525" cap="flat" cmpd="sng" algn="ctr">
                      <a:solidFill>
                        <a:srgbClr val="000000">
                          <a:alpha val="25098"/>
                        </a:srgbClr>
                      </a:solidFill>
                      <a:prstDash val="solid"/>
                      <a:round/>
                      <a:headEnd type="none" w="med" len="med"/>
                      <a:tailEnd type="none" w="med" len="med"/>
                    </a:lnR>
                    <a:lnT w="9525" cap="flat" cmpd="sng" algn="ctr">
                      <a:solidFill>
                        <a:srgbClr val="000000">
                          <a:alpha val="25098"/>
                        </a:srgbClr>
                      </a:solidFill>
                      <a:prstDash val="solid"/>
                      <a:round/>
                      <a:headEnd type="none" w="med" len="med"/>
                      <a:tailEnd type="none" w="med" len="med"/>
                    </a:lnT>
                    <a:lnB w="9525" cap="flat" cmpd="sng" algn="ctr">
                      <a:solidFill>
                        <a:srgbClr val="000000">
                          <a:alpha val="25098"/>
                        </a:srgb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000" u="none" strike="noStrike">
                          <a:solidFill>
                            <a:schemeClr val="tx1"/>
                          </a:solidFill>
                          <a:effectLst/>
                          <a:latin typeface="Arial" panose="020B0604020202020204" pitchFamily="34" charset="0"/>
                          <a:cs typeface="Arial" panose="020B0604020202020204" pitchFamily="34" charset="0"/>
                        </a:rPr>
                        <a:t>SPANISH 1</a:t>
                      </a:r>
                      <a:endParaRPr lang="en-US" sz="1000" b="0" i="0" u="none" strike="noStrike">
                        <a:solidFill>
                          <a:schemeClr val="tx1"/>
                        </a:solidFill>
                        <a:effectLst/>
                        <a:latin typeface="Arial" panose="020B0604020202020204" pitchFamily="34" charset="0"/>
                        <a:cs typeface="Arial" panose="020B0604020202020204" pitchFamily="34" charset="0"/>
                      </a:endParaRPr>
                    </a:p>
                  </a:txBody>
                  <a:tcPr marL="137160" marR="137160" anchor="ctr">
                    <a:lnL w="9525" cap="flat" cmpd="sng" algn="ctr">
                      <a:solidFill>
                        <a:srgbClr val="000000">
                          <a:alpha val="25098"/>
                        </a:srgbClr>
                      </a:solidFill>
                      <a:prstDash val="solid"/>
                      <a:round/>
                      <a:headEnd type="none" w="med" len="med"/>
                      <a:tailEnd type="none" w="med" len="med"/>
                    </a:lnL>
                    <a:lnR w="9525" cap="flat" cmpd="sng" algn="ctr">
                      <a:solidFill>
                        <a:srgbClr val="000000">
                          <a:alpha val="25098"/>
                        </a:srgbClr>
                      </a:solidFill>
                      <a:prstDash val="solid"/>
                      <a:round/>
                      <a:headEnd type="none" w="med" len="med"/>
                      <a:tailEnd type="none" w="med" len="med"/>
                    </a:lnR>
                    <a:lnT w="9525" cap="flat" cmpd="sng" algn="ctr">
                      <a:solidFill>
                        <a:srgbClr val="000000">
                          <a:alpha val="25098"/>
                        </a:srgbClr>
                      </a:solidFill>
                      <a:prstDash val="solid"/>
                      <a:round/>
                      <a:headEnd type="none" w="med" len="med"/>
                      <a:tailEnd type="none" w="med" len="med"/>
                    </a:lnT>
                    <a:lnB w="9525" cap="flat" cmpd="sng" algn="ctr">
                      <a:solidFill>
                        <a:srgbClr val="000000">
                          <a:alpha val="25098"/>
                        </a:srgb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000" u="none" strike="noStrike">
                          <a:solidFill>
                            <a:schemeClr val="tx1"/>
                          </a:solidFill>
                          <a:effectLst/>
                          <a:latin typeface="Arial" panose="020B0604020202020204" pitchFamily="34" charset="0"/>
                          <a:cs typeface="Arial" panose="020B0604020202020204" pitchFamily="34" charset="0"/>
                        </a:rPr>
                        <a:t>S1: B</a:t>
                      </a:r>
                      <a:endParaRPr lang="en-US" sz="1000" b="0" i="0" u="none" strike="noStrike">
                        <a:solidFill>
                          <a:schemeClr val="tx1"/>
                        </a:solidFill>
                        <a:effectLst/>
                        <a:latin typeface="Arial" panose="020B0604020202020204" pitchFamily="34" charset="0"/>
                        <a:cs typeface="Arial" panose="020B0604020202020204" pitchFamily="34" charset="0"/>
                      </a:endParaRPr>
                    </a:p>
                  </a:txBody>
                  <a:tcPr marL="137160" marR="137160" anchor="ctr">
                    <a:lnL w="9525" cap="flat" cmpd="sng" algn="ctr">
                      <a:solidFill>
                        <a:srgbClr val="000000">
                          <a:alpha val="25098"/>
                        </a:srgbClr>
                      </a:solidFill>
                      <a:prstDash val="solid"/>
                      <a:round/>
                      <a:headEnd type="none" w="med" len="med"/>
                      <a:tailEnd type="none" w="med" len="med"/>
                    </a:lnL>
                    <a:lnR w="9525" cap="flat" cmpd="sng" algn="ctr">
                      <a:solidFill>
                        <a:srgbClr val="000000">
                          <a:alpha val="25098"/>
                        </a:srgbClr>
                      </a:solidFill>
                      <a:prstDash val="solid"/>
                      <a:round/>
                      <a:headEnd type="none" w="med" len="med"/>
                      <a:tailEnd type="none" w="med" len="med"/>
                    </a:lnR>
                    <a:lnT w="9525" cap="flat" cmpd="sng" algn="ctr">
                      <a:solidFill>
                        <a:srgbClr val="000000">
                          <a:alpha val="25098"/>
                        </a:srgbClr>
                      </a:solidFill>
                      <a:prstDash val="solid"/>
                      <a:round/>
                      <a:headEnd type="none" w="med" len="med"/>
                      <a:tailEnd type="none" w="med" len="med"/>
                    </a:lnT>
                    <a:lnB w="9525" cap="flat" cmpd="sng" algn="ctr">
                      <a:solidFill>
                        <a:srgbClr val="000000">
                          <a:alpha val="25098"/>
                        </a:srgb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000" u="none" strike="noStrike">
                          <a:solidFill>
                            <a:schemeClr val="tx1"/>
                          </a:solidFill>
                          <a:effectLst/>
                          <a:latin typeface="Arial" panose="020B0604020202020204" pitchFamily="34" charset="0"/>
                          <a:cs typeface="Arial" panose="020B0604020202020204" pitchFamily="34" charset="0"/>
                        </a:rPr>
                        <a:t>S2: A</a:t>
                      </a:r>
                      <a:endParaRPr lang="en-US" sz="1000" b="0" i="0" u="none" strike="noStrike">
                        <a:solidFill>
                          <a:schemeClr val="tx1"/>
                        </a:solidFill>
                        <a:effectLst/>
                        <a:latin typeface="Arial" panose="020B0604020202020204" pitchFamily="34" charset="0"/>
                        <a:cs typeface="Arial" panose="020B0604020202020204" pitchFamily="34" charset="0"/>
                      </a:endParaRPr>
                    </a:p>
                  </a:txBody>
                  <a:tcPr marL="137160" marR="137160" anchor="ctr">
                    <a:lnL w="9525" cap="flat" cmpd="sng" algn="ctr">
                      <a:solidFill>
                        <a:srgbClr val="000000">
                          <a:alpha val="25098"/>
                        </a:srgbClr>
                      </a:solidFill>
                      <a:prstDash val="solid"/>
                      <a:round/>
                      <a:headEnd type="none" w="med" len="med"/>
                      <a:tailEnd type="none" w="med" len="med"/>
                    </a:lnL>
                    <a:lnR w="9525" cap="flat" cmpd="sng" algn="ctr">
                      <a:solidFill>
                        <a:srgbClr val="000000">
                          <a:alpha val="25098"/>
                        </a:srgbClr>
                      </a:solidFill>
                      <a:prstDash val="solid"/>
                      <a:round/>
                      <a:headEnd type="none" w="med" len="med"/>
                      <a:tailEnd type="none" w="med" len="med"/>
                    </a:lnR>
                    <a:lnT w="9525" cap="flat" cmpd="sng" algn="ctr">
                      <a:solidFill>
                        <a:srgbClr val="000000">
                          <a:alpha val="25098"/>
                        </a:srgbClr>
                      </a:solidFill>
                      <a:prstDash val="solid"/>
                      <a:round/>
                      <a:headEnd type="none" w="med" len="med"/>
                      <a:tailEnd type="none" w="med" len="med"/>
                    </a:lnT>
                    <a:lnB w="9525" cap="flat" cmpd="sng" algn="ctr">
                      <a:solidFill>
                        <a:srgbClr val="000000">
                          <a:alpha val="25098"/>
                        </a:srgb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139214156"/>
                  </a:ext>
                </a:extLst>
              </a:tr>
              <a:tr h="296087">
                <a:tc>
                  <a:txBody>
                    <a:bodyPr/>
                    <a:lstStyle/>
                    <a:p>
                      <a:pPr algn="l" fontAlgn="b"/>
                      <a:r>
                        <a:rPr lang="en-US" sz="1000" u="none" strike="noStrike" spc="0">
                          <a:solidFill>
                            <a:schemeClr val="tx1"/>
                          </a:solidFill>
                          <a:effectLst/>
                          <a:latin typeface="Arial" panose="020B0604020202020204" pitchFamily="34" charset="0"/>
                          <a:cs typeface="Arial" panose="020B0604020202020204" pitchFamily="34" charset="0"/>
                        </a:rPr>
                        <a:t>9</a:t>
                      </a:r>
                      <a:endParaRPr lang="en-US" sz="1000" b="0" i="0" u="none" strike="noStrike" spc="0">
                        <a:solidFill>
                          <a:schemeClr val="tx1"/>
                        </a:solidFill>
                        <a:effectLst/>
                        <a:latin typeface="Arial" panose="020B0604020202020204" pitchFamily="34" charset="0"/>
                        <a:cs typeface="Arial" panose="020B0604020202020204" pitchFamily="34" charset="0"/>
                      </a:endParaRPr>
                    </a:p>
                  </a:txBody>
                  <a:tcPr marL="137160" marR="137160" anchor="ctr">
                    <a:lnL w="9525" cap="flat" cmpd="sng" algn="ctr">
                      <a:solidFill>
                        <a:srgbClr val="000000">
                          <a:alpha val="25098"/>
                        </a:srgbClr>
                      </a:solidFill>
                      <a:prstDash val="solid"/>
                      <a:round/>
                      <a:headEnd type="none" w="med" len="med"/>
                      <a:tailEnd type="none" w="med" len="med"/>
                    </a:lnL>
                    <a:lnR w="9525" cap="flat" cmpd="sng" algn="ctr">
                      <a:solidFill>
                        <a:srgbClr val="000000">
                          <a:alpha val="25098"/>
                        </a:srgbClr>
                      </a:solidFill>
                      <a:prstDash val="solid"/>
                      <a:round/>
                      <a:headEnd type="none" w="med" len="med"/>
                      <a:tailEnd type="none" w="med" len="med"/>
                    </a:lnR>
                    <a:lnT w="9525" cap="flat" cmpd="sng" algn="ctr">
                      <a:solidFill>
                        <a:srgbClr val="000000">
                          <a:alpha val="25098"/>
                        </a:srgbClr>
                      </a:solidFill>
                      <a:prstDash val="solid"/>
                      <a:round/>
                      <a:headEnd type="none" w="med" len="med"/>
                      <a:tailEnd type="none" w="med" len="med"/>
                    </a:lnT>
                    <a:lnB w="9525" cap="flat" cmpd="sng" algn="ctr">
                      <a:solidFill>
                        <a:srgbClr val="000000">
                          <a:alpha val="25098"/>
                        </a:srgbClr>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pPr algn="l" fontAlgn="b"/>
                      <a:r>
                        <a:rPr lang="en-US" sz="1000" u="none" strike="noStrike">
                          <a:solidFill>
                            <a:schemeClr val="tx1"/>
                          </a:solidFill>
                          <a:effectLst/>
                          <a:latin typeface="Arial" panose="020B0604020202020204" pitchFamily="34" charset="0"/>
                          <a:cs typeface="Arial" panose="020B0604020202020204" pitchFamily="34" charset="0"/>
                        </a:rPr>
                        <a:t>PRE IB: ENG 9</a:t>
                      </a:r>
                      <a:endParaRPr lang="en-US" sz="1000" b="0" i="0" u="none" strike="noStrike">
                        <a:solidFill>
                          <a:schemeClr val="tx1"/>
                        </a:solidFill>
                        <a:effectLst/>
                        <a:latin typeface="Arial" panose="020B0604020202020204" pitchFamily="34" charset="0"/>
                        <a:cs typeface="Arial" panose="020B0604020202020204" pitchFamily="34" charset="0"/>
                      </a:endParaRPr>
                    </a:p>
                  </a:txBody>
                  <a:tcPr marL="137160" marR="137160" anchor="ctr">
                    <a:lnL w="9525" cap="flat" cmpd="sng" algn="ctr">
                      <a:solidFill>
                        <a:srgbClr val="000000">
                          <a:alpha val="25098"/>
                        </a:srgbClr>
                      </a:solidFill>
                      <a:prstDash val="solid"/>
                      <a:round/>
                      <a:headEnd type="none" w="med" len="med"/>
                      <a:tailEnd type="none" w="med" len="med"/>
                    </a:lnL>
                    <a:lnR w="9525" cap="flat" cmpd="sng" algn="ctr">
                      <a:solidFill>
                        <a:srgbClr val="000000">
                          <a:alpha val="25098"/>
                        </a:srgbClr>
                      </a:solidFill>
                      <a:prstDash val="solid"/>
                      <a:round/>
                      <a:headEnd type="none" w="med" len="med"/>
                      <a:tailEnd type="none" w="med" len="med"/>
                    </a:lnR>
                    <a:lnT w="9525" cap="flat" cmpd="sng" algn="ctr">
                      <a:solidFill>
                        <a:srgbClr val="000000">
                          <a:alpha val="25098"/>
                        </a:srgbClr>
                      </a:solidFill>
                      <a:prstDash val="solid"/>
                      <a:round/>
                      <a:headEnd type="none" w="med" len="med"/>
                      <a:tailEnd type="none" w="med" len="med"/>
                    </a:lnT>
                    <a:lnB w="9525" cap="flat" cmpd="sng" algn="ctr">
                      <a:solidFill>
                        <a:srgbClr val="000000">
                          <a:alpha val="25098"/>
                        </a:srgbClr>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pPr algn="l" fontAlgn="b"/>
                      <a:r>
                        <a:rPr lang="en-US" sz="1000" u="none" strike="noStrike">
                          <a:solidFill>
                            <a:schemeClr val="tx1"/>
                          </a:solidFill>
                          <a:effectLst/>
                          <a:latin typeface="Arial" panose="020B0604020202020204" pitchFamily="34" charset="0"/>
                          <a:cs typeface="Arial" panose="020B0604020202020204" pitchFamily="34" charset="0"/>
                        </a:rPr>
                        <a:t>S1: B</a:t>
                      </a:r>
                      <a:endParaRPr lang="en-US" sz="1000" b="0" i="0" u="none" strike="noStrike">
                        <a:solidFill>
                          <a:schemeClr val="tx1"/>
                        </a:solidFill>
                        <a:effectLst/>
                        <a:latin typeface="Arial" panose="020B0604020202020204" pitchFamily="34" charset="0"/>
                        <a:cs typeface="Arial" panose="020B0604020202020204" pitchFamily="34" charset="0"/>
                      </a:endParaRPr>
                    </a:p>
                  </a:txBody>
                  <a:tcPr marL="137160" marR="137160" anchor="ctr">
                    <a:lnL w="9525" cap="flat" cmpd="sng" algn="ctr">
                      <a:solidFill>
                        <a:srgbClr val="000000">
                          <a:alpha val="25098"/>
                        </a:srgbClr>
                      </a:solidFill>
                      <a:prstDash val="solid"/>
                      <a:round/>
                      <a:headEnd type="none" w="med" len="med"/>
                      <a:tailEnd type="none" w="med" len="med"/>
                    </a:lnL>
                    <a:lnR w="9525" cap="flat" cmpd="sng" algn="ctr">
                      <a:solidFill>
                        <a:srgbClr val="000000">
                          <a:alpha val="25098"/>
                        </a:srgbClr>
                      </a:solidFill>
                      <a:prstDash val="solid"/>
                      <a:round/>
                      <a:headEnd type="none" w="med" len="med"/>
                      <a:tailEnd type="none" w="med" len="med"/>
                    </a:lnR>
                    <a:lnT w="9525" cap="flat" cmpd="sng" algn="ctr">
                      <a:solidFill>
                        <a:srgbClr val="000000">
                          <a:alpha val="25098"/>
                        </a:srgbClr>
                      </a:solidFill>
                      <a:prstDash val="solid"/>
                      <a:round/>
                      <a:headEnd type="none" w="med" len="med"/>
                      <a:tailEnd type="none" w="med" len="med"/>
                    </a:lnT>
                    <a:lnB w="9525" cap="flat" cmpd="sng" algn="ctr">
                      <a:solidFill>
                        <a:srgbClr val="000000">
                          <a:alpha val="25098"/>
                        </a:srgbClr>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pPr algn="l" fontAlgn="b"/>
                      <a:r>
                        <a:rPr lang="en-US" sz="1000" u="none" strike="noStrike">
                          <a:solidFill>
                            <a:schemeClr val="tx1"/>
                          </a:solidFill>
                          <a:effectLst/>
                          <a:latin typeface="Arial" panose="020B0604020202020204" pitchFamily="34" charset="0"/>
                          <a:cs typeface="Arial" panose="020B0604020202020204" pitchFamily="34" charset="0"/>
                        </a:rPr>
                        <a:t>S2: B</a:t>
                      </a:r>
                      <a:endParaRPr lang="en-US" sz="1000" b="0" i="0" u="none" strike="noStrike">
                        <a:solidFill>
                          <a:schemeClr val="tx1"/>
                        </a:solidFill>
                        <a:effectLst/>
                        <a:latin typeface="Arial" panose="020B0604020202020204" pitchFamily="34" charset="0"/>
                        <a:cs typeface="Arial" panose="020B0604020202020204" pitchFamily="34" charset="0"/>
                      </a:endParaRPr>
                    </a:p>
                  </a:txBody>
                  <a:tcPr marL="137160" marR="137160" anchor="ctr">
                    <a:lnL w="9525" cap="flat" cmpd="sng" algn="ctr">
                      <a:solidFill>
                        <a:srgbClr val="000000">
                          <a:alpha val="25098"/>
                        </a:srgbClr>
                      </a:solidFill>
                      <a:prstDash val="solid"/>
                      <a:round/>
                      <a:headEnd type="none" w="med" len="med"/>
                      <a:tailEnd type="none" w="med" len="med"/>
                    </a:lnL>
                    <a:lnR w="9525" cap="flat" cmpd="sng" algn="ctr">
                      <a:solidFill>
                        <a:srgbClr val="000000">
                          <a:alpha val="25098"/>
                        </a:srgbClr>
                      </a:solidFill>
                      <a:prstDash val="solid"/>
                      <a:round/>
                      <a:headEnd type="none" w="med" len="med"/>
                      <a:tailEnd type="none" w="med" len="med"/>
                    </a:lnR>
                    <a:lnT w="9525" cap="flat" cmpd="sng" algn="ctr">
                      <a:solidFill>
                        <a:srgbClr val="000000">
                          <a:alpha val="25098"/>
                        </a:srgbClr>
                      </a:solidFill>
                      <a:prstDash val="solid"/>
                      <a:round/>
                      <a:headEnd type="none" w="med" len="med"/>
                      <a:tailEnd type="none" w="med" len="med"/>
                    </a:lnT>
                    <a:lnB w="9525" cap="flat" cmpd="sng" algn="ctr">
                      <a:solidFill>
                        <a:srgbClr val="000000">
                          <a:alpha val="25098"/>
                        </a:srgbClr>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2031652762"/>
                  </a:ext>
                </a:extLst>
              </a:tr>
              <a:tr h="296087">
                <a:tc>
                  <a:txBody>
                    <a:bodyPr/>
                    <a:lstStyle/>
                    <a:p>
                      <a:pPr algn="l" fontAlgn="b"/>
                      <a:r>
                        <a:rPr lang="en-US" sz="1000" u="none" strike="noStrike" spc="0">
                          <a:solidFill>
                            <a:schemeClr val="tx1"/>
                          </a:solidFill>
                          <a:effectLst/>
                          <a:latin typeface="Arial" panose="020B0604020202020204" pitchFamily="34" charset="0"/>
                          <a:cs typeface="Arial" panose="020B0604020202020204" pitchFamily="34" charset="0"/>
                        </a:rPr>
                        <a:t>9</a:t>
                      </a:r>
                      <a:endParaRPr lang="en-US" sz="1000" b="0" i="0" u="none" strike="noStrike" spc="0">
                        <a:solidFill>
                          <a:schemeClr val="tx1"/>
                        </a:solidFill>
                        <a:effectLst/>
                        <a:latin typeface="Arial" panose="020B0604020202020204" pitchFamily="34" charset="0"/>
                        <a:cs typeface="Arial" panose="020B0604020202020204" pitchFamily="34" charset="0"/>
                      </a:endParaRPr>
                    </a:p>
                  </a:txBody>
                  <a:tcPr marL="137160" marR="137160" anchor="ctr">
                    <a:lnL w="9525" cap="flat" cmpd="sng" algn="ctr">
                      <a:solidFill>
                        <a:srgbClr val="000000">
                          <a:alpha val="25098"/>
                        </a:srgbClr>
                      </a:solidFill>
                      <a:prstDash val="solid"/>
                      <a:round/>
                      <a:headEnd type="none" w="med" len="med"/>
                      <a:tailEnd type="none" w="med" len="med"/>
                    </a:lnL>
                    <a:lnR w="9525" cap="flat" cmpd="sng" algn="ctr">
                      <a:solidFill>
                        <a:srgbClr val="000000">
                          <a:alpha val="25098"/>
                        </a:srgbClr>
                      </a:solidFill>
                      <a:prstDash val="solid"/>
                      <a:round/>
                      <a:headEnd type="none" w="med" len="med"/>
                      <a:tailEnd type="none" w="med" len="med"/>
                    </a:lnR>
                    <a:lnT w="9525" cap="flat" cmpd="sng" algn="ctr">
                      <a:solidFill>
                        <a:srgbClr val="000000">
                          <a:alpha val="25098"/>
                        </a:srgbClr>
                      </a:solidFill>
                      <a:prstDash val="solid"/>
                      <a:round/>
                      <a:headEnd type="none" w="med" len="med"/>
                      <a:tailEnd type="none" w="med" len="med"/>
                    </a:lnT>
                    <a:lnB w="9525" cap="flat" cmpd="sng" algn="ctr">
                      <a:solidFill>
                        <a:srgbClr val="000000">
                          <a:alpha val="25098"/>
                        </a:srgb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000" u="none" strike="noStrike">
                          <a:solidFill>
                            <a:schemeClr val="tx1"/>
                          </a:solidFill>
                          <a:effectLst/>
                          <a:latin typeface="Arial" panose="020B0604020202020204" pitchFamily="34" charset="0"/>
                          <a:cs typeface="Arial" panose="020B0604020202020204" pitchFamily="34" charset="0"/>
                        </a:rPr>
                        <a:t>PRE IB: NONWEST WRL</a:t>
                      </a:r>
                      <a:endParaRPr lang="en-US" sz="1000" b="0" i="0" u="none" strike="noStrike">
                        <a:solidFill>
                          <a:schemeClr val="tx1"/>
                        </a:solidFill>
                        <a:effectLst/>
                        <a:latin typeface="Arial" panose="020B0604020202020204" pitchFamily="34" charset="0"/>
                        <a:cs typeface="Arial" panose="020B0604020202020204" pitchFamily="34" charset="0"/>
                      </a:endParaRPr>
                    </a:p>
                  </a:txBody>
                  <a:tcPr marL="137160" marR="137160" anchor="ctr">
                    <a:lnL w="9525" cap="flat" cmpd="sng" algn="ctr">
                      <a:solidFill>
                        <a:srgbClr val="000000">
                          <a:alpha val="25098"/>
                        </a:srgbClr>
                      </a:solidFill>
                      <a:prstDash val="solid"/>
                      <a:round/>
                      <a:headEnd type="none" w="med" len="med"/>
                      <a:tailEnd type="none" w="med" len="med"/>
                    </a:lnL>
                    <a:lnR w="9525" cap="flat" cmpd="sng" algn="ctr">
                      <a:solidFill>
                        <a:srgbClr val="000000">
                          <a:alpha val="25098"/>
                        </a:srgbClr>
                      </a:solidFill>
                      <a:prstDash val="solid"/>
                      <a:round/>
                      <a:headEnd type="none" w="med" len="med"/>
                      <a:tailEnd type="none" w="med" len="med"/>
                    </a:lnR>
                    <a:lnT w="9525" cap="flat" cmpd="sng" algn="ctr">
                      <a:solidFill>
                        <a:srgbClr val="000000">
                          <a:alpha val="25098"/>
                        </a:srgbClr>
                      </a:solidFill>
                      <a:prstDash val="solid"/>
                      <a:round/>
                      <a:headEnd type="none" w="med" len="med"/>
                      <a:tailEnd type="none" w="med" len="med"/>
                    </a:lnT>
                    <a:lnB w="9525" cap="flat" cmpd="sng" algn="ctr">
                      <a:solidFill>
                        <a:srgbClr val="000000">
                          <a:alpha val="25098"/>
                        </a:srgb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000" b="0" i="0" u="none" strike="noStrike">
                          <a:solidFill>
                            <a:schemeClr val="tx1"/>
                          </a:solidFill>
                          <a:effectLst/>
                          <a:latin typeface="Arial" panose="020B0604020202020204" pitchFamily="34" charset="0"/>
                          <a:cs typeface="Arial" panose="020B0604020202020204" pitchFamily="34" charset="0"/>
                        </a:rPr>
                        <a:t>S1: B</a:t>
                      </a:r>
                    </a:p>
                  </a:txBody>
                  <a:tcPr marL="137160" marR="137160" anchor="ctr">
                    <a:lnL w="9525" cap="flat" cmpd="sng" algn="ctr">
                      <a:solidFill>
                        <a:srgbClr val="000000">
                          <a:alpha val="25098"/>
                        </a:srgbClr>
                      </a:solidFill>
                      <a:prstDash val="solid"/>
                      <a:round/>
                      <a:headEnd type="none" w="med" len="med"/>
                      <a:tailEnd type="none" w="med" len="med"/>
                    </a:lnL>
                    <a:lnR w="9525" cap="flat" cmpd="sng" algn="ctr">
                      <a:solidFill>
                        <a:srgbClr val="000000">
                          <a:alpha val="25098"/>
                        </a:srgbClr>
                      </a:solidFill>
                      <a:prstDash val="solid"/>
                      <a:round/>
                      <a:headEnd type="none" w="med" len="med"/>
                      <a:tailEnd type="none" w="med" len="med"/>
                    </a:lnR>
                    <a:lnT w="9525" cap="flat" cmpd="sng" algn="ctr">
                      <a:solidFill>
                        <a:srgbClr val="000000">
                          <a:alpha val="25098"/>
                        </a:srgbClr>
                      </a:solidFill>
                      <a:prstDash val="solid"/>
                      <a:round/>
                      <a:headEnd type="none" w="med" len="med"/>
                      <a:tailEnd type="none" w="med" len="med"/>
                    </a:lnT>
                    <a:lnB w="9525" cap="flat" cmpd="sng" algn="ctr">
                      <a:solidFill>
                        <a:srgbClr val="000000">
                          <a:alpha val="25098"/>
                        </a:srgb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lang="en-US" sz="1000" u="none" strike="noStrike">
                          <a:solidFill>
                            <a:schemeClr val="tx1"/>
                          </a:solidFill>
                          <a:effectLst/>
                          <a:latin typeface="Arial" panose="020B0604020202020204" pitchFamily="34" charset="0"/>
                          <a:cs typeface="Arial" panose="020B0604020202020204" pitchFamily="34" charset="0"/>
                        </a:rPr>
                        <a:t>S2: B</a:t>
                      </a:r>
                      <a:endParaRPr lang="en-US" sz="1000" b="0" i="0" u="none" strike="noStrike">
                        <a:solidFill>
                          <a:schemeClr val="tx1"/>
                        </a:solidFill>
                        <a:effectLst/>
                        <a:latin typeface="Arial" panose="020B0604020202020204" pitchFamily="34" charset="0"/>
                        <a:cs typeface="Arial" panose="020B0604020202020204" pitchFamily="34" charset="0"/>
                      </a:endParaRPr>
                    </a:p>
                  </a:txBody>
                  <a:tcPr marL="137160" marR="137160" anchor="ctr">
                    <a:lnL w="9525" cap="flat" cmpd="sng" algn="ctr">
                      <a:solidFill>
                        <a:srgbClr val="000000">
                          <a:alpha val="25098"/>
                        </a:srgbClr>
                      </a:solidFill>
                      <a:prstDash val="solid"/>
                      <a:round/>
                      <a:headEnd type="none" w="med" len="med"/>
                      <a:tailEnd type="none" w="med" len="med"/>
                    </a:lnL>
                    <a:lnR w="9525" cap="flat" cmpd="sng" algn="ctr">
                      <a:solidFill>
                        <a:srgbClr val="000000">
                          <a:alpha val="25098"/>
                        </a:srgbClr>
                      </a:solidFill>
                      <a:prstDash val="solid"/>
                      <a:round/>
                      <a:headEnd type="none" w="med" len="med"/>
                      <a:tailEnd type="none" w="med" len="med"/>
                    </a:lnR>
                    <a:lnT w="9525" cap="flat" cmpd="sng" algn="ctr">
                      <a:solidFill>
                        <a:srgbClr val="000000">
                          <a:alpha val="25098"/>
                        </a:srgbClr>
                      </a:solidFill>
                      <a:prstDash val="solid"/>
                      <a:round/>
                      <a:headEnd type="none" w="med" len="med"/>
                      <a:tailEnd type="none" w="med" len="med"/>
                    </a:lnT>
                    <a:lnB w="9525" cap="flat" cmpd="sng" algn="ctr">
                      <a:solidFill>
                        <a:srgbClr val="000000">
                          <a:alpha val="25098"/>
                        </a:srgb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811730411"/>
                  </a:ext>
                </a:extLst>
              </a:tr>
              <a:tr h="296087">
                <a:tc>
                  <a:txBody>
                    <a:bodyPr/>
                    <a:lstStyle/>
                    <a:p>
                      <a:pPr algn="l" fontAlgn="b"/>
                      <a:r>
                        <a:rPr lang="en-US" sz="1000" u="none" strike="noStrike" spc="0">
                          <a:solidFill>
                            <a:schemeClr val="tx1"/>
                          </a:solidFill>
                          <a:effectLst/>
                          <a:latin typeface="Arial" panose="020B0604020202020204" pitchFamily="34" charset="0"/>
                          <a:cs typeface="Arial" panose="020B0604020202020204" pitchFamily="34" charset="0"/>
                        </a:rPr>
                        <a:t>9</a:t>
                      </a:r>
                      <a:endParaRPr lang="en-US" sz="1000" b="0" i="0" u="none" strike="noStrike" spc="0">
                        <a:solidFill>
                          <a:schemeClr val="tx1"/>
                        </a:solidFill>
                        <a:effectLst/>
                        <a:latin typeface="Arial" panose="020B0604020202020204" pitchFamily="34" charset="0"/>
                        <a:cs typeface="Arial" panose="020B0604020202020204" pitchFamily="34" charset="0"/>
                      </a:endParaRPr>
                    </a:p>
                  </a:txBody>
                  <a:tcPr marL="137160" marR="137160" anchor="ctr">
                    <a:lnL w="9525" cap="flat" cmpd="sng" algn="ctr">
                      <a:solidFill>
                        <a:srgbClr val="000000">
                          <a:alpha val="25098"/>
                        </a:srgbClr>
                      </a:solidFill>
                      <a:prstDash val="solid"/>
                      <a:round/>
                      <a:headEnd type="none" w="med" len="med"/>
                      <a:tailEnd type="none" w="med" len="med"/>
                    </a:lnL>
                    <a:lnR w="9525" cap="flat" cmpd="sng" algn="ctr">
                      <a:solidFill>
                        <a:srgbClr val="000000">
                          <a:alpha val="25098"/>
                        </a:srgbClr>
                      </a:solidFill>
                      <a:prstDash val="solid"/>
                      <a:round/>
                      <a:headEnd type="none" w="med" len="med"/>
                      <a:tailEnd type="none" w="med" len="med"/>
                    </a:lnR>
                    <a:lnT w="9525" cap="flat" cmpd="sng" algn="ctr">
                      <a:solidFill>
                        <a:srgbClr val="000000">
                          <a:alpha val="25098"/>
                        </a:srgbClr>
                      </a:solidFill>
                      <a:prstDash val="solid"/>
                      <a:round/>
                      <a:headEnd type="none" w="med" len="med"/>
                      <a:tailEnd type="none" w="med" len="med"/>
                    </a:lnT>
                    <a:lnB w="9525" cap="flat" cmpd="sng" algn="ctr">
                      <a:solidFill>
                        <a:srgbClr val="000000">
                          <a:alpha val="25098"/>
                        </a:srgbClr>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pPr marL="0" marR="0" lvl="0" indent="0" algn="l" defTabSz="1828343" rtl="0" eaLnBrk="1" fontAlgn="b" latinLnBrk="0" hangingPunct="1">
                        <a:lnSpc>
                          <a:spcPct val="100000"/>
                        </a:lnSpc>
                        <a:spcBef>
                          <a:spcPts val="0"/>
                        </a:spcBef>
                        <a:spcAft>
                          <a:spcPts val="0"/>
                        </a:spcAft>
                        <a:buClrTx/>
                        <a:buSzTx/>
                        <a:buFontTx/>
                        <a:buNone/>
                        <a:tabLst/>
                        <a:defRPr/>
                      </a:pPr>
                      <a:r>
                        <a:rPr lang="en-US" sz="1000" u="none" strike="noStrike">
                          <a:solidFill>
                            <a:schemeClr val="tx1"/>
                          </a:solidFill>
                          <a:effectLst/>
                          <a:latin typeface="Arial" panose="020B0604020202020204" pitchFamily="34" charset="0"/>
                          <a:cs typeface="Arial" panose="020B0604020202020204" pitchFamily="34" charset="0"/>
                        </a:rPr>
                        <a:t>INTEG MTH II</a:t>
                      </a:r>
                      <a:endParaRPr lang="en-US" sz="1000" b="1" i="0" u="none" strike="noStrike">
                        <a:solidFill>
                          <a:schemeClr val="tx1"/>
                        </a:solidFill>
                        <a:effectLst/>
                        <a:latin typeface="Arial" panose="020B0604020202020204" pitchFamily="34" charset="0"/>
                        <a:cs typeface="Arial" panose="020B0604020202020204" pitchFamily="34" charset="0"/>
                      </a:endParaRPr>
                    </a:p>
                  </a:txBody>
                  <a:tcPr marL="137160" marR="137160" anchor="ctr">
                    <a:lnL w="9525" cap="flat" cmpd="sng" algn="ctr">
                      <a:solidFill>
                        <a:srgbClr val="000000">
                          <a:alpha val="25098"/>
                        </a:srgbClr>
                      </a:solidFill>
                      <a:prstDash val="solid"/>
                      <a:round/>
                      <a:headEnd type="none" w="med" len="med"/>
                      <a:tailEnd type="none" w="med" len="med"/>
                    </a:lnL>
                    <a:lnR w="9525" cap="flat" cmpd="sng" algn="ctr">
                      <a:solidFill>
                        <a:srgbClr val="000000">
                          <a:alpha val="25098"/>
                        </a:srgbClr>
                      </a:solidFill>
                      <a:prstDash val="solid"/>
                      <a:round/>
                      <a:headEnd type="none" w="med" len="med"/>
                      <a:tailEnd type="none" w="med" len="med"/>
                    </a:lnR>
                    <a:lnT w="9525" cap="flat" cmpd="sng" algn="ctr">
                      <a:solidFill>
                        <a:srgbClr val="000000">
                          <a:alpha val="25098"/>
                        </a:srgbClr>
                      </a:solidFill>
                      <a:prstDash val="solid"/>
                      <a:round/>
                      <a:headEnd type="none" w="med" len="med"/>
                      <a:tailEnd type="none" w="med" len="med"/>
                    </a:lnT>
                    <a:lnB w="9525" cap="flat" cmpd="sng" algn="ctr">
                      <a:solidFill>
                        <a:srgbClr val="000000">
                          <a:alpha val="25098"/>
                        </a:srgbClr>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pPr algn="l" fontAlgn="b"/>
                      <a:r>
                        <a:rPr lang="en-US" sz="1000" b="0" i="0" u="none" strike="noStrike">
                          <a:solidFill>
                            <a:schemeClr val="tx1"/>
                          </a:solidFill>
                          <a:effectLst/>
                          <a:latin typeface="Arial" panose="020B0604020202020204" pitchFamily="34" charset="0"/>
                          <a:cs typeface="Arial" panose="020B0604020202020204" pitchFamily="34" charset="0"/>
                        </a:rPr>
                        <a:t>S1: A-</a:t>
                      </a:r>
                    </a:p>
                  </a:txBody>
                  <a:tcPr marL="137160" marR="137160" anchor="ctr">
                    <a:lnL w="9525" cap="flat" cmpd="sng" algn="ctr">
                      <a:solidFill>
                        <a:srgbClr val="000000">
                          <a:alpha val="25098"/>
                        </a:srgbClr>
                      </a:solidFill>
                      <a:prstDash val="solid"/>
                      <a:round/>
                      <a:headEnd type="none" w="med" len="med"/>
                      <a:tailEnd type="none" w="med" len="med"/>
                    </a:lnL>
                    <a:lnR w="9525" cap="flat" cmpd="sng" algn="ctr">
                      <a:solidFill>
                        <a:srgbClr val="000000">
                          <a:alpha val="25098"/>
                        </a:srgbClr>
                      </a:solidFill>
                      <a:prstDash val="solid"/>
                      <a:round/>
                      <a:headEnd type="none" w="med" len="med"/>
                      <a:tailEnd type="none" w="med" len="med"/>
                    </a:lnR>
                    <a:lnT w="9525" cap="flat" cmpd="sng" algn="ctr">
                      <a:solidFill>
                        <a:srgbClr val="000000">
                          <a:alpha val="25098"/>
                        </a:srgbClr>
                      </a:solidFill>
                      <a:prstDash val="solid"/>
                      <a:round/>
                      <a:headEnd type="none" w="med" len="med"/>
                      <a:tailEnd type="none" w="med" len="med"/>
                    </a:lnT>
                    <a:lnB w="9525" cap="flat" cmpd="sng" algn="ctr">
                      <a:solidFill>
                        <a:srgbClr val="000000">
                          <a:alpha val="25098"/>
                        </a:srgbClr>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pPr marL="0" marR="0" lvl="0" indent="0" algn="l" defTabSz="1828343" rtl="0" eaLnBrk="1" fontAlgn="b" latinLnBrk="0" hangingPunct="1">
                        <a:lnSpc>
                          <a:spcPct val="100000"/>
                        </a:lnSpc>
                        <a:spcBef>
                          <a:spcPts val="0"/>
                        </a:spcBef>
                        <a:spcAft>
                          <a:spcPts val="0"/>
                        </a:spcAft>
                        <a:buClrTx/>
                        <a:buSzTx/>
                        <a:buFontTx/>
                        <a:buNone/>
                        <a:tabLst/>
                        <a:defRPr/>
                      </a:pPr>
                      <a:r>
                        <a:rPr lang="en-US" sz="1000" u="none" strike="noStrike">
                          <a:solidFill>
                            <a:schemeClr val="tx1"/>
                          </a:solidFill>
                          <a:effectLst/>
                          <a:latin typeface="Arial" panose="020B0604020202020204" pitchFamily="34" charset="0"/>
                          <a:cs typeface="Arial" panose="020B0604020202020204" pitchFamily="34" charset="0"/>
                        </a:rPr>
                        <a:t>S2: A</a:t>
                      </a:r>
                      <a:r>
                        <a:rPr lang="en-US" sz="1000" b="0" i="0" u="none" strike="noStrike">
                          <a:solidFill>
                            <a:schemeClr val="tx1"/>
                          </a:solidFill>
                          <a:effectLst/>
                          <a:latin typeface="Arial" panose="020B0604020202020204" pitchFamily="34" charset="0"/>
                          <a:cs typeface="Arial" panose="020B0604020202020204" pitchFamily="34" charset="0"/>
                        </a:rPr>
                        <a:t>-</a:t>
                      </a:r>
                    </a:p>
                  </a:txBody>
                  <a:tcPr marL="137160" marR="137160" anchor="ctr">
                    <a:lnL w="9525" cap="flat" cmpd="sng" algn="ctr">
                      <a:solidFill>
                        <a:srgbClr val="000000">
                          <a:alpha val="25098"/>
                        </a:srgbClr>
                      </a:solidFill>
                      <a:prstDash val="solid"/>
                      <a:round/>
                      <a:headEnd type="none" w="med" len="med"/>
                      <a:tailEnd type="none" w="med" len="med"/>
                    </a:lnL>
                    <a:lnR w="9525" cap="flat" cmpd="sng" algn="ctr">
                      <a:solidFill>
                        <a:srgbClr val="000000">
                          <a:alpha val="25098"/>
                        </a:srgbClr>
                      </a:solidFill>
                      <a:prstDash val="solid"/>
                      <a:round/>
                      <a:headEnd type="none" w="med" len="med"/>
                      <a:tailEnd type="none" w="med" len="med"/>
                    </a:lnR>
                    <a:lnT w="9525" cap="flat" cmpd="sng" algn="ctr">
                      <a:solidFill>
                        <a:srgbClr val="000000">
                          <a:alpha val="25098"/>
                        </a:srgbClr>
                      </a:solidFill>
                      <a:prstDash val="solid"/>
                      <a:round/>
                      <a:headEnd type="none" w="med" len="med"/>
                      <a:tailEnd type="none" w="med" len="med"/>
                    </a:lnT>
                    <a:lnB w="9525" cap="flat" cmpd="sng" algn="ctr">
                      <a:solidFill>
                        <a:srgbClr val="000000">
                          <a:alpha val="25098"/>
                        </a:srgbClr>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585888036"/>
                  </a:ext>
                </a:extLst>
              </a:tr>
              <a:tr h="296087">
                <a:tc>
                  <a:txBody>
                    <a:bodyPr/>
                    <a:lstStyle/>
                    <a:p>
                      <a:pPr algn="l" fontAlgn="b"/>
                      <a:r>
                        <a:rPr lang="en-US" sz="1000" u="none" strike="noStrike" spc="0">
                          <a:solidFill>
                            <a:schemeClr val="tx1"/>
                          </a:solidFill>
                          <a:effectLst/>
                          <a:latin typeface="Arial" panose="020B0604020202020204" pitchFamily="34" charset="0"/>
                          <a:cs typeface="Arial" panose="020B0604020202020204" pitchFamily="34" charset="0"/>
                        </a:rPr>
                        <a:t>9</a:t>
                      </a:r>
                      <a:endParaRPr lang="en-US" sz="1000" b="0" i="0" u="none" strike="noStrike" spc="0">
                        <a:solidFill>
                          <a:schemeClr val="tx1"/>
                        </a:solidFill>
                        <a:effectLst/>
                        <a:latin typeface="Arial" panose="020B0604020202020204" pitchFamily="34" charset="0"/>
                        <a:cs typeface="Arial" panose="020B0604020202020204" pitchFamily="34" charset="0"/>
                      </a:endParaRPr>
                    </a:p>
                  </a:txBody>
                  <a:tcPr marL="137160" marR="137160" anchor="ctr">
                    <a:lnL w="9525" cap="flat" cmpd="sng" algn="ctr">
                      <a:solidFill>
                        <a:srgbClr val="000000">
                          <a:alpha val="25098"/>
                        </a:srgbClr>
                      </a:solidFill>
                      <a:prstDash val="solid"/>
                      <a:round/>
                      <a:headEnd type="none" w="med" len="med"/>
                      <a:tailEnd type="none" w="med" len="med"/>
                    </a:lnL>
                    <a:lnR w="9525" cap="flat" cmpd="sng" algn="ctr">
                      <a:solidFill>
                        <a:srgbClr val="000000">
                          <a:alpha val="25098"/>
                        </a:srgbClr>
                      </a:solidFill>
                      <a:prstDash val="solid"/>
                      <a:round/>
                      <a:headEnd type="none" w="med" len="med"/>
                      <a:tailEnd type="none" w="med" len="med"/>
                    </a:lnR>
                    <a:lnT w="9525" cap="flat" cmpd="sng" algn="ctr">
                      <a:solidFill>
                        <a:srgbClr val="000000">
                          <a:alpha val="25098"/>
                        </a:srgbClr>
                      </a:solidFill>
                      <a:prstDash val="solid"/>
                      <a:round/>
                      <a:headEnd type="none" w="med" len="med"/>
                      <a:tailEnd type="none" w="med" len="med"/>
                    </a:lnT>
                    <a:lnB w="9525" cap="flat" cmpd="sng" algn="ctr">
                      <a:solidFill>
                        <a:srgbClr val="000000">
                          <a:alpha val="25098"/>
                        </a:srgb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1828343" rtl="0" eaLnBrk="1" fontAlgn="b" latinLnBrk="0" hangingPunct="1">
                        <a:lnSpc>
                          <a:spcPct val="100000"/>
                        </a:lnSpc>
                        <a:spcBef>
                          <a:spcPts val="0"/>
                        </a:spcBef>
                        <a:spcAft>
                          <a:spcPts val="0"/>
                        </a:spcAft>
                        <a:buClrTx/>
                        <a:buSzTx/>
                        <a:buFontTx/>
                        <a:buNone/>
                        <a:tabLst/>
                        <a:defRPr/>
                      </a:pPr>
                      <a:r>
                        <a:rPr lang="en-US" sz="1000" u="none" strike="noStrike">
                          <a:solidFill>
                            <a:schemeClr val="tx1"/>
                          </a:solidFill>
                          <a:effectLst/>
                          <a:latin typeface="Arial" panose="020B0604020202020204" pitchFamily="34" charset="0"/>
                          <a:cs typeface="Arial" panose="020B0604020202020204" pitchFamily="34" charset="0"/>
                        </a:rPr>
                        <a:t>PE INDIVL / TEAM</a:t>
                      </a:r>
                      <a:endParaRPr lang="en-US" sz="1000" b="1" i="0" u="none" strike="noStrike">
                        <a:solidFill>
                          <a:schemeClr val="tx1"/>
                        </a:solidFill>
                        <a:effectLst/>
                        <a:latin typeface="Arial" panose="020B0604020202020204" pitchFamily="34" charset="0"/>
                        <a:cs typeface="Arial" panose="020B0604020202020204" pitchFamily="34" charset="0"/>
                      </a:endParaRPr>
                    </a:p>
                  </a:txBody>
                  <a:tcPr marL="137160" marR="137160" anchor="ctr">
                    <a:lnL w="9525" cap="flat" cmpd="sng" algn="ctr">
                      <a:solidFill>
                        <a:srgbClr val="000000">
                          <a:alpha val="25098"/>
                        </a:srgbClr>
                      </a:solidFill>
                      <a:prstDash val="solid"/>
                      <a:round/>
                      <a:headEnd type="none" w="med" len="med"/>
                      <a:tailEnd type="none" w="med" len="med"/>
                    </a:lnL>
                    <a:lnR w="9525" cap="flat" cmpd="sng" algn="ctr">
                      <a:solidFill>
                        <a:srgbClr val="000000">
                          <a:alpha val="25098"/>
                        </a:srgbClr>
                      </a:solidFill>
                      <a:prstDash val="solid"/>
                      <a:round/>
                      <a:headEnd type="none" w="med" len="med"/>
                      <a:tailEnd type="none" w="med" len="med"/>
                    </a:lnR>
                    <a:lnT w="9525" cap="flat" cmpd="sng" algn="ctr">
                      <a:solidFill>
                        <a:srgbClr val="000000">
                          <a:alpha val="25098"/>
                        </a:srgbClr>
                      </a:solidFill>
                      <a:prstDash val="solid"/>
                      <a:round/>
                      <a:headEnd type="none" w="med" len="med"/>
                      <a:tailEnd type="none" w="med" len="med"/>
                    </a:lnT>
                    <a:lnB w="9525" cap="flat" cmpd="sng" algn="ctr">
                      <a:solidFill>
                        <a:srgbClr val="000000">
                          <a:alpha val="25098"/>
                        </a:srgb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1828343" rtl="0" eaLnBrk="1" fontAlgn="b" latinLnBrk="0" hangingPunct="1">
                        <a:lnSpc>
                          <a:spcPct val="100000"/>
                        </a:lnSpc>
                        <a:spcBef>
                          <a:spcPts val="0"/>
                        </a:spcBef>
                        <a:spcAft>
                          <a:spcPts val="0"/>
                        </a:spcAft>
                        <a:buClrTx/>
                        <a:buSzTx/>
                        <a:buFontTx/>
                        <a:buNone/>
                        <a:tabLst/>
                        <a:defRPr/>
                      </a:pPr>
                      <a:r>
                        <a:rPr lang="en-US" sz="1000" b="0" i="0" u="none" strike="noStrike">
                          <a:solidFill>
                            <a:schemeClr val="tx1"/>
                          </a:solidFill>
                          <a:effectLst/>
                          <a:latin typeface="Arial" panose="020B0604020202020204" pitchFamily="34" charset="0"/>
                          <a:cs typeface="Arial" panose="020B0604020202020204" pitchFamily="34" charset="0"/>
                        </a:rPr>
                        <a:t>S1: A</a:t>
                      </a:r>
                    </a:p>
                  </a:txBody>
                  <a:tcPr marL="137160" marR="137160" anchor="ctr">
                    <a:lnL w="9525" cap="flat" cmpd="sng" algn="ctr">
                      <a:solidFill>
                        <a:srgbClr val="000000">
                          <a:alpha val="25098"/>
                        </a:srgbClr>
                      </a:solidFill>
                      <a:prstDash val="solid"/>
                      <a:round/>
                      <a:headEnd type="none" w="med" len="med"/>
                      <a:tailEnd type="none" w="med" len="med"/>
                    </a:lnL>
                    <a:lnR w="9525" cap="flat" cmpd="sng" algn="ctr">
                      <a:solidFill>
                        <a:srgbClr val="000000">
                          <a:alpha val="25098"/>
                        </a:srgbClr>
                      </a:solidFill>
                      <a:prstDash val="solid"/>
                      <a:round/>
                      <a:headEnd type="none" w="med" len="med"/>
                      <a:tailEnd type="none" w="med" len="med"/>
                    </a:lnR>
                    <a:lnT w="9525" cap="flat" cmpd="sng" algn="ctr">
                      <a:solidFill>
                        <a:srgbClr val="000000">
                          <a:alpha val="25098"/>
                        </a:srgbClr>
                      </a:solidFill>
                      <a:prstDash val="solid"/>
                      <a:round/>
                      <a:headEnd type="none" w="med" len="med"/>
                      <a:tailEnd type="none" w="med" len="med"/>
                    </a:lnT>
                    <a:lnB w="9525" cap="flat" cmpd="sng" algn="ctr">
                      <a:solidFill>
                        <a:srgbClr val="000000">
                          <a:alpha val="25098"/>
                        </a:srgb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1828343" rtl="0" eaLnBrk="1" fontAlgn="b" latinLnBrk="0" hangingPunct="1">
                        <a:lnSpc>
                          <a:spcPct val="100000"/>
                        </a:lnSpc>
                        <a:spcBef>
                          <a:spcPts val="0"/>
                        </a:spcBef>
                        <a:spcAft>
                          <a:spcPts val="0"/>
                        </a:spcAft>
                        <a:buClrTx/>
                        <a:buSzTx/>
                        <a:buFontTx/>
                        <a:buNone/>
                        <a:tabLst/>
                        <a:defRPr/>
                      </a:pPr>
                      <a:endParaRPr lang="en-US" sz="1000" b="1" i="0" u="none" strike="noStrike">
                        <a:solidFill>
                          <a:schemeClr val="tx1"/>
                        </a:solidFill>
                        <a:effectLst/>
                        <a:latin typeface="Arial" panose="020B0604020202020204" pitchFamily="34" charset="0"/>
                        <a:cs typeface="Arial" panose="020B0604020202020204" pitchFamily="34" charset="0"/>
                      </a:endParaRPr>
                    </a:p>
                  </a:txBody>
                  <a:tcPr marL="137160" marR="137160" anchor="ctr">
                    <a:lnL w="9525" cap="flat" cmpd="sng" algn="ctr">
                      <a:solidFill>
                        <a:srgbClr val="000000">
                          <a:alpha val="25098"/>
                        </a:srgbClr>
                      </a:solidFill>
                      <a:prstDash val="solid"/>
                      <a:round/>
                      <a:headEnd type="none" w="med" len="med"/>
                      <a:tailEnd type="none" w="med" len="med"/>
                    </a:lnL>
                    <a:lnR w="9525" cap="flat" cmpd="sng" algn="ctr">
                      <a:solidFill>
                        <a:srgbClr val="000000">
                          <a:alpha val="25098"/>
                        </a:srgbClr>
                      </a:solidFill>
                      <a:prstDash val="solid"/>
                      <a:round/>
                      <a:headEnd type="none" w="med" len="med"/>
                      <a:tailEnd type="none" w="med" len="med"/>
                    </a:lnR>
                    <a:lnT w="9525" cap="flat" cmpd="sng" algn="ctr">
                      <a:solidFill>
                        <a:srgbClr val="000000">
                          <a:alpha val="25098"/>
                        </a:srgbClr>
                      </a:solidFill>
                      <a:prstDash val="solid"/>
                      <a:round/>
                      <a:headEnd type="none" w="med" len="med"/>
                      <a:tailEnd type="none" w="med" len="med"/>
                    </a:lnT>
                    <a:lnB w="9525" cap="flat" cmpd="sng" algn="ctr">
                      <a:solidFill>
                        <a:srgbClr val="000000">
                          <a:alpha val="25098"/>
                        </a:srgb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64482359"/>
                  </a:ext>
                </a:extLst>
              </a:tr>
              <a:tr h="296087">
                <a:tc>
                  <a:txBody>
                    <a:bodyPr/>
                    <a:lstStyle/>
                    <a:p>
                      <a:pPr algn="l" fontAlgn="b"/>
                      <a:r>
                        <a:rPr lang="en-US" sz="1000" u="none" strike="noStrike" spc="0">
                          <a:solidFill>
                            <a:schemeClr val="tx1"/>
                          </a:solidFill>
                          <a:effectLst/>
                          <a:latin typeface="Arial" panose="020B0604020202020204" pitchFamily="34" charset="0"/>
                          <a:cs typeface="Arial" panose="020B0604020202020204" pitchFamily="34" charset="0"/>
                        </a:rPr>
                        <a:t>9</a:t>
                      </a:r>
                      <a:endParaRPr lang="en-US" sz="1000" b="0" i="0" u="none" strike="noStrike" spc="0">
                        <a:solidFill>
                          <a:schemeClr val="tx1"/>
                        </a:solidFill>
                        <a:effectLst/>
                        <a:latin typeface="Arial" panose="020B0604020202020204" pitchFamily="34" charset="0"/>
                        <a:cs typeface="Arial" panose="020B0604020202020204" pitchFamily="34" charset="0"/>
                      </a:endParaRPr>
                    </a:p>
                  </a:txBody>
                  <a:tcPr marL="137160" marR="137160" anchor="ctr">
                    <a:lnL w="9525" cap="flat" cmpd="sng" algn="ctr">
                      <a:solidFill>
                        <a:srgbClr val="000000">
                          <a:alpha val="25098"/>
                        </a:srgbClr>
                      </a:solidFill>
                      <a:prstDash val="solid"/>
                      <a:round/>
                      <a:headEnd type="none" w="med" len="med"/>
                      <a:tailEnd type="none" w="med" len="med"/>
                    </a:lnL>
                    <a:lnR w="9525" cap="flat" cmpd="sng" algn="ctr">
                      <a:solidFill>
                        <a:srgbClr val="000000">
                          <a:alpha val="25098"/>
                        </a:srgbClr>
                      </a:solidFill>
                      <a:prstDash val="solid"/>
                      <a:round/>
                      <a:headEnd type="none" w="med" len="med"/>
                      <a:tailEnd type="none" w="med" len="med"/>
                    </a:lnR>
                    <a:lnT w="9525" cap="flat" cmpd="sng" algn="ctr">
                      <a:solidFill>
                        <a:srgbClr val="000000">
                          <a:alpha val="25098"/>
                        </a:srgbClr>
                      </a:solidFill>
                      <a:prstDash val="solid"/>
                      <a:round/>
                      <a:headEnd type="none" w="med" len="med"/>
                      <a:tailEnd type="none" w="med" len="med"/>
                    </a:lnT>
                    <a:lnB w="9525" cap="flat" cmpd="sng" algn="ctr">
                      <a:solidFill>
                        <a:srgbClr val="000000">
                          <a:alpha val="25098"/>
                        </a:srgbClr>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pPr algn="l" fontAlgn="b"/>
                      <a:r>
                        <a:rPr lang="en-US" sz="1000" u="none" strike="noStrike">
                          <a:solidFill>
                            <a:schemeClr val="tx1"/>
                          </a:solidFill>
                          <a:effectLst/>
                          <a:latin typeface="Arial" panose="020B0604020202020204" pitchFamily="34" charset="0"/>
                          <a:cs typeface="Arial" panose="020B0604020202020204" pitchFamily="34" charset="0"/>
                        </a:rPr>
                        <a:t>BIOLOGY HONOR</a:t>
                      </a:r>
                      <a:endParaRPr lang="en-US" sz="1000" b="0" i="0" u="none" strike="noStrike">
                        <a:solidFill>
                          <a:schemeClr val="tx1"/>
                        </a:solidFill>
                        <a:effectLst/>
                        <a:latin typeface="Arial" panose="020B0604020202020204" pitchFamily="34" charset="0"/>
                        <a:cs typeface="Arial" panose="020B0604020202020204" pitchFamily="34" charset="0"/>
                      </a:endParaRPr>
                    </a:p>
                  </a:txBody>
                  <a:tcPr marL="137160" marR="137160" anchor="ctr">
                    <a:lnL w="9525" cap="flat" cmpd="sng" algn="ctr">
                      <a:solidFill>
                        <a:srgbClr val="000000">
                          <a:alpha val="25098"/>
                        </a:srgbClr>
                      </a:solidFill>
                      <a:prstDash val="solid"/>
                      <a:round/>
                      <a:headEnd type="none" w="med" len="med"/>
                      <a:tailEnd type="none" w="med" len="med"/>
                    </a:lnL>
                    <a:lnR w="9525" cap="flat" cmpd="sng" algn="ctr">
                      <a:solidFill>
                        <a:srgbClr val="000000">
                          <a:alpha val="25098"/>
                        </a:srgbClr>
                      </a:solidFill>
                      <a:prstDash val="solid"/>
                      <a:round/>
                      <a:headEnd type="none" w="med" len="med"/>
                      <a:tailEnd type="none" w="med" len="med"/>
                    </a:lnR>
                    <a:lnT w="9525" cap="flat" cmpd="sng" algn="ctr">
                      <a:solidFill>
                        <a:srgbClr val="000000">
                          <a:alpha val="25098"/>
                        </a:srgbClr>
                      </a:solidFill>
                      <a:prstDash val="solid"/>
                      <a:round/>
                      <a:headEnd type="none" w="med" len="med"/>
                      <a:tailEnd type="none" w="med" len="med"/>
                    </a:lnT>
                    <a:lnB w="9525" cap="flat" cmpd="sng" algn="ctr">
                      <a:solidFill>
                        <a:srgbClr val="000000">
                          <a:alpha val="25098"/>
                        </a:srgbClr>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lang="en-US" sz="1000" b="0" i="0" u="none" strike="noStrike">
                          <a:solidFill>
                            <a:schemeClr val="tx1"/>
                          </a:solidFill>
                          <a:effectLst/>
                          <a:latin typeface="Arial" panose="020B0604020202020204" pitchFamily="34" charset="0"/>
                          <a:cs typeface="Arial" panose="020B0604020202020204" pitchFamily="34" charset="0"/>
                        </a:rPr>
                        <a:t>S1: B+</a:t>
                      </a:r>
                    </a:p>
                  </a:txBody>
                  <a:tcPr marL="137160" marR="137160" anchor="ctr">
                    <a:lnL w="9525" cap="flat" cmpd="sng" algn="ctr">
                      <a:solidFill>
                        <a:srgbClr val="000000">
                          <a:alpha val="25098"/>
                        </a:srgbClr>
                      </a:solidFill>
                      <a:prstDash val="solid"/>
                      <a:round/>
                      <a:headEnd type="none" w="med" len="med"/>
                      <a:tailEnd type="none" w="med" len="med"/>
                    </a:lnL>
                    <a:lnR w="9525" cap="flat" cmpd="sng" algn="ctr">
                      <a:solidFill>
                        <a:srgbClr val="000000">
                          <a:alpha val="25098"/>
                        </a:srgbClr>
                      </a:solidFill>
                      <a:prstDash val="solid"/>
                      <a:round/>
                      <a:headEnd type="none" w="med" len="med"/>
                      <a:tailEnd type="none" w="med" len="med"/>
                    </a:lnR>
                    <a:lnT w="9525" cap="flat" cmpd="sng" algn="ctr">
                      <a:solidFill>
                        <a:srgbClr val="000000">
                          <a:alpha val="25098"/>
                        </a:srgbClr>
                      </a:solidFill>
                      <a:prstDash val="solid"/>
                      <a:round/>
                      <a:headEnd type="none" w="med" len="med"/>
                      <a:tailEnd type="none" w="med" len="med"/>
                    </a:lnT>
                    <a:lnB w="9525" cap="flat" cmpd="sng" algn="ctr">
                      <a:solidFill>
                        <a:srgbClr val="000000">
                          <a:alpha val="25098"/>
                        </a:srgbClr>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lang="en-US" sz="1000" u="none" strike="noStrike">
                          <a:solidFill>
                            <a:schemeClr val="tx1"/>
                          </a:solidFill>
                          <a:effectLst/>
                          <a:latin typeface="Arial" panose="020B0604020202020204" pitchFamily="34" charset="0"/>
                          <a:cs typeface="Arial" panose="020B0604020202020204" pitchFamily="34" charset="0"/>
                        </a:rPr>
                        <a:t>S2: A</a:t>
                      </a:r>
                      <a:r>
                        <a:rPr lang="en-US" sz="1000" b="0" i="0" u="none" strike="noStrike">
                          <a:solidFill>
                            <a:schemeClr val="tx1"/>
                          </a:solidFill>
                          <a:effectLst/>
                          <a:latin typeface="Arial" panose="020B0604020202020204" pitchFamily="34" charset="0"/>
                          <a:cs typeface="Arial" panose="020B0604020202020204" pitchFamily="34" charset="0"/>
                        </a:rPr>
                        <a:t>-</a:t>
                      </a:r>
                    </a:p>
                  </a:txBody>
                  <a:tcPr marL="137160" marR="137160" anchor="ctr">
                    <a:lnL w="9525" cap="flat" cmpd="sng" algn="ctr">
                      <a:solidFill>
                        <a:srgbClr val="000000">
                          <a:alpha val="25098"/>
                        </a:srgbClr>
                      </a:solidFill>
                      <a:prstDash val="solid"/>
                      <a:round/>
                      <a:headEnd type="none" w="med" len="med"/>
                      <a:tailEnd type="none" w="med" len="med"/>
                    </a:lnL>
                    <a:lnR w="9525" cap="flat" cmpd="sng" algn="ctr">
                      <a:solidFill>
                        <a:srgbClr val="000000">
                          <a:alpha val="25098"/>
                        </a:srgbClr>
                      </a:solidFill>
                      <a:prstDash val="solid"/>
                      <a:round/>
                      <a:headEnd type="none" w="med" len="med"/>
                      <a:tailEnd type="none" w="med" len="med"/>
                    </a:lnR>
                    <a:lnT w="9525" cap="flat" cmpd="sng" algn="ctr">
                      <a:solidFill>
                        <a:srgbClr val="000000">
                          <a:alpha val="25098"/>
                        </a:srgbClr>
                      </a:solidFill>
                      <a:prstDash val="solid"/>
                      <a:round/>
                      <a:headEnd type="none" w="med" len="med"/>
                      <a:tailEnd type="none" w="med" len="med"/>
                    </a:lnT>
                    <a:lnB w="9525" cap="flat" cmpd="sng" algn="ctr">
                      <a:solidFill>
                        <a:srgbClr val="000000">
                          <a:alpha val="25098"/>
                        </a:srgbClr>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1610225352"/>
                  </a:ext>
                </a:extLst>
              </a:tr>
              <a:tr h="296087">
                <a:tc>
                  <a:txBody>
                    <a:bodyPr/>
                    <a:lstStyle/>
                    <a:p>
                      <a:pPr algn="l" fontAlgn="b"/>
                      <a:r>
                        <a:rPr lang="en-US" sz="1000" u="none" strike="noStrike" spc="0">
                          <a:solidFill>
                            <a:schemeClr val="tx1"/>
                          </a:solidFill>
                          <a:effectLst/>
                          <a:latin typeface="Arial" panose="020B0604020202020204" pitchFamily="34" charset="0"/>
                          <a:cs typeface="Arial" panose="020B0604020202020204" pitchFamily="34" charset="0"/>
                        </a:rPr>
                        <a:t>10</a:t>
                      </a:r>
                      <a:endParaRPr lang="en-US" sz="1000" b="0" i="0" u="none" strike="noStrike" spc="0">
                        <a:solidFill>
                          <a:schemeClr val="tx1"/>
                        </a:solidFill>
                        <a:effectLst/>
                        <a:latin typeface="Arial" panose="020B0604020202020204" pitchFamily="34" charset="0"/>
                        <a:cs typeface="Arial" panose="020B0604020202020204" pitchFamily="34" charset="0"/>
                      </a:endParaRPr>
                    </a:p>
                  </a:txBody>
                  <a:tcPr marL="137160" marR="137160" anchor="ctr">
                    <a:lnL w="9525" cap="flat" cmpd="sng" algn="ctr">
                      <a:solidFill>
                        <a:srgbClr val="000000">
                          <a:alpha val="25098"/>
                        </a:srgbClr>
                      </a:solidFill>
                      <a:prstDash val="solid"/>
                      <a:round/>
                      <a:headEnd type="none" w="med" len="med"/>
                      <a:tailEnd type="none" w="med" len="med"/>
                    </a:lnL>
                    <a:lnR w="9525" cap="flat" cmpd="sng" algn="ctr">
                      <a:solidFill>
                        <a:srgbClr val="000000">
                          <a:alpha val="25098"/>
                        </a:srgbClr>
                      </a:solidFill>
                      <a:prstDash val="solid"/>
                      <a:round/>
                      <a:headEnd type="none" w="med" len="med"/>
                      <a:tailEnd type="none" w="med" len="med"/>
                    </a:lnR>
                    <a:lnT w="9525" cap="flat" cmpd="sng" algn="ctr">
                      <a:solidFill>
                        <a:srgbClr val="000000">
                          <a:alpha val="25098"/>
                        </a:srgbClr>
                      </a:solidFill>
                      <a:prstDash val="solid"/>
                      <a:round/>
                      <a:headEnd type="none" w="med" len="med"/>
                      <a:tailEnd type="none" w="med" len="med"/>
                    </a:lnT>
                    <a:lnB w="9525" cap="flat" cmpd="sng" algn="ctr">
                      <a:solidFill>
                        <a:srgbClr val="000000">
                          <a:alpha val="25098"/>
                        </a:srgb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000" u="none" strike="noStrike">
                          <a:solidFill>
                            <a:schemeClr val="tx1"/>
                          </a:solidFill>
                          <a:effectLst/>
                          <a:latin typeface="Arial" panose="020B0604020202020204" pitchFamily="34" charset="0"/>
                          <a:cs typeface="Arial" panose="020B0604020202020204" pitchFamily="34" charset="0"/>
                        </a:rPr>
                        <a:t>SPANISH 2</a:t>
                      </a:r>
                      <a:endParaRPr lang="en-US" sz="1000" b="0" i="0" u="none" strike="noStrike">
                        <a:solidFill>
                          <a:schemeClr val="tx1"/>
                        </a:solidFill>
                        <a:effectLst/>
                        <a:latin typeface="Arial" panose="020B0604020202020204" pitchFamily="34" charset="0"/>
                        <a:cs typeface="Arial" panose="020B0604020202020204" pitchFamily="34" charset="0"/>
                      </a:endParaRPr>
                    </a:p>
                  </a:txBody>
                  <a:tcPr marL="137160" marR="137160" anchor="ctr">
                    <a:lnL w="9525" cap="flat" cmpd="sng" algn="ctr">
                      <a:solidFill>
                        <a:srgbClr val="000000">
                          <a:alpha val="25098"/>
                        </a:srgbClr>
                      </a:solidFill>
                      <a:prstDash val="solid"/>
                      <a:round/>
                      <a:headEnd type="none" w="med" len="med"/>
                      <a:tailEnd type="none" w="med" len="med"/>
                    </a:lnL>
                    <a:lnR w="9525" cap="flat" cmpd="sng" algn="ctr">
                      <a:solidFill>
                        <a:srgbClr val="000000">
                          <a:alpha val="25098"/>
                        </a:srgbClr>
                      </a:solidFill>
                      <a:prstDash val="solid"/>
                      <a:round/>
                      <a:headEnd type="none" w="med" len="med"/>
                      <a:tailEnd type="none" w="med" len="med"/>
                    </a:lnR>
                    <a:lnT w="9525" cap="flat" cmpd="sng" algn="ctr">
                      <a:solidFill>
                        <a:srgbClr val="000000">
                          <a:alpha val="25098"/>
                        </a:srgbClr>
                      </a:solidFill>
                      <a:prstDash val="solid"/>
                      <a:round/>
                      <a:headEnd type="none" w="med" len="med"/>
                      <a:tailEnd type="none" w="med" len="med"/>
                    </a:lnT>
                    <a:lnB w="9525" cap="flat" cmpd="sng" algn="ctr">
                      <a:solidFill>
                        <a:srgbClr val="000000">
                          <a:alpha val="25098"/>
                        </a:srgb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lang="en-US" sz="1000" b="0" i="0" u="none" strike="noStrike">
                          <a:solidFill>
                            <a:schemeClr val="tx1"/>
                          </a:solidFill>
                          <a:effectLst/>
                          <a:latin typeface="Arial" panose="020B0604020202020204" pitchFamily="34" charset="0"/>
                          <a:cs typeface="Arial" panose="020B0604020202020204" pitchFamily="34" charset="0"/>
                        </a:rPr>
                        <a:t>S1: B-</a:t>
                      </a:r>
                    </a:p>
                  </a:txBody>
                  <a:tcPr marL="137160" marR="137160" anchor="ctr">
                    <a:lnL w="9525" cap="flat" cmpd="sng" algn="ctr">
                      <a:solidFill>
                        <a:srgbClr val="000000">
                          <a:alpha val="25098"/>
                        </a:srgbClr>
                      </a:solidFill>
                      <a:prstDash val="solid"/>
                      <a:round/>
                      <a:headEnd type="none" w="med" len="med"/>
                      <a:tailEnd type="none" w="med" len="med"/>
                    </a:lnL>
                    <a:lnR w="9525" cap="flat" cmpd="sng" algn="ctr">
                      <a:solidFill>
                        <a:srgbClr val="000000">
                          <a:alpha val="25098"/>
                        </a:srgbClr>
                      </a:solidFill>
                      <a:prstDash val="solid"/>
                      <a:round/>
                      <a:headEnd type="none" w="med" len="med"/>
                      <a:tailEnd type="none" w="med" len="med"/>
                    </a:lnR>
                    <a:lnT w="9525" cap="flat" cmpd="sng" algn="ctr">
                      <a:solidFill>
                        <a:srgbClr val="000000">
                          <a:alpha val="25098"/>
                        </a:srgbClr>
                      </a:solidFill>
                      <a:prstDash val="solid"/>
                      <a:round/>
                      <a:headEnd type="none" w="med" len="med"/>
                      <a:tailEnd type="none" w="med" len="med"/>
                    </a:lnT>
                    <a:lnB w="9525" cap="flat" cmpd="sng" algn="ctr">
                      <a:solidFill>
                        <a:srgbClr val="000000">
                          <a:alpha val="25098"/>
                        </a:srgb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lang="en-US" sz="1000" u="none" strike="noStrike">
                          <a:solidFill>
                            <a:schemeClr val="tx1"/>
                          </a:solidFill>
                          <a:effectLst/>
                          <a:latin typeface="Arial" panose="020B0604020202020204" pitchFamily="34" charset="0"/>
                          <a:cs typeface="Arial" panose="020B0604020202020204" pitchFamily="34" charset="0"/>
                        </a:rPr>
                        <a:t>S2: C+</a:t>
                      </a:r>
                      <a:endParaRPr lang="en-US" sz="1000" b="0" i="0" u="none" strike="noStrike">
                        <a:solidFill>
                          <a:schemeClr val="tx1"/>
                        </a:solidFill>
                        <a:effectLst/>
                        <a:latin typeface="Arial" panose="020B0604020202020204" pitchFamily="34" charset="0"/>
                        <a:cs typeface="Arial" panose="020B0604020202020204" pitchFamily="34" charset="0"/>
                      </a:endParaRPr>
                    </a:p>
                  </a:txBody>
                  <a:tcPr marL="137160" marR="137160" anchor="ctr">
                    <a:lnL w="9525" cap="flat" cmpd="sng" algn="ctr">
                      <a:solidFill>
                        <a:srgbClr val="000000">
                          <a:alpha val="25098"/>
                        </a:srgbClr>
                      </a:solidFill>
                      <a:prstDash val="solid"/>
                      <a:round/>
                      <a:headEnd type="none" w="med" len="med"/>
                      <a:tailEnd type="none" w="med" len="med"/>
                    </a:lnL>
                    <a:lnR w="9525" cap="flat" cmpd="sng" algn="ctr">
                      <a:solidFill>
                        <a:srgbClr val="000000">
                          <a:alpha val="25098"/>
                        </a:srgbClr>
                      </a:solidFill>
                      <a:prstDash val="solid"/>
                      <a:round/>
                      <a:headEnd type="none" w="med" len="med"/>
                      <a:tailEnd type="none" w="med" len="med"/>
                    </a:lnR>
                    <a:lnT w="9525" cap="flat" cmpd="sng" algn="ctr">
                      <a:solidFill>
                        <a:srgbClr val="000000">
                          <a:alpha val="25098"/>
                        </a:srgbClr>
                      </a:solidFill>
                      <a:prstDash val="solid"/>
                      <a:round/>
                      <a:headEnd type="none" w="med" len="med"/>
                      <a:tailEnd type="none" w="med" len="med"/>
                    </a:lnT>
                    <a:lnB w="9525" cap="flat" cmpd="sng" algn="ctr">
                      <a:solidFill>
                        <a:srgbClr val="000000">
                          <a:alpha val="25098"/>
                        </a:srgb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120901034"/>
                  </a:ext>
                </a:extLst>
              </a:tr>
              <a:tr h="296087">
                <a:tc>
                  <a:txBody>
                    <a:bodyPr/>
                    <a:lstStyle/>
                    <a:p>
                      <a:pPr algn="l" fontAlgn="b"/>
                      <a:r>
                        <a:rPr lang="en-US" sz="1000" u="none" strike="noStrike" spc="0">
                          <a:solidFill>
                            <a:schemeClr val="tx1"/>
                          </a:solidFill>
                          <a:effectLst/>
                          <a:latin typeface="Arial" panose="020B0604020202020204" pitchFamily="34" charset="0"/>
                          <a:cs typeface="Arial" panose="020B0604020202020204" pitchFamily="34" charset="0"/>
                        </a:rPr>
                        <a:t>10</a:t>
                      </a:r>
                      <a:endParaRPr lang="en-US" sz="1000" b="0" i="0" u="none" strike="noStrike" spc="0">
                        <a:solidFill>
                          <a:schemeClr val="tx1"/>
                        </a:solidFill>
                        <a:effectLst/>
                        <a:latin typeface="Arial" panose="020B0604020202020204" pitchFamily="34" charset="0"/>
                        <a:cs typeface="Arial" panose="020B0604020202020204" pitchFamily="34" charset="0"/>
                      </a:endParaRPr>
                    </a:p>
                  </a:txBody>
                  <a:tcPr marL="137160" marR="137160" anchor="ctr">
                    <a:lnL w="9525" cap="flat" cmpd="sng" algn="ctr">
                      <a:solidFill>
                        <a:srgbClr val="000000">
                          <a:alpha val="25098"/>
                        </a:srgbClr>
                      </a:solidFill>
                      <a:prstDash val="solid"/>
                      <a:round/>
                      <a:headEnd type="none" w="med" len="med"/>
                      <a:tailEnd type="none" w="med" len="med"/>
                    </a:lnL>
                    <a:lnR w="9525" cap="flat" cmpd="sng" algn="ctr">
                      <a:solidFill>
                        <a:srgbClr val="000000">
                          <a:alpha val="25098"/>
                        </a:srgbClr>
                      </a:solidFill>
                      <a:prstDash val="solid"/>
                      <a:round/>
                      <a:headEnd type="none" w="med" len="med"/>
                      <a:tailEnd type="none" w="med" len="med"/>
                    </a:lnR>
                    <a:lnT w="9525" cap="flat" cmpd="sng" algn="ctr">
                      <a:solidFill>
                        <a:srgbClr val="000000">
                          <a:alpha val="25098"/>
                        </a:srgbClr>
                      </a:solidFill>
                      <a:prstDash val="solid"/>
                      <a:round/>
                      <a:headEnd type="none" w="med" len="med"/>
                      <a:tailEnd type="none" w="med" len="med"/>
                    </a:lnT>
                    <a:lnB w="9525" cap="flat" cmpd="sng" algn="ctr">
                      <a:solidFill>
                        <a:srgbClr val="000000">
                          <a:alpha val="25098"/>
                        </a:srgbClr>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pPr algn="l" fontAlgn="b"/>
                      <a:r>
                        <a:rPr lang="en-US" sz="1000" b="0" i="0" u="none" strike="noStrike">
                          <a:solidFill>
                            <a:schemeClr val="tx1"/>
                          </a:solidFill>
                          <a:effectLst/>
                          <a:latin typeface="Arial" panose="020B0604020202020204" pitchFamily="34" charset="0"/>
                          <a:cs typeface="Arial" panose="020B0604020202020204" pitchFamily="34" charset="0"/>
                        </a:rPr>
                        <a:t>CHEF SCHOOL 1</a:t>
                      </a:r>
                    </a:p>
                  </a:txBody>
                  <a:tcPr marL="137160" marR="137160" anchor="ctr">
                    <a:lnL w="9525" cap="flat" cmpd="sng" algn="ctr">
                      <a:solidFill>
                        <a:srgbClr val="000000">
                          <a:alpha val="25098"/>
                        </a:srgbClr>
                      </a:solidFill>
                      <a:prstDash val="solid"/>
                      <a:round/>
                      <a:headEnd type="none" w="med" len="med"/>
                      <a:tailEnd type="none" w="med" len="med"/>
                    </a:lnL>
                    <a:lnR w="9525" cap="flat" cmpd="sng" algn="ctr">
                      <a:solidFill>
                        <a:srgbClr val="000000">
                          <a:alpha val="25098"/>
                        </a:srgbClr>
                      </a:solidFill>
                      <a:prstDash val="solid"/>
                      <a:round/>
                      <a:headEnd type="none" w="med" len="med"/>
                      <a:tailEnd type="none" w="med" len="med"/>
                    </a:lnR>
                    <a:lnT w="9525" cap="flat" cmpd="sng" algn="ctr">
                      <a:solidFill>
                        <a:srgbClr val="000000">
                          <a:alpha val="25098"/>
                        </a:srgbClr>
                      </a:solidFill>
                      <a:prstDash val="solid"/>
                      <a:round/>
                      <a:headEnd type="none" w="med" len="med"/>
                      <a:tailEnd type="none" w="med" len="med"/>
                    </a:lnT>
                    <a:lnB w="9525" cap="flat" cmpd="sng" algn="ctr">
                      <a:solidFill>
                        <a:srgbClr val="000000">
                          <a:alpha val="25098"/>
                        </a:srgbClr>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pPr algn="l" fontAlgn="b"/>
                      <a:endParaRPr lang="en-US" sz="1000" b="1" i="0" u="none" strike="noStrike">
                        <a:solidFill>
                          <a:schemeClr val="tx1"/>
                        </a:solidFill>
                        <a:effectLst/>
                        <a:latin typeface="Arial" panose="020B0604020202020204" pitchFamily="34" charset="0"/>
                        <a:cs typeface="Arial" panose="020B0604020202020204" pitchFamily="34" charset="0"/>
                      </a:endParaRPr>
                    </a:p>
                  </a:txBody>
                  <a:tcPr marL="137160" marR="137160" anchor="ctr">
                    <a:lnL w="9525" cap="flat" cmpd="sng" algn="ctr">
                      <a:solidFill>
                        <a:srgbClr val="000000">
                          <a:alpha val="25098"/>
                        </a:srgbClr>
                      </a:solidFill>
                      <a:prstDash val="solid"/>
                      <a:round/>
                      <a:headEnd type="none" w="med" len="med"/>
                      <a:tailEnd type="none" w="med" len="med"/>
                    </a:lnL>
                    <a:lnR w="9525" cap="flat" cmpd="sng" algn="ctr">
                      <a:solidFill>
                        <a:srgbClr val="000000">
                          <a:alpha val="25098"/>
                        </a:srgbClr>
                      </a:solidFill>
                      <a:prstDash val="solid"/>
                      <a:round/>
                      <a:headEnd type="none" w="med" len="med"/>
                      <a:tailEnd type="none" w="med" len="med"/>
                    </a:lnR>
                    <a:lnT w="9525" cap="flat" cmpd="sng" algn="ctr">
                      <a:solidFill>
                        <a:srgbClr val="000000">
                          <a:alpha val="25098"/>
                        </a:srgbClr>
                      </a:solidFill>
                      <a:prstDash val="solid"/>
                      <a:round/>
                      <a:headEnd type="none" w="med" len="med"/>
                      <a:tailEnd type="none" w="med" len="med"/>
                    </a:lnT>
                    <a:lnB w="9525" cap="flat" cmpd="sng" algn="ctr">
                      <a:solidFill>
                        <a:srgbClr val="000000">
                          <a:alpha val="25098"/>
                        </a:srgbClr>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lang="en-US" sz="1000" u="none" strike="noStrike">
                          <a:solidFill>
                            <a:schemeClr val="tx1"/>
                          </a:solidFill>
                          <a:effectLst/>
                          <a:latin typeface="Arial" panose="020B0604020202020204" pitchFamily="34" charset="0"/>
                          <a:cs typeface="Arial" panose="020B0604020202020204" pitchFamily="34" charset="0"/>
                        </a:rPr>
                        <a:t>S2: C</a:t>
                      </a:r>
                      <a:endParaRPr lang="en-US" sz="1000" b="0" i="0" u="none" strike="noStrike">
                        <a:solidFill>
                          <a:schemeClr val="tx1"/>
                        </a:solidFill>
                        <a:effectLst/>
                        <a:latin typeface="Arial" panose="020B0604020202020204" pitchFamily="34" charset="0"/>
                        <a:cs typeface="Arial" panose="020B0604020202020204" pitchFamily="34" charset="0"/>
                      </a:endParaRPr>
                    </a:p>
                  </a:txBody>
                  <a:tcPr marL="137160" marR="137160" anchor="ctr">
                    <a:lnL w="9525" cap="flat" cmpd="sng" algn="ctr">
                      <a:solidFill>
                        <a:srgbClr val="000000">
                          <a:alpha val="25098"/>
                        </a:srgbClr>
                      </a:solidFill>
                      <a:prstDash val="solid"/>
                      <a:round/>
                      <a:headEnd type="none" w="med" len="med"/>
                      <a:tailEnd type="none" w="med" len="med"/>
                    </a:lnL>
                    <a:lnR w="9525" cap="flat" cmpd="sng" algn="ctr">
                      <a:solidFill>
                        <a:srgbClr val="000000">
                          <a:alpha val="25098"/>
                        </a:srgbClr>
                      </a:solidFill>
                      <a:prstDash val="solid"/>
                      <a:round/>
                      <a:headEnd type="none" w="med" len="med"/>
                      <a:tailEnd type="none" w="med" len="med"/>
                    </a:lnR>
                    <a:lnT w="9525" cap="flat" cmpd="sng" algn="ctr">
                      <a:solidFill>
                        <a:srgbClr val="000000">
                          <a:alpha val="25098"/>
                        </a:srgbClr>
                      </a:solidFill>
                      <a:prstDash val="solid"/>
                      <a:round/>
                      <a:headEnd type="none" w="med" len="med"/>
                      <a:tailEnd type="none" w="med" len="med"/>
                    </a:lnT>
                    <a:lnB w="9525" cap="flat" cmpd="sng" algn="ctr">
                      <a:solidFill>
                        <a:srgbClr val="000000">
                          <a:alpha val="25098"/>
                        </a:srgbClr>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4066790511"/>
                  </a:ext>
                </a:extLst>
              </a:tr>
              <a:tr h="296087">
                <a:tc>
                  <a:txBody>
                    <a:bodyPr/>
                    <a:lstStyle/>
                    <a:p>
                      <a:pPr algn="l" fontAlgn="b"/>
                      <a:r>
                        <a:rPr lang="en-US" sz="1000" u="none" strike="noStrike" spc="0">
                          <a:solidFill>
                            <a:schemeClr val="tx1"/>
                          </a:solidFill>
                          <a:effectLst/>
                          <a:latin typeface="Arial" panose="020B0604020202020204" pitchFamily="34" charset="0"/>
                          <a:cs typeface="Arial" panose="020B0604020202020204" pitchFamily="34" charset="0"/>
                        </a:rPr>
                        <a:t>10</a:t>
                      </a:r>
                      <a:endParaRPr lang="en-US" sz="1000" b="0" i="0" u="none" strike="noStrike" spc="0">
                        <a:solidFill>
                          <a:schemeClr val="tx1"/>
                        </a:solidFill>
                        <a:effectLst/>
                        <a:latin typeface="Arial" panose="020B0604020202020204" pitchFamily="34" charset="0"/>
                        <a:cs typeface="Arial" panose="020B0604020202020204" pitchFamily="34" charset="0"/>
                      </a:endParaRPr>
                    </a:p>
                  </a:txBody>
                  <a:tcPr marL="137160" marR="137160" anchor="ctr">
                    <a:lnL w="9525" cap="flat" cmpd="sng" algn="ctr">
                      <a:solidFill>
                        <a:srgbClr val="000000">
                          <a:alpha val="25098"/>
                        </a:srgbClr>
                      </a:solidFill>
                      <a:prstDash val="solid"/>
                      <a:round/>
                      <a:headEnd type="none" w="med" len="med"/>
                      <a:tailEnd type="none" w="med" len="med"/>
                    </a:lnL>
                    <a:lnR w="9525" cap="flat" cmpd="sng" algn="ctr">
                      <a:solidFill>
                        <a:srgbClr val="000000">
                          <a:alpha val="25098"/>
                        </a:srgbClr>
                      </a:solidFill>
                      <a:prstDash val="solid"/>
                      <a:round/>
                      <a:headEnd type="none" w="med" len="med"/>
                      <a:tailEnd type="none" w="med" len="med"/>
                    </a:lnR>
                    <a:lnT w="9525" cap="flat" cmpd="sng" algn="ctr">
                      <a:solidFill>
                        <a:srgbClr val="000000">
                          <a:alpha val="25098"/>
                        </a:srgbClr>
                      </a:solidFill>
                      <a:prstDash val="solid"/>
                      <a:round/>
                      <a:headEnd type="none" w="med" len="med"/>
                      <a:tailEnd type="none" w="med" len="med"/>
                    </a:lnT>
                    <a:lnB w="9525" cap="flat" cmpd="sng" algn="ctr">
                      <a:solidFill>
                        <a:srgbClr val="000000">
                          <a:alpha val="25098"/>
                        </a:srgb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000" b="0" i="0" u="none" strike="noStrike">
                          <a:solidFill>
                            <a:schemeClr val="tx1"/>
                          </a:solidFill>
                          <a:effectLst/>
                          <a:latin typeface="Arial" panose="020B0604020202020204" pitchFamily="34" charset="0"/>
                          <a:cs typeface="Arial" panose="020B0604020202020204" pitchFamily="34" charset="0"/>
                        </a:rPr>
                        <a:t>PRE IB WORLD LIT H</a:t>
                      </a:r>
                    </a:p>
                  </a:txBody>
                  <a:tcPr marL="137160" marR="137160" anchor="ctr">
                    <a:lnL w="9525" cap="flat" cmpd="sng" algn="ctr">
                      <a:solidFill>
                        <a:srgbClr val="000000">
                          <a:alpha val="25098"/>
                        </a:srgbClr>
                      </a:solidFill>
                      <a:prstDash val="solid"/>
                      <a:round/>
                      <a:headEnd type="none" w="med" len="med"/>
                      <a:tailEnd type="none" w="med" len="med"/>
                    </a:lnL>
                    <a:lnR w="9525" cap="flat" cmpd="sng" algn="ctr">
                      <a:solidFill>
                        <a:srgbClr val="000000">
                          <a:alpha val="25098"/>
                        </a:srgbClr>
                      </a:solidFill>
                      <a:prstDash val="solid"/>
                      <a:round/>
                      <a:headEnd type="none" w="med" len="med"/>
                      <a:tailEnd type="none" w="med" len="med"/>
                    </a:lnR>
                    <a:lnT w="9525" cap="flat" cmpd="sng" algn="ctr">
                      <a:solidFill>
                        <a:srgbClr val="000000">
                          <a:alpha val="25098"/>
                        </a:srgbClr>
                      </a:solidFill>
                      <a:prstDash val="solid"/>
                      <a:round/>
                      <a:headEnd type="none" w="med" len="med"/>
                      <a:tailEnd type="none" w="med" len="med"/>
                    </a:lnT>
                    <a:lnB w="9525" cap="flat" cmpd="sng" algn="ctr">
                      <a:solidFill>
                        <a:srgbClr val="000000">
                          <a:alpha val="25098"/>
                        </a:srgb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lang="en-US" sz="1000" b="0" i="0" u="none" strike="noStrike">
                          <a:solidFill>
                            <a:schemeClr val="tx1"/>
                          </a:solidFill>
                          <a:effectLst/>
                          <a:latin typeface="Arial" panose="020B0604020202020204" pitchFamily="34" charset="0"/>
                          <a:cs typeface="Arial" panose="020B0604020202020204" pitchFamily="34" charset="0"/>
                        </a:rPr>
                        <a:t>S1: A-</a:t>
                      </a:r>
                    </a:p>
                  </a:txBody>
                  <a:tcPr marL="137160" marR="137160" anchor="ctr">
                    <a:lnL w="9525" cap="flat" cmpd="sng" algn="ctr">
                      <a:solidFill>
                        <a:srgbClr val="000000">
                          <a:alpha val="25098"/>
                        </a:srgbClr>
                      </a:solidFill>
                      <a:prstDash val="solid"/>
                      <a:round/>
                      <a:headEnd type="none" w="med" len="med"/>
                      <a:tailEnd type="none" w="med" len="med"/>
                    </a:lnL>
                    <a:lnR w="9525" cap="flat" cmpd="sng" algn="ctr">
                      <a:solidFill>
                        <a:srgbClr val="000000">
                          <a:alpha val="25098"/>
                        </a:srgbClr>
                      </a:solidFill>
                      <a:prstDash val="solid"/>
                      <a:round/>
                      <a:headEnd type="none" w="med" len="med"/>
                      <a:tailEnd type="none" w="med" len="med"/>
                    </a:lnR>
                    <a:lnT w="9525" cap="flat" cmpd="sng" algn="ctr">
                      <a:solidFill>
                        <a:srgbClr val="000000">
                          <a:alpha val="25098"/>
                        </a:srgbClr>
                      </a:solidFill>
                      <a:prstDash val="solid"/>
                      <a:round/>
                      <a:headEnd type="none" w="med" len="med"/>
                      <a:tailEnd type="none" w="med" len="med"/>
                    </a:lnT>
                    <a:lnB w="9525" cap="flat" cmpd="sng" algn="ctr">
                      <a:solidFill>
                        <a:srgbClr val="000000">
                          <a:alpha val="25098"/>
                        </a:srgb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lang="en-US" sz="1000" u="none" strike="noStrike">
                          <a:solidFill>
                            <a:schemeClr val="tx1"/>
                          </a:solidFill>
                          <a:effectLst/>
                          <a:latin typeface="Arial" panose="020B0604020202020204" pitchFamily="34" charset="0"/>
                          <a:cs typeface="Arial" panose="020B0604020202020204" pitchFamily="34" charset="0"/>
                        </a:rPr>
                        <a:t>S2: A</a:t>
                      </a:r>
                      <a:r>
                        <a:rPr lang="en-US" sz="1000" b="0" i="0" u="none" strike="noStrike">
                          <a:solidFill>
                            <a:schemeClr val="tx1"/>
                          </a:solidFill>
                          <a:effectLst/>
                          <a:latin typeface="Arial" panose="020B0604020202020204" pitchFamily="34" charset="0"/>
                          <a:cs typeface="Arial" panose="020B0604020202020204" pitchFamily="34" charset="0"/>
                        </a:rPr>
                        <a:t>-</a:t>
                      </a:r>
                    </a:p>
                  </a:txBody>
                  <a:tcPr marL="137160" marR="137160" anchor="ctr">
                    <a:lnL w="9525" cap="flat" cmpd="sng" algn="ctr">
                      <a:solidFill>
                        <a:srgbClr val="000000">
                          <a:alpha val="25098"/>
                        </a:srgbClr>
                      </a:solidFill>
                      <a:prstDash val="solid"/>
                      <a:round/>
                      <a:headEnd type="none" w="med" len="med"/>
                      <a:tailEnd type="none" w="med" len="med"/>
                    </a:lnL>
                    <a:lnR w="9525" cap="flat" cmpd="sng" algn="ctr">
                      <a:solidFill>
                        <a:srgbClr val="000000">
                          <a:alpha val="25098"/>
                        </a:srgbClr>
                      </a:solidFill>
                      <a:prstDash val="solid"/>
                      <a:round/>
                      <a:headEnd type="none" w="med" len="med"/>
                      <a:tailEnd type="none" w="med" len="med"/>
                    </a:lnR>
                    <a:lnT w="9525" cap="flat" cmpd="sng" algn="ctr">
                      <a:solidFill>
                        <a:srgbClr val="000000">
                          <a:alpha val="25098"/>
                        </a:srgbClr>
                      </a:solidFill>
                      <a:prstDash val="solid"/>
                      <a:round/>
                      <a:headEnd type="none" w="med" len="med"/>
                      <a:tailEnd type="none" w="med" len="med"/>
                    </a:lnT>
                    <a:lnB w="9525" cap="flat" cmpd="sng" algn="ctr">
                      <a:solidFill>
                        <a:srgbClr val="000000">
                          <a:alpha val="25098"/>
                        </a:srgb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679073994"/>
                  </a:ext>
                </a:extLst>
              </a:tr>
              <a:tr h="296087">
                <a:tc>
                  <a:txBody>
                    <a:bodyPr/>
                    <a:lstStyle/>
                    <a:p>
                      <a:pPr algn="l" fontAlgn="b"/>
                      <a:r>
                        <a:rPr lang="en-US" sz="1000" u="none" strike="noStrike" spc="0">
                          <a:solidFill>
                            <a:schemeClr val="tx1"/>
                          </a:solidFill>
                          <a:effectLst/>
                          <a:latin typeface="Arial" panose="020B0604020202020204" pitchFamily="34" charset="0"/>
                          <a:cs typeface="Arial" panose="020B0604020202020204" pitchFamily="34" charset="0"/>
                        </a:rPr>
                        <a:t>10</a:t>
                      </a:r>
                      <a:endParaRPr lang="en-US" sz="1000" b="0" i="0" u="none" strike="noStrike" spc="0">
                        <a:solidFill>
                          <a:schemeClr val="tx1"/>
                        </a:solidFill>
                        <a:effectLst/>
                        <a:latin typeface="Arial" panose="020B0604020202020204" pitchFamily="34" charset="0"/>
                        <a:cs typeface="Arial" panose="020B0604020202020204" pitchFamily="34" charset="0"/>
                      </a:endParaRPr>
                    </a:p>
                  </a:txBody>
                  <a:tcPr marL="137160" marR="137160" anchor="ctr">
                    <a:lnL w="9525" cap="flat" cmpd="sng" algn="ctr">
                      <a:solidFill>
                        <a:srgbClr val="000000">
                          <a:alpha val="25098"/>
                        </a:srgbClr>
                      </a:solidFill>
                      <a:prstDash val="solid"/>
                      <a:round/>
                      <a:headEnd type="none" w="med" len="med"/>
                      <a:tailEnd type="none" w="med" len="med"/>
                    </a:lnL>
                    <a:lnR w="9525" cap="flat" cmpd="sng" algn="ctr">
                      <a:solidFill>
                        <a:srgbClr val="000000">
                          <a:alpha val="25098"/>
                        </a:srgbClr>
                      </a:solidFill>
                      <a:prstDash val="solid"/>
                      <a:round/>
                      <a:headEnd type="none" w="med" len="med"/>
                      <a:tailEnd type="none" w="med" len="med"/>
                    </a:lnR>
                    <a:lnT w="9525" cap="flat" cmpd="sng" algn="ctr">
                      <a:solidFill>
                        <a:srgbClr val="000000">
                          <a:alpha val="25098"/>
                        </a:srgbClr>
                      </a:solidFill>
                      <a:prstDash val="solid"/>
                      <a:round/>
                      <a:headEnd type="none" w="med" len="med"/>
                      <a:tailEnd type="none" w="med" len="med"/>
                    </a:lnT>
                    <a:lnB w="9525" cap="flat" cmpd="sng" algn="ctr">
                      <a:solidFill>
                        <a:srgbClr val="000000">
                          <a:alpha val="25098"/>
                        </a:srgbClr>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pPr algn="l" fontAlgn="b"/>
                      <a:r>
                        <a:rPr lang="en-US" sz="1000" b="0" i="0" u="none" strike="noStrike">
                          <a:solidFill>
                            <a:schemeClr val="tx1"/>
                          </a:solidFill>
                          <a:effectLst/>
                          <a:latin typeface="Arial" panose="020B0604020202020204" pitchFamily="34" charset="0"/>
                          <a:cs typeface="Arial" panose="020B0604020202020204" pitchFamily="34" charset="0"/>
                        </a:rPr>
                        <a:t>PRE IB AP EUR HIST</a:t>
                      </a:r>
                    </a:p>
                  </a:txBody>
                  <a:tcPr marL="137160" marR="137160" anchor="ctr">
                    <a:lnL w="9525" cap="flat" cmpd="sng" algn="ctr">
                      <a:solidFill>
                        <a:srgbClr val="000000">
                          <a:alpha val="25098"/>
                        </a:srgbClr>
                      </a:solidFill>
                      <a:prstDash val="solid"/>
                      <a:round/>
                      <a:headEnd type="none" w="med" len="med"/>
                      <a:tailEnd type="none" w="med" len="med"/>
                    </a:lnL>
                    <a:lnR w="9525" cap="flat" cmpd="sng" algn="ctr">
                      <a:solidFill>
                        <a:srgbClr val="000000">
                          <a:alpha val="25098"/>
                        </a:srgbClr>
                      </a:solidFill>
                      <a:prstDash val="solid"/>
                      <a:round/>
                      <a:headEnd type="none" w="med" len="med"/>
                      <a:tailEnd type="none" w="med" len="med"/>
                    </a:lnR>
                    <a:lnT w="9525" cap="flat" cmpd="sng" algn="ctr">
                      <a:solidFill>
                        <a:srgbClr val="000000">
                          <a:alpha val="25098"/>
                        </a:srgbClr>
                      </a:solidFill>
                      <a:prstDash val="solid"/>
                      <a:round/>
                      <a:headEnd type="none" w="med" len="med"/>
                      <a:tailEnd type="none" w="med" len="med"/>
                    </a:lnT>
                    <a:lnB w="9525" cap="flat" cmpd="sng" algn="ctr">
                      <a:solidFill>
                        <a:srgbClr val="000000">
                          <a:alpha val="25098"/>
                        </a:srgbClr>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lang="en-US" sz="1000" b="0" i="0" u="none" strike="noStrike">
                          <a:solidFill>
                            <a:schemeClr val="tx1"/>
                          </a:solidFill>
                          <a:effectLst/>
                          <a:latin typeface="Arial" panose="020B0604020202020204" pitchFamily="34" charset="0"/>
                          <a:cs typeface="Arial" panose="020B0604020202020204" pitchFamily="34" charset="0"/>
                        </a:rPr>
                        <a:t>S1: B-</a:t>
                      </a:r>
                    </a:p>
                  </a:txBody>
                  <a:tcPr marL="137160" marR="137160" anchor="ctr">
                    <a:lnL w="9525" cap="flat" cmpd="sng" algn="ctr">
                      <a:solidFill>
                        <a:srgbClr val="000000">
                          <a:alpha val="25098"/>
                        </a:srgbClr>
                      </a:solidFill>
                      <a:prstDash val="solid"/>
                      <a:round/>
                      <a:headEnd type="none" w="med" len="med"/>
                      <a:tailEnd type="none" w="med" len="med"/>
                    </a:lnL>
                    <a:lnR w="9525" cap="flat" cmpd="sng" algn="ctr">
                      <a:solidFill>
                        <a:srgbClr val="000000">
                          <a:alpha val="25098"/>
                        </a:srgbClr>
                      </a:solidFill>
                      <a:prstDash val="solid"/>
                      <a:round/>
                      <a:headEnd type="none" w="med" len="med"/>
                      <a:tailEnd type="none" w="med" len="med"/>
                    </a:lnR>
                    <a:lnT w="9525" cap="flat" cmpd="sng" algn="ctr">
                      <a:solidFill>
                        <a:srgbClr val="000000">
                          <a:alpha val="25098"/>
                        </a:srgbClr>
                      </a:solidFill>
                      <a:prstDash val="solid"/>
                      <a:round/>
                      <a:headEnd type="none" w="med" len="med"/>
                      <a:tailEnd type="none" w="med" len="med"/>
                    </a:lnT>
                    <a:lnB w="9525" cap="flat" cmpd="sng" algn="ctr">
                      <a:solidFill>
                        <a:srgbClr val="000000">
                          <a:alpha val="25098"/>
                        </a:srgbClr>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lang="en-US" sz="1000" u="none" strike="noStrike">
                          <a:solidFill>
                            <a:schemeClr val="tx1"/>
                          </a:solidFill>
                          <a:effectLst/>
                          <a:latin typeface="Arial" panose="020B0604020202020204" pitchFamily="34" charset="0"/>
                          <a:cs typeface="Arial" panose="020B0604020202020204" pitchFamily="34" charset="0"/>
                        </a:rPr>
                        <a:t>S2: B</a:t>
                      </a:r>
                      <a:endParaRPr lang="en-US" sz="1000" b="0" i="0" u="none" strike="noStrike">
                        <a:solidFill>
                          <a:schemeClr val="tx1"/>
                        </a:solidFill>
                        <a:effectLst/>
                        <a:latin typeface="Arial" panose="020B0604020202020204" pitchFamily="34" charset="0"/>
                        <a:cs typeface="Arial" panose="020B0604020202020204" pitchFamily="34" charset="0"/>
                      </a:endParaRPr>
                    </a:p>
                  </a:txBody>
                  <a:tcPr marL="137160" marR="137160" anchor="ctr">
                    <a:lnL w="9525" cap="flat" cmpd="sng" algn="ctr">
                      <a:solidFill>
                        <a:srgbClr val="000000">
                          <a:alpha val="25098"/>
                        </a:srgbClr>
                      </a:solidFill>
                      <a:prstDash val="solid"/>
                      <a:round/>
                      <a:headEnd type="none" w="med" len="med"/>
                      <a:tailEnd type="none" w="med" len="med"/>
                    </a:lnL>
                    <a:lnR w="9525" cap="flat" cmpd="sng" algn="ctr">
                      <a:solidFill>
                        <a:srgbClr val="000000">
                          <a:alpha val="25098"/>
                        </a:srgbClr>
                      </a:solidFill>
                      <a:prstDash val="solid"/>
                      <a:round/>
                      <a:headEnd type="none" w="med" len="med"/>
                      <a:tailEnd type="none" w="med" len="med"/>
                    </a:lnR>
                    <a:lnT w="9525" cap="flat" cmpd="sng" algn="ctr">
                      <a:solidFill>
                        <a:srgbClr val="000000">
                          <a:alpha val="25098"/>
                        </a:srgbClr>
                      </a:solidFill>
                      <a:prstDash val="solid"/>
                      <a:round/>
                      <a:headEnd type="none" w="med" len="med"/>
                      <a:tailEnd type="none" w="med" len="med"/>
                    </a:lnT>
                    <a:lnB w="9525" cap="flat" cmpd="sng" algn="ctr">
                      <a:solidFill>
                        <a:srgbClr val="000000">
                          <a:alpha val="25098"/>
                        </a:srgbClr>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3682090799"/>
                  </a:ext>
                </a:extLst>
              </a:tr>
              <a:tr h="296087">
                <a:tc>
                  <a:txBody>
                    <a:bodyPr/>
                    <a:lstStyle/>
                    <a:p>
                      <a:pPr algn="l" fontAlgn="b"/>
                      <a:r>
                        <a:rPr lang="en-US" sz="1000" u="none" strike="noStrike" spc="0">
                          <a:solidFill>
                            <a:schemeClr val="tx1"/>
                          </a:solidFill>
                          <a:effectLst/>
                          <a:latin typeface="Arial" panose="020B0604020202020204" pitchFamily="34" charset="0"/>
                          <a:cs typeface="Arial" panose="020B0604020202020204" pitchFamily="34" charset="0"/>
                        </a:rPr>
                        <a:t>10</a:t>
                      </a:r>
                      <a:endParaRPr lang="en-US" sz="1000" b="0" i="0" u="none" strike="noStrike" spc="0">
                        <a:solidFill>
                          <a:schemeClr val="tx1"/>
                        </a:solidFill>
                        <a:effectLst/>
                        <a:latin typeface="Arial" panose="020B0604020202020204" pitchFamily="34" charset="0"/>
                        <a:cs typeface="Arial" panose="020B0604020202020204" pitchFamily="34" charset="0"/>
                      </a:endParaRPr>
                    </a:p>
                  </a:txBody>
                  <a:tcPr marL="137160" marR="137160" anchor="ctr">
                    <a:lnL w="9525" cap="flat" cmpd="sng" algn="ctr">
                      <a:solidFill>
                        <a:srgbClr val="000000">
                          <a:alpha val="25098"/>
                        </a:srgbClr>
                      </a:solidFill>
                      <a:prstDash val="solid"/>
                      <a:round/>
                      <a:headEnd type="none" w="med" len="med"/>
                      <a:tailEnd type="none" w="med" len="med"/>
                    </a:lnL>
                    <a:lnR w="9525" cap="flat" cmpd="sng" algn="ctr">
                      <a:solidFill>
                        <a:srgbClr val="000000">
                          <a:alpha val="25098"/>
                        </a:srgbClr>
                      </a:solidFill>
                      <a:prstDash val="solid"/>
                      <a:round/>
                      <a:headEnd type="none" w="med" len="med"/>
                      <a:tailEnd type="none" w="med" len="med"/>
                    </a:lnR>
                    <a:lnT w="9525" cap="flat" cmpd="sng" algn="ctr">
                      <a:solidFill>
                        <a:srgbClr val="000000">
                          <a:alpha val="25098"/>
                        </a:srgbClr>
                      </a:solidFill>
                      <a:prstDash val="solid"/>
                      <a:round/>
                      <a:headEnd type="none" w="med" len="med"/>
                      <a:tailEnd type="none" w="med" len="med"/>
                    </a:lnT>
                    <a:lnB w="9525" cap="flat" cmpd="sng" algn="ctr">
                      <a:solidFill>
                        <a:srgbClr val="000000">
                          <a:alpha val="25098"/>
                        </a:srgb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000" b="0" i="0" u="none" strike="noStrike">
                          <a:solidFill>
                            <a:schemeClr val="tx1"/>
                          </a:solidFill>
                          <a:effectLst/>
                          <a:latin typeface="Arial" panose="020B0604020202020204" pitchFamily="34" charset="0"/>
                          <a:cs typeface="Arial" panose="020B0604020202020204" pitchFamily="34" charset="0"/>
                        </a:rPr>
                        <a:t>PRE IB INT MATH</a:t>
                      </a:r>
                    </a:p>
                  </a:txBody>
                  <a:tcPr marL="137160" marR="137160" anchor="ctr">
                    <a:lnL w="9525" cap="flat" cmpd="sng" algn="ctr">
                      <a:solidFill>
                        <a:srgbClr val="000000">
                          <a:alpha val="25098"/>
                        </a:srgbClr>
                      </a:solidFill>
                      <a:prstDash val="solid"/>
                      <a:round/>
                      <a:headEnd type="none" w="med" len="med"/>
                      <a:tailEnd type="none" w="med" len="med"/>
                    </a:lnL>
                    <a:lnR w="9525" cap="flat" cmpd="sng" algn="ctr">
                      <a:solidFill>
                        <a:srgbClr val="000000">
                          <a:alpha val="25098"/>
                        </a:srgbClr>
                      </a:solidFill>
                      <a:prstDash val="solid"/>
                      <a:round/>
                      <a:headEnd type="none" w="med" len="med"/>
                      <a:tailEnd type="none" w="med" len="med"/>
                    </a:lnR>
                    <a:lnT w="9525" cap="flat" cmpd="sng" algn="ctr">
                      <a:solidFill>
                        <a:srgbClr val="000000">
                          <a:alpha val="25098"/>
                        </a:srgbClr>
                      </a:solidFill>
                      <a:prstDash val="solid"/>
                      <a:round/>
                      <a:headEnd type="none" w="med" len="med"/>
                      <a:tailEnd type="none" w="med" len="med"/>
                    </a:lnT>
                    <a:lnB w="9525" cap="flat" cmpd="sng" algn="ctr">
                      <a:solidFill>
                        <a:srgbClr val="000000">
                          <a:alpha val="25098"/>
                        </a:srgb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lang="en-US" sz="1000" b="0" i="0" u="none" strike="noStrike">
                          <a:solidFill>
                            <a:schemeClr val="tx1"/>
                          </a:solidFill>
                          <a:effectLst/>
                          <a:latin typeface="Arial" panose="020B0604020202020204" pitchFamily="34" charset="0"/>
                          <a:cs typeface="Arial" panose="020B0604020202020204" pitchFamily="34" charset="0"/>
                        </a:rPr>
                        <a:t>S1: B-</a:t>
                      </a:r>
                    </a:p>
                  </a:txBody>
                  <a:tcPr marL="137160" marR="137160" anchor="ctr">
                    <a:lnL w="9525" cap="flat" cmpd="sng" algn="ctr">
                      <a:solidFill>
                        <a:srgbClr val="000000">
                          <a:alpha val="25098"/>
                        </a:srgbClr>
                      </a:solidFill>
                      <a:prstDash val="solid"/>
                      <a:round/>
                      <a:headEnd type="none" w="med" len="med"/>
                      <a:tailEnd type="none" w="med" len="med"/>
                    </a:lnL>
                    <a:lnR w="9525" cap="flat" cmpd="sng" algn="ctr">
                      <a:solidFill>
                        <a:srgbClr val="000000">
                          <a:alpha val="25098"/>
                        </a:srgbClr>
                      </a:solidFill>
                      <a:prstDash val="solid"/>
                      <a:round/>
                      <a:headEnd type="none" w="med" len="med"/>
                      <a:tailEnd type="none" w="med" len="med"/>
                    </a:lnR>
                    <a:lnT w="9525" cap="flat" cmpd="sng" algn="ctr">
                      <a:solidFill>
                        <a:srgbClr val="000000">
                          <a:alpha val="25098"/>
                        </a:srgbClr>
                      </a:solidFill>
                      <a:prstDash val="solid"/>
                      <a:round/>
                      <a:headEnd type="none" w="med" len="med"/>
                      <a:tailEnd type="none" w="med" len="med"/>
                    </a:lnT>
                    <a:lnB w="9525" cap="flat" cmpd="sng" algn="ctr">
                      <a:solidFill>
                        <a:srgbClr val="000000">
                          <a:alpha val="25098"/>
                        </a:srgb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lang="en-US" sz="1000" u="none" strike="noStrike">
                          <a:solidFill>
                            <a:schemeClr val="tx1"/>
                          </a:solidFill>
                          <a:effectLst/>
                          <a:latin typeface="Arial" panose="020B0604020202020204" pitchFamily="34" charset="0"/>
                          <a:cs typeface="Arial" panose="020B0604020202020204" pitchFamily="34" charset="0"/>
                        </a:rPr>
                        <a:t>S2: C+</a:t>
                      </a:r>
                      <a:endParaRPr lang="en-US" sz="1000" b="0" i="0" u="none" strike="noStrike">
                        <a:solidFill>
                          <a:schemeClr val="tx1"/>
                        </a:solidFill>
                        <a:effectLst/>
                        <a:latin typeface="Arial" panose="020B0604020202020204" pitchFamily="34" charset="0"/>
                        <a:cs typeface="Arial" panose="020B0604020202020204" pitchFamily="34" charset="0"/>
                      </a:endParaRPr>
                    </a:p>
                  </a:txBody>
                  <a:tcPr marL="137160" marR="137160" anchor="ctr">
                    <a:lnL w="9525" cap="flat" cmpd="sng" algn="ctr">
                      <a:solidFill>
                        <a:srgbClr val="000000">
                          <a:alpha val="25098"/>
                        </a:srgbClr>
                      </a:solidFill>
                      <a:prstDash val="solid"/>
                      <a:round/>
                      <a:headEnd type="none" w="med" len="med"/>
                      <a:tailEnd type="none" w="med" len="med"/>
                    </a:lnL>
                    <a:lnR w="9525" cap="flat" cmpd="sng" algn="ctr">
                      <a:solidFill>
                        <a:srgbClr val="000000">
                          <a:alpha val="25098"/>
                        </a:srgbClr>
                      </a:solidFill>
                      <a:prstDash val="solid"/>
                      <a:round/>
                      <a:headEnd type="none" w="med" len="med"/>
                      <a:tailEnd type="none" w="med" len="med"/>
                    </a:lnR>
                    <a:lnT w="9525" cap="flat" cmpd="sng" algn="ctr">
                      <a:solidFill>
                        <a:srgbClr val="000000">
                          <a:alpha val="25098"/>
                        </a:srgbClr>
                      </a:solidFill>
                      <a:prstDash val="solid"/>
                      <a:round/>
                      <a:headEnd type="none" w="med" len="med"/>
                      <a:tailEnd type="none" w="med" len="med"/>
                    </a:lnT>
                    <a:lnB w="9525" cap="flat" cmpd="sng" algn="ctr">
                      <a:solidFill>
                        <a:srgbClr val="000000">
                          <a:alpha val="25098"/>
                        </a:srgb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945676983"/>
                  </a:ext>
                </a:extLst>
              </a:tr>
              <a:tr h="296087">
                <a:tc>
                  <a:txBody>
                    <a:bodyPr/>
                    <a:lstStyle/>
                    <a:p>
                      <a:pPr algn="l" fontAlgn="b"/>
                      <a:r>
                        <a:rPr lang="en-US" sz="1000" u="none" strike="noStrike" spc="0">
                          <a:solidFill>
                            <a:schemeClr val="tx1"/>
                          </a:solidFill>
                          <a:effectLst/>
                          <a:latin typeface="Arial" panose="020B0604020202020204" pitchFamily="34" charset="0"/>
                          <a:cs typeface="Arial" panose="020B0604020202020204" pitchFamily="34" charset="0"/>
                        </a:rPr>
                        <a:t>10</a:t>
                      </a:r>
                      <a:endParaRPr lang="en-US" sz="1000" b="0" i="0" u="none" strike="noStrike" spc="0">
                        <a:solidFill>
                          <a:schemeClr val="tx1"/>
                        </a:solidFill>
                        <a:effectLst/>
                        <a:latin typeface="Arial" panose="020B0604020202020204" pitchFamily="34" charset="0"/>
                        <a:cs typeface="Arial" panose="020B0604020202020204" pitchFamily="34" charset="0"/>
                      </a:endParaRPr>
                    </a:p>
                  </a:txBody>
                  <a:tcPr marL="137160" marR="137160" anchor="ctr">
                    <a:lnL w="9525" cap="flat" cmpd="sng" algn="ctr">
                      <a:solidFill>
                        <a:srgbClr val="000000">
                          <a:alpha val="25098"/>
                        </a:srgbClr>
                      </a:solidFill>
                      <a:prstDash val="solid"/>
                      <a:round/>
                      <a:headEnd type="none" w="med" len="med"/>
                      <a:tailEnd type="none" w="med" len="med"/>
                    </a:lnL>
                    <a:lnR w="9525" cap="flat" cmpd="sng" algn="ctr">
                      <a:solidFill>
                        <a:srgbClr val="000000">
                          <a:alpha val="25098"/>
                        </a:srgbClr>
                      </a:solidFill>
                      <a:prstDash val="solid"/>
                      <a:round/>
                      <a:headEnd type="none" w="med" len="med"/>
                      <a:tailEnd type="none" w="med" len="med"/>
                    </a:lnR>
                    <a:lnT w="9525" cap="flat" cmpd="sng" algn="ctr">
                      <a:solidFill>
                        <a:srgbClr val="000000">
                          <a:alpha val="25098"/>
                        </a:srgbClr>
                      </a:solidFill>
                      <a:prstDash val="solid"/>
                      <a:round/>
                      <a:headEnd type="none" w="med" len="med"/>
                      <a:tailEnd type="none" w="med" len="med"/>
                    </a:lnT>
                    <a:lnB w="9525" cap="flat" cmpd="sng" algn="ctr">
                      <a:solidFill>
                        <a:srgbClr val="000000">
                          <a:alpha val="25098"/>
                        </a:srgbClr>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pPr algn="l" fontAlgn="b"/>
                      <a:r>
                        <a:rPr lang="en-US" sz="1000" b="0" i="0" u="none" strike="noStrike">
                          <a:solidFill>
                            <a:schemeClr val="tx1"/>
                          </a:solidFill>
                          <a:effectLst/>
                          <a:latin typeface="Arial" panose="020B0604020202020204" pitchFamily="34" charset="0"/>
                          <a:cs typeface="Arial" panose="020B0604020202020204" pitchFamily="34" charset="0"/>
                        </a:rPr>
                        <a:t>PRE IB CHEMISTRY H</a:t>
                      </a:r>
                    </a:p>
                  </a:txBody>
                  <a:tcPr marL="137160" marR="137160" anchor="ctr">
                    <a:lnL w="9525" cap="flat" cmpd="sng" algn="ctr">
                      <a:solidFill>
                        <a:srgbClr val="000000">
                          <a:alpha val="25098"/>
                        </a:srgbClr>
                      </a:solidFill>
                      <a:prstDash val="solid"/>
                      <a:round/>
                      <a:headEnd type="none" w="med" len="med"/>
                      <a:tailEnd type="none" w="med" len="med"/>
                    </a:lnL>
                    <a:lnR w="9525" cap="flat" cmpd="sng" algn="ctr">
                      <a:solidFill>
                        <a:srgbClr val="000000">
                          <a:alpha val="25098"/>
                        </a:srgbClr>
                      </a:solidFill>
                      <a:prstDash val="solid"/>
                      <a:round/>
                      <a:headEnd type="none" w="med" len="med"/>
                      <a:tailEnd type="none" w="med" len="med"/>
                    </a:lnR>
                    <a:lnT w="9525" cap="flat" cmpd="sng" algn="ctr">
                      <a:solidFill>
                        <a:srgbClr val="000000">
                          <a:alpha val="25098"/>
                        </a:srgbClr>
                      </a:solidFill>
                      <a:prstDash val="solid"/>
                      <a:round/>
                      <a:headEnd type="none" w="med" len="med"/>
                      <a:tailEnd type="none" w="med" len="med"/>
                    </a:lnT>
                    <a:lnB w="9525" cap="flat" cmpd="sng" algn="ctr">
                      <a:solidFill>
                        <a:srgbClr val="000000">
                          <a:alpha val="25098"/>
                        </a:srgbClr>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lang="en-US" sz="1000" b="0" i="0" u="none" strike="noStrike">
                          <a:solidFill>
                            <a:schemeClr val="tx1"/>
                          </a:solidFill>
                          <a:effectLst/>
                          <a:latin typeface="Arial" panose="020B0604020202020204" pitchFamily="34" charset="0"/>
                          <a:cs typeface="Arial" panose="020B0604020202020204" pitchFamily="34" charset="0"/>
                        </a:rPr>
                        <a:t>S1: C-</a:t>
                      </a:r>
                    </a:p>
                  </a:txBody>
                  <a:tcPr marL="137160" marR="137160" anchor="ctr">
                    <a:lnL w="9525" cap="flat" cmpd="sng" algn="ctr">
                      <a:solidFill>
                        <a:srgbClr val="000000">
                          <a:alpha val="25098"/>
                        </a:srgbClr>
                      </a:solidFill>
                      <a:prstDash val="solid"/>
                      <a:round/>
                      <a:headEnd type="none" w="med" len="med"/>
                      <a:tailEnd type="none" w="med" len="med"/>
                    </a:lnL>
                    <a:lnR w="9525" cap="flat" cmpd="sng" algn="ctr">
                      <a:solidFill>
                        <a:srgbClr val="000000">
                          <a:alpha val="25098"/>
                        </a:srgbClr>
                      </a:solidFill>
                      <a:prstDash val="solid"/>
                      <a:round/>
                      <a:headEnd type="none" w="med" len="med"/>
                      <a:tailEnd type="none" w="med" len="med"/>
                    </a:lnR>
                    <a:lnT w="9525" cap="flat" cmpd="sng" algn="ctr">
                      <a:solidFill>
                        <a:srgbClr val="000000">
                          <a:alpha val="25098"/>
                        </a:srgbClr>
                      </a:solidFill>
                      <a:prstDash val="solid"/>
                      <a:round/>
                      <a:headEnd type="none" w="med" len="med"/>
                      <a:tailEnd type="none" w="med" len="med"/>
                    </a:lnT>
                    <a:lnB w="9525" cap="flat" cmpd="sng" algn="ctr">
                      <a:solidFill>
                        <a:srgbClr val="000000">
                          <a:alpha val="25098"/>
                        </a:srgbClr>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lang="en-US" sz="1000" u="none" strike="noStrike">
                          <a:solidFill>
                            <a:schemeClr val="tx1"/>
                          </a:solidFill>
                          <a:effectLst/>
                          <a:latin typeface="Arial" panose="020B0604020202020204" pitchFamily="34" charset="0"/>
                          <a:cs typeface="Arial" panose="020B0604020202020204" pitchFamily="34" charset="0"/>
                        </a:rPr>
                        <a:t>S2: D</a:t>
                      </a:r>
                      <a:endParaRPr lang="en-US" sz="1000" b="0" i="0" u="none" strike="noStrike">
                        <a:solidFill>
                          <a:schemeClr val="tx1"/>
                        </a:solidFill>
                        <a:effectLst/>
                        <a:latin typeface="Arial" panose="020B0604020202020204" pitchFamily="34" charset="0"/>
                        <a:cs typeface="Arial" panose="020B0604020202020204" pitchFamily="34" charset="0"/>
                      </a:endParaRPr>
                    </a:p>
                  </a:txBody>
                  <a:tcPr marL="137160" marR="137160" anchor="ctr">
                    <a:lnL w="9525" cap="flat" cmpd="sng" algn="ctr">
                      <a:solidFill>
                        <a:srgbClr val="000000">
                          <a:alpha val="25098"/>
                        </a:srgbClr>
                      </a:solidFill>
                      <a:prstDash val="solid"/>
                      <a:round/>
                      <a:headEnd type="none" w="med" len="med"/>
                      <a:tailEnd type="none" w="med" len="med"/>
                    </a:lnL>
                    <a:lnR w="9525" cap="flat" cmpd="sng" algn="ctr">
                      <a:solidFill>
                        <a:srgbClr val="000000">
                          <a:alpha val="25098"/>
                        </a:srgbClr>
                      </a:solidFill>
                      <a:prstDash val="solid"/>
                      <a:round/>
                      <a:headEnd type="none" w="med" len="med"/>
                      <a:tailEnd type="none" w="med" len="med"/>
                    </a:lnR>
                    <a:lnT w="9525" cap="flat" cmpd="sng" algn="ctr">
                      <a:solidFill>
                        <a:srgbClr val="000000">
                          <a:alpha val="25098"/>
                        </a:srgbClr>
                      </a:solidFill>
                      <a:prstDash val="solid"/>
                      <a:round/>
                      <a:headEnd type="none" w="med" len="med"/>
                      <a:tailEnd type="none" w="med" len="med"/>
                    </a:lnT>
                    <a:lnB w="9525" cap="flat" cmpd="sng" algn="ctr">
                      <a:solidFill>
                        <a:srgbClr val="000000">
                          <a:alpha val="25098"/>
                        </a:srgbClr>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3891813527"/>
                  </a:ext>
                </a:extLst>
              </a:tr>
              <a:tr h="296087">
                <a:tc>
                  <a:txBody>
                    <a:bodyPr/>
                    <a:lstStyle/>
                    <a:p>
                      <a:pPr algn="l" fontAlgn="b"/>
                      <a:r>
                        <a:rPr lang="en-US" sz="1000" u="none" strike="noStrike" spc="0">
                          <a:solidFill>
                            <a:schemeClr val="tx1"/>
                          </a:solidFill>
                          <a:effectLst/>
                          <a:latin typeface="Arial" panose="020B0604020202020204" pitchFamily="34" charset="0"/>
                          <a:cs typeface="Arial" panose="020B0604020202020204" pitchFamily="34" charset="0"/>
                        </a:rPr>
                        <a:t>10</a:t>
                      </a:r>
                      <a:endParaRPr lang="en-US" sz="1000" b="0" i="0" u="none" strike="noStrike" spc="0">
                        <a:solidFill>
                          <a:schemeClr val="tx1"/>
                        </a:solidFill>
                        <a:effectLst/>
                        <a:latin typeface="Arial" panose="020B0604020202020204" pitchFamily="34" charset="0"/>
                        <a:cs typeface="Arial" panose="020B0604020202020204" pitchFamily="34" charset="0"/>
                      </a:endParaRPr>
                    </a:p>
                  </a:txBody>
                  <a:tcPr marL="137160" marR="137160" anchor="ctr">
                    <a:lnL w="9525" cap="flat" cmpd="sng" algn="ctr">
                      <a:solidFill>
                        <a:srgbClr val="000000">
                          <a:alpha val="25098"/>
                        </a:srgbClr>
                      </a:solidFill>
                      <a:prstDash val="solid"/>
                      <a:round/>
                      <a:headEnd type="none" w="med" len="med"/>
                      <a:tailEnd type="none" w="med" len="med"/>
                    </a:lnL>
                    <a:lnR w="9525" cap="flat" cmpd="sng" algn="ctr">
                      <a:solidFill>
                        <a:srgbClr val="000000">
                          <a:alpha val="25098"/>
                        </a:srgbClr>
                      </a:solidFill>
                      <a:prstDash val="solid"/>
                      <a:round/>
                      <a:headEnd type="none" w="med" len="med"/>
                      <a:tailEnd type="none" w="med" len="med"/>
                    </a:lnR>
                    <a:lnT w="9525" cap="flat" cmpd="sng" algn="ctr">
                      <a:solidFill>
                        <a:srgbClr val="000000">
                          <a:alpha val="25098"/>
                        </a:srgbClr>
                      </a:solidFill>
                      <a:prstDash val="solid"/>
                      <a:round/>
                      <a:headEnd type="none" w="med" len="med"/>
                      <a:tailEnd type="none" w="med" len="med"/>
                    </a:lnT>
                    <a:lnB w="9525" cap="flat" cmpd="sng" algn="ctr">
                      <a:solidFill>
                        <a:srgbClr val="000000">
                          <a:alpha val="25098"/>
                        </a:srgb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000" b="0" i="0" u="none" strike="noStrike">
                          <a:solidFill>
                            <a:schemeClr val="tx1"/>
                          </a:solidFill>
                          <a:effectLst/>
                          <a:latin typeface="Arial" panose="020B0604020202020204" pitchFamily="34" charset="0"/>
                          <a:cs typeface="Arial" panose="020B0604020202020204" pitchFamily="34" charset="0"/>
                        </a:rPr>
                        <a:t>HEALTH</a:t>
                      </a:r>
                    </a:p>
                  </a:txBody>
                  <a:tcPr marL="137160" marR="137160" anchor="ctr">
                    <a:lnL w="9525" cap="flat" cmpd="sng" algn="ctr">
                      <a:solidFill>
                        <a:srgbClr val="000000">
                          <a:alpha val="25098"/>
                        </a:srgbClr>
                      </a:solidFill>
                      <a:prstDash val="solid"/>
                      <a:round/>
                      <a:headEnd type="none" w="med" len="med"/>
                      <a:tailEnd type="none" w="med" len="med"/>
                    </a:lnL>
                    <a:lnR w="9525" cap="flat" cmpd="sng" algn="ctr">
                      <a:solidFill>
                        <a:srgbClr val="000000">
                          <a:alpha val="25098"/>
                        </a:srgbClr>
                      </a:solidFill>
                      <a:prstDash val="solid"/>
                      <a:round/>
                      <a:headEnd type="none" w="med" len="med"/>
                      <a:tailEnd type="none" w="med" len="med"/>
                    </a:lnR>
                    <a:lnT w="9525" cap="flat" cmpd="sng" algn="ctr">
                      <a:solidFill>
                        <a:srgbClr val="000000">
                          <a:alpha val="25098"/>
                        </a:srgbClr>
                      </a:solidFill>
                      <a:prstDash val="solid"/>
                      <a:round/>
                      <a:headEnd type="none" w="med" len="med"/>
                      <a:tailEnd type="none" w="med" len="med"/>
                    </a:lnT>
                    <a:lnB w="9525" cap="flat" cmpd="sng" algn="ctr">
                      <a:solidFill>
                        <a:srgbClr val="000000">
                          <a:alpha val="25098"/>
                        </a:srgb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lang="en-US" sz="1000" b="0" i="0" u="none" strike="noStrike">
                          <a:solidFill>
                            <a:schemeClr val="tx1"/>
                          </a:solidFill>
                          <a:effectLst/>
                          <a:latin typeface="Arial" panose="020B0604020202020204" pitchFamily="34" charset="0"/>
                          <a:cs typeface="Arial" panose="020B0604020202020204" pitchFamily="34" charset="0"/>
                        </a:rPr>
                        <a:t>S1: A-</a:t>
                      </a:r>
                    </a:p>
                  </a:txBody>
                  <a:tcPr marL="137160" marR="137160" anchor="ctr">
                    <a:lnL w="9525" cap="flat" cmpd="sng" algn="ctr">
                      <a:solidFill>
                        <a:srgbClr val="000000">
                          <a:alpha val="25098"/>
                        </a:srgbClr>
                      </a:solidFill>
                      <a:prstDash val="solid"/>
                      <a:round/>
                      <a:headEnd type="none" w="med" len="med"/>
                      <a:tailEnd type="none" w="med" len="med"/>
                    </a:lnL>
                    <a:lnR w="9525" cap="flat" cmpd="sng" algn="ctr">
                      <a:solidFill>
                        <a:srgbClr val="000000">
                          <a:alpha val="25098"/>
                        </a:srgbClr>
                      </a:solidFill>
                      <a:prstDash val="solid"/>
                      <a:round/>
                      <a:headEnd type="none" w="med" len="med"/>
                      <a:tailEnd type="none" w="med" len="med"/>
                    </a:lnR>
                    <a:lnT w="9525" cap="flat" cmpd="sng" algn="ctr">
                      <a:solidFill>
                        <a:srgbClr val="000000">
                          <a:alpha val="25098"/>
                        </a:srgbClr>
                      </a:solidFill>
                      <a:prstDash val="solid"/>
                      <a:round/>
                      <a:headEnd type="none" w="med" len="med"/>
                      <a:tailEnd type="none" w="med" len="med"/>
                    </a:lnT>
                    <a:lnB w="9525" cap="flat" cmpd="sng" algn="ctr">
                      <a:solidFill>
                        <a:srgbClr val="000000">
                          <a:alpha val="25098"/>
                        </a:srgb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000" b="0" i="0" u="none" strike="noStrike">
                        <a:solidFill>
                          <a:schemeClr val="tx1"/>
                        </a:solidFill>
                        <a:effectLst/>
                        <a:latin typeface="Arial" panose="020B0604020202020204" pitchFamily="34" charset="0"/>
                        <a:cs typeface="Arial" panose="020B0604020202020204" pitchFamily="34" charset="0"/>
                      </a:endParaRPr>
                    </a:p>
                  </a:txBody>
                  <a:tcPr marL="137160" marR="137160" anchor="ctr">
                    <a:lnL w="9525" cap="flat" cmpd="sng" algn="ctr">
                      <a:solidFill>
                        <a:srgbClr val="000000">
                          <a:alpha val="25098"/>
                        </a:srgbClr>
                      </a:solidFill>
                      <a:prstDash val="solid"/>
                      <a:round/>
                      <a:headEnd type="none" w="med" len="med"/>
                      <a:tailEnd type="none" w="med" len="med"/>
                    </a:lnL>
                    <a:lnR w="9525" cap="flat" cmpd="sng" algn="ctr">
                      <a:solidFill>
                        <a:srgbClr val="000000">
                          <a:alpha val="25098"/>
                        </a:srgbClr>
                      </a:solidFill>
                      <a:prstDash val="solid"/>
                      <a:round/>
                      <a:headEnd type="none" w="med" len="med"/>
                      <a:tailEnd type="none" w="med" len="med"/>
                    </a:lnR>
                    <a:lnT w="9525" cap="flat" cmpd="sng" algn="ctr">
                      <a:solidFill>
                        <a:srgbClr val="000000">
                          <a:alpha val="25098"/>
                        </a:srgbClr>
                      </a:solidFill>
                      <a:prstDash val="solid"/>
                      <a:round/>
                      <a:headEnd type="none" w="med" len="med"/>
                      <a:tailEnd type="none" w="med" len="med"/>
                    </a:lnT>
                    <a:lnB w="9525" cap="flat" cmpd="sng" algn="ctr">
                      <a:solidFill>
                        <a:srgbClr val="000000">
                          <a:alpha val="25098"/>
                        </a:srgb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501535859"/>
                  </a:ext>
                </a:extLst>
              </a:tr>
            </a:tbl>
          </a:graphicData>
        </a:graphic>
      </p:graphicFrame>
      <p:sp>
        <p:nvSpPr>
          <p:cNvPr id="15" name="TextBox 14">
            <a:extLst>
              <a:ext uri="{FF2B5EF4-FFF2-40B4-BE49-F238E27FC236}">
                <a16:creationId xmlns:a16="http://schemas.microsoft.com/office/drawing/2014/main" id="{480A9A83-9366-C348-87FB-7FDB4FD5CC67}"/>
              </a:ext>
            </a:extLst>
          </p:cNvPr>
          <p:cNvSpPr txBox="1"/>
          <p:nvPr/>
        </p:nvSpPr>
        <p:spPr>
          <a:xfrm>
            <a:off x="527796" y="3943177"/>
            <a:ext cx="4694045" cy="1107996"/>
          </a:xfrm>
          <a:prstGeom prst="rect">
            <a:avLst/>
          </a:prstGeom>
          <a:noFill/>
        </p:spPr>
        <p:txBody>
          <a:bodyPr wrap="square" lIns="0" tIns="0" rIns="0" bIns="0" rtlCol="0">
            <a:spAutoFit/>
          </a:bodyPr>
          <a:lstStyle/>
          <a:p>
            <a:pPr>
              <a:spcAft>
                <a:spcPts val="600"/>
              </a:spcAft>
            </a:pPr>
            <a:r>
              <a:rPr lang="en-US">
                <a:solidFill>
                  <a:schemeClr val="bg1"/>
                </a:solidFill>
                <a:latin typeface="Arial" panose="020B0604020202020204" pitchFamily="34" charset="0"/>
                <a:cs typeface="Arial" panose="020B0604020202020204" pitchFamily="34" charset="0"/>
              </a:rPr>
              <a:t>Look at </a:t>
            </a:r>
            <a:r>
              <a:rPr lang="en-US" err="1">
                <a:solidFill>
                  <a:schemeClr val="bg1"/>
                </a:solidFill>
                <a:latin typeface="Arial" panose="020B0604020202020204" pitchFamily="34" charset="0"/>
                <a:cs typeface="Arial" panose="020B0604020202020204" pitchFamily="34" charset="0"/>
              </a:rPr>
              <a:t>Karoosh’s</a:t>
            </a:r>
            <a:r>
              <a:rPr lang="en-US">
                <a:solidFill>
                  <a:schemeClr val="bg1"/>
                </a:solidFill>
                <a:latin typeface="Arial" panose="020B0604020202020204" pitchFamily="34" charset="0"/>
                <a:cs typeface="Arial" panose="020B0604020202020204" pitchFamily="34" charset="0"/>
              </a:rPr>
              <a:t> grades before entering the DP. With a </a:t>
            </a:r>
            <a:r>
              <a:rPr lang="en-US" b="1">
                <a:solidFill>
                  <a:schemeClr val="bg1"/>
                </a:solidFill>
                <a:latin typeface="Arial" panose="020B0604020202020204" pitchFamily="34" charset="0"/>
                <a:cs typeface="Arial" panose="020B0604020202020204" pitchFamily="34" charset="0"/>
              </a:rPr>
              <a:t>D</a:t>
            </a:r>
            <a:r>
              <a:rPr lang="en-US">
                <a:solidFill>
                  <a:schemeClr val="bg1"/>
                </a:solidFill>
                <a:latin typeface="Arial" panose="020B0604020202020204" pitchFamily="34" charset="0"/>
                <a:cs typeface="Arial" panose="020B0604020202020204" pitchFamily="34" charset="0"/>
              </a:rPr>
              <a:t> in Chemistry, some school counsellors would suggest that the IB wasn’t right for </a:t>
            </a:r>
            <a:r>
              <a:rPr lang="en-US" err="1">
                <a:solidFill>
                  <a:schemeClr val="bg1"/>
                </a:solidFill>
                <a:latin typeface="Arial" panose="020B0604020202020204" pitchFamily="34" charset="0"/>
                <a:cs typeface="Arial" panose="020B0604020202020204" pitchFamily="34" charset="0"/>
              </a:rPr>
              <a:t>Karoosh</a:t>
            </a:r>
            <a:r>
              <a:rPr lang="en-US">
                <a:solidFill>
                  <a:schemeClr val="bg1"/>
                </a:solidFill>
                <a:latin typeface="Arial" panose="020B0604020202020204" pitchFamily="34" charset="0"/>
                <a:cs typeface="Arial" panose="020B0604020202020204" pitchFamily="34" charset="0"/>
              </a:rPr>
              <a:t>…</a:t>
            </a:r>
            <a:r>
              <a:rPr lang="en-GB">
                <a:solidFill>
                  <a:schemeClr val="bg1"/>
                </a:solidFill>
                <a:latin typeface="Arial" panose="020B0604020202020204" pitchFamily="34" charset="0"/>
                <a:cs typeface="Arial" panose="020B0604020202020204" pitchFamily="34" charset="0"/>
              </a:rPr>
              <a:t> </a:t>
            </a:r>
            <a:endParaRPr lang="en-US">
              <a:solidFill>
                <a:schemeClr val="bg1"/>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DEBCFA6F-DE74-8F48-AEBB-A5C75778E2EA}"/>
              </a:ext>
            </a:extLst>
          </p:cNvPr>
          <p:cNvSpPr txBox="1"/>
          <p:nvPr/>
        </p:nvSpPr>
        <p:spPr>
          <a:xfrm>
            <a:off x="527796" y="2321004"/>
            <a:ext cx="4615815" cy="1107996"/>
          </a:xfrm>
          <a:prstGeom prst="rect">
            <a:avLst/>
          </a:prstGeom>
          <a:noFill/>
        </p:spPr>
        <p:txBody>
          <a:bodyPr wrap="square" lIns="0" tIns="0" rIns="0" bIns="0" rtlCol="0">
            <a:spAutoFit/>
          </a:bodyPr>
          <a:lstStyle/>
          <a:p>
            <a:r>
              <a:rPr lang="en-US">
                <a:solidFill>
                  <a:schemeClr val="bg1"/>
                </a:solidFill>
                <a:latin typeface="Arial" panose="020B0604020202020204" pitchFamily="34" charset="0"/>
                <a:cs typeface="Arial" panose="020B0604020202020204" pitchFamily="34" charset="0"/>
              </a:rPr>
              <a:t>Before he started his final two years of high school, </a:t>
            </a:r>
            <a:r>
              <a:rPr lang="en-US" err="1">
                <a:solidFill>
                  <a:schemeClr val="bg1"/>
                </a:solidFill>
                <a:latin typeface="Arial" panose="020B0604020202020204" pitchFamily="34" charset="0"/>
                <a:cs typeface="Arial" panose="020B0604020202020204" pitchFamily="34" charset="0"/>
              </a:rPr>
              <a:t>Karoosh</a:t>
            </a:r>
            <a:r>
              <a:rPr lang="en-US">
                <a:solidFill>
                  <a:schemeClr val="bg1"/>
                </a:solidFill>
                <a:latin typeface="Arial" panose="020B0604020202020204" pitchFamily="34" charset="0"/>
                <a:cs typeface="Arial" panose="020B0604020202020204" pitchFamily="34" charset="0"/>
              </a:rPr>
              <a:t> chose subjects that challenged him as he wanted to improve his skills and go to university. </a:t>
            </a:r>
            <a:endParaRPr lang="en-GB">
              <a:solidFill>
                <a:schemeClr val="bg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E15F3154-8030-F445-A774-2078F5E8E32F}"/>
              </a:ext>
            </a:extLst>
          </p:cNvPr>
          <p:cNvSpPr txBox="1"/>
          <p:nvPr/>
        </p:nvSpPr>
        <p:spPr>
          <a:xfrm>
            <a:off x="527796" y="1471375"/>
            <a:ext cx="3195961" cy="461665"/>
          </a:xfrm>
          <a:prstGeom prst="rect">
            <a:avLst/>
          </a:prstGeom>
          <a:noFill/>
        </p:spPr>
        <p:txBody>
          <a:bodyPr wrap="square" lIns="0" tIns="0" rIns="0" bIns="0" rtlCol="0">
            <a:spAutoFit/>
          </a:bodyPr>
          <a:lstStyle/>
          <a:p>
            <a:r>
              <a:rPr lang="en-US" sz="3000" b="1">
                <a:solidFill>
                  <a:schemeClr val="bg1"/>
                </a:solidFill>
                <a:latin typeface="Arial" panose="020B0604020202020204" pitchFamily="34" charset="0"/>
                <a:cs typeface="Arial" panose="020B0604020202020204" pitchFamily="34" charset="0"/>
              </a:rPr>
              <a:t>Meet </a:t>
            </a:r>
            <a:r>
              <a:rPr lang="en-US" sz="3000" b="1" err="1">
                <a:solidFill>
                  <a:schemeClr val="bg1"/>
                </a:solidFill>
                <a:latin typeface="Arial" panose="020B0604020202020204" pitchFamily="34" charset="0"/>
                <a:cs typeface="Arial" panose="020B0604020202020204" pitchFamily="34" charset="0"/>
              </a:rPr>
              <a:t>Karoosh</a:t>
            </a:r>
            <a:endParaRPr lang="en-US" sz="3000" b="1">
              <a:solidFill>
                <a:schemeClr val="bg1"/>
              </a:solidFill>
              <a:latin typeface="Arial" panose="020B060402020202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8A203177-08E8-4A43-A26D-A4071DEB88DD}"/>
              </a:ext>
            </a:extLst>
          </p:cNvPr>
          <p:cNvSpPr txBox="1"/>
          <p:nvPr/>
        </p:nvSpPr>
        <p:spPr>
          <a:xfrm>
            <a:off x="6620237" y="5668737"/>
            <a:ext cx="3195961" cy="153888"/>
          </a:xfrm>
          <a:prstGeom prst="rect">
            <a:avLst/>
          </a:prstGeom>
          <a:noFill/>
        </p:spPr>
        <p:txBody>
          <a:bodyPr wrap="square" lIns="0" tIns="0" rIns="0" bIns="0" rtlCol="0">
            <a:spAutoFit/>
          </a:bodyPr>
          <a:lstStyle/>
          <a:p>
            <a:pPr algn="r"/>
            <a:r>
              <a:rPr lang="en-US" sz="1000">
                <a:solidFill>
                  <a:schemeClr val="bg1"/>
                </a:solidFill>
                <a:latin typeface="Arial" panose="020B0604020202020204" pitchFamily="34" charset="0"/>
                <a:cs typeface="Arial" panose="020B0604020202020204" pitchFamily="34" charset="0"/>
              </a:rPr>
              <a:t>10</a:t>
            </a:r>
            <a:r>
              <a:rPr lang="en-US" sz="1000" baseline="30000">
                <a:solidFill>
                  <a:schemeClr val="bg1"/>
                </a:solidFill>
                <a:latin typeface="Arial" panose="020B0604020202020204" pitchFamily="34" charset="0"/>
                <a:cs typeface="Arial" panose="020B0604020202020204" pitchFamily="34" charset="0"/>
              </a:rPr>
              <a:t>th </a:t>
            </a:r>
            <a:r>
              <a:rPr lang="en-US" sz="1000">
                <a:solidFill>
                  <a:schemeClr val="bg1"/>
                </a:solidFill>
                <a:latin typeface="Arial" panose="020B0604020202020204" pitchFamily="34" charset="0"/>
                <a:cs typeface="Arial" panose="020B0604020202020204" pitchFamily="34" charset="0"/>
              </a:rPr>
              <a:t>grade report card</a:t>
            </a:r>
          </a:p>
        </p:txBody>
      </p:sp>
      <p:sp>
        <p:nvSpPr>
          <p:cNvPr id="18" name="Freeform 8">
            <a:extLst>
              <a:ext uri="{FF2B5EF4-FFF2-40B4-BE49-F238E27FC236}">
                <a16:creationId xmlns:a16="http://schemas.microsoft.com/office/drawing/2014/main" id="{572B99C7-6B8B-5440-90BE-769A4CBC8CA2}"/>
              </a:ext>
            </a:extLst>
          </p:cNvPr>
          <p:cNvSpPr>
            <a:spLocks noChangeArrowheads="1"/>
          </p:cNvSpPr>
          <p:nvPr/>
        </p:nvSpPr>
        <p:spPr bwMode="auto">
          <a:xfrm>
            <a:off x="7680297" y="5081067"/>
            <a:ext cx="180348" cy="160897"/>
          </a:xfrm>
          <a:custGeom>
            <a:avLst/>
            <a:gdLst>
              <a:gd name="T0" fmla="*/ 78523 w 365"/>
              <a:gd name="T1" fmla="*/ 0 h 328"/>
              <a:gd name="T2" fmla="*/ 78523 w 365"/>
              <a:gd name="T3" fmla="*/ 43162 h 328"/>
              <a:gd name="T4" fmla="*/ 0 w 365"/>
              <a:gd name="T5" fmla="*/ 43162 h 328"/>
              <a:gd name="T6" fmla="*/ 0 w 365"/>
              <a:gd name="T7" fmla="*/ 101300 h 328"/>
              <a:gd name="T8" fmla="*/ 78523 w 365"/>
              <a:gd name="T9" fmla="*/ 101300 h 328"/>
              <a:gd name="T10" fmla="*/ 78523 w 365"/>
              <a:gd name="T11" fmla="*/ 144022 h 328"/>
              <a:gd name="T12" fmla="*/ 161481 w 365"/>
              <a:gd name="T13" fmla="*/ 70029 h 328"/>
              <a:gd name="T14" fmla="*/ 78523 w 365"/>
              <a:gd name="T15" fmla="*/ 0 h 32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65" h="328">
                <a:moveTo>
                  <a:pt x="177" y="0"/>
                </a:moveTo>
                <a:lnTo>
                  <a:pt x="177" y="98"/>
                </a:lnTo>
                <a:lnTo>
                  <a:pt x="0" y="98"/>
                </a:lnTo>
                <a:lnTo>
                  <a:pt x="0" y="230"/>
                </a:lnTo>
                <a:lnTo>
                  <a:pt x="177" y="230"/>
                </a:lnTo>
                <a:lnTo>
                  <a:pt x="177" y="327"/>
                </a:lnTo>
                <a:lnTo>
                  <a:pt x="364" y="159"/>
                </a:lnTo>
                <a:lnTo>
                  <a:pt x="177" y="0"/>
                </a:lnTo>
              </a:path>
            </a:pathLst>
          </a:custGeom>
          <a:solidFill>
            <a:schemeClr val="accent2"/>
          </a:solidFill>
          <a:ln>
            <a:noFill/>
          </a:ln>
          <a:effectLst/>
        </p:spPr>
        <p:txBody>
          <a:bodyPr wrap="none" lIns="34290" tIns="17145" rIns="34290" bIns="17145" anchor="ctr"/>
          <a:lstStyle/>
          <a:p>
            <a:endParaRPr lang="en-US"/>
          </a:p>
        </p:txBody>
      </p:sp>
      <p:sp>
        <p:nvSpPr>
          <p:cNvPr id="20" name="Freeform 8">
            <a:extLst>
              <a:ext uri="{FF2B5EF4-FFF2-40B4-BE49-F238E27FC236}">
                <a16:creationId xmlns:a16="http://schemas.microsoft.com/office/drawing/2014/main" id="{C63AFE8D-3E21-4143-85AC-862FE522E607}"/>
              </a:ext>
            </a:extLst>
          </p:cNvPr>
          <p:cNvSpPr>
            <a:spLocks noChangeArrowheads="1"/>
          </p:cNvSpPr>
          <p:nvPr/>
        </p:nvSpPr>
        <p:spPr bwMode="auto">
          <a:xfrm rot="10800000">
            <a:off x="9493563" y="5081066"/>
            <a:ext cx="180348" cy="160897"/>
          </a:xfrm>
          <a:custGeom>
            <a:avLst/>
            <a:gdLst>
              <a:gd name="T0" fmla="*/ 78523 w 365"/>
              <a:gd name="T1" fmla="*/ 0 h 328"/>
              <a:gd name="T2" fmla="*/ 78523 w 365"/>
              <a:gd name="T3" fmla="*/ 43162 h 328"/>
              <a:gd name="T4" fmla="*/ 0 w 365"/>
              <a:gd name="T5" fmla="*/ 43162 h 328"/>
              <a:gd name="T6" fmla="*/ 0 w 365"/>
              <a:gd name="T7" fmla="*/ 101300 h 328"/>
              <a:gd name="T8" fmla="*/ 78523 w 365"/>
              <a:gd name="T9" fmla="*/ 101300 h 328"/>
              <a:gd name="T10" fmla="*/ 78523 w 365"/>
              <a:gd name="T11" fmla="*/ 144022 h 328"/>
              <a:gd name="T12" fmla="*/ 161481 w 365"/>
              <a:gd name="T13" fmla="*/ 70029 h 328"/>
              <a:gd name="T14" fmla="*/ 78523 w 365"/>
              <a:gd name="T15" fmla="*/ 0 h 32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65" h="328">
                <a:moveTo>
                  <a:pt x="177" y="0"/>
                </a:moveTo>
                <a:lnTo>
                  <a:pt x="177" y="98"/>
                </a:lnTo>
                <a:lnTo>
                  <a:pt x="0" y="98"/>
                </a:lnTo>
                <a:lnTo>
                  <a:pt x="0" y="230"/>
                </a:lnTo>
                <a:lnTo>
                  <a:pt x="177" y="230"/>
                </a:lnTo>
                <a:lnTo>
                  <a:pt x="177" y="327"/>
                </a:lnTo>
                <a:lnTo>
                  <a:pt x="364" y="159"/>
                </a:lnTo>
                <a:lnTo>
                  <a:pt x="177" y="0"/>
                </a:lnTo>
              </a:path>
            </a:pathLst>
          </a:custGeom>
          <a:solidFill>
            <a:schemeClr val="accent2"/>
          </a:solidFill>
          <a:ln>
            <a:noFill/>
          </a:ln>
          <a:effectLst/>
        </p:spPr>
        <p:txBody>
          <a:bodyPr wrap="none" lIns="34290" tIns="17145" rIns="34290" bIns="17145" anchor="ctr"/>
          <a:lstStyle/>
          <a:p>
            <a:endParaRPr lang="en-US"/>
          </a:p>
        </p:txBody>
      </p:sp>
      <p:sp>
        <p:nvSpPr>
          <p:cNvPr id="26" name="Freeform 8">
            <a:extLst>
              <a:ext uri="{FF2B5EF4-FFF2-40B4-BE49-F238E27FC236}">
                <a16:creationId xmlns:a16="http://schemas.microsoft.com/office/drawing/2014/main" id="{4651C1B0-D9F9-2840-8CF8-1F0F6311CBDD}"/>
              </a:ext>
            </a:extLst>
          </p:cNvPr>
          <p:cNvSpPr>
            <a:spLocks noChangeArrowheads="1"/>
          </p:cNvSpPr>
          <p:nvPr/>
        </p:nvSpPr>
        <p:spPr bwMode="auto">
          <a:xfrm rot="10800000">
            <a:off x="9488004" y="4777250"/>
            <a:ext cx="180348" cy="160897"/>
          </a:xfrm>
          <a:custGeom>
            <a:avLst/>
            <a:gdLst>
              <a:gd name="T0" fmla="*/ 78523 w 365"/>
              <a:gd name="T1" fmla="*/ 0 h 328"/>
              <a:gd name="T2" fmla="*/ 78523 w 365"/>
              <a:gd name="T3" fmla="*/ 43162 h 328"/>
              <a:gd name="T4" fmla="*/ 0 w 365"/>
              <a:gd name="T5" fmla="*/ 43162 h 328"/>
              <a:gd name="T6" fmla="*/ 0 w 365"/>
              <a:gd name="T7" fmla="*/ 101300 h 328"/>
              <a:gd name="T8" fmla="*/ 78523 w 365"/>
              <a:gd name="T9" fmla="*/ 101300 h 328"/>
              <a:gd name="T10" fmla="*/ 78523 w 365"/>
              <a:gd name="T11" fmla="*/ 144022 h 328"/>
              <a:gd name="T12" fmla="*/ 161481 w 365"/>
              <a:gd name="T13" fmla="*/ 70029 h 328"/>
              <a:gd name="T14" fmla="*/ 78523 w 365"/>
              <a:gd name="T15" fmla="*/ 0 h 32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65" h="328">
                <a:moveTo>
                  <a:pt x="177" y="0"/>
                </a:moveTo>
                <a:lnTo>
                  <a:pt x="177" y="98"/>
                </a:lnTo>
                <a:lnTo>
                  <a:pt x="0" y="98"/>
                </a:lnTo>
                <a:lnTo>
                  <a:pt x="0" y="230"/>
                </a:lnTo>
                <a:lnTo>
                  <a:pt x="177" y="230"/>
                </a:lnTo>
                <a:lnTo>
                  <a:pt x="177" y="327"/>
                </a:lnTo>
                <a:lnTo>
                  <a:pt x="364" y="159"/>
                </a:lnTo>
                <a:lnTo>
                  <a:pt x="177" y="0"/>
                </a:lnTo>
              </a:path>
            </a:pathLst>
          </a:custGeom>
          <a:solidFill>
            <a:schemeClr val="accent2"/>
          </a:solidFill>
          <a:ln>
            <a:noFill/>
          </a:ln>
          <a:effectLst/>
        </p:spPr>
        <p:txBody>
          <a:bodyPr wrap="none" lIns="34290" tIns="17145" rIns="34290" bIns="17145" anchor="ctr"/>
          <a:lstStyle/>
          <a:p>
            <a:endParaRPr lang="en-US"/>
          </a:p>
        </p:txBody>
      </p:sp>
      <p:sp>
        <p:nvSpPr>
          <p:cNvPr id="27" name="Freeform 8">
            <a:extLst>
              <a:ext uri="{FF2B5EF4-FFF2-40B4-BE49-F238E27FC236}">
                <a16:creationId xmlns:a16="http://schemas.microsoft.com/office/drawing/2014/main" id="{AA4E1DD4-5249-4443-B6B5-406D542E66D3}"/>
              </a:ext>
            </a:extLst>
          </p:cNvPr>
          <p:cNvSpPr>
            <a:spLocks noChangeArrowheads="1"/>
          </p:cNvSpPr>
          <p:nvPr/>
        </p:nvSpPr>
        <p:spPr bwMode="auto">
          <a:xfrm rot="10800000">
            <a:off x="9488004" y="3600992"/>
            <a:ext cx="180348" cy="160897"/>
          </a:xfrm>
          <a:custGeom>
            <a:avLst/>
            <a:gdLst>
              <a:gd name="T0" fmla="*/ 78523 w 365"/>
              <a:gd name="T1" fmla="*/ 0 h 328"/>
              <a:gd name="T2" fmla="*/ 78523 w 365"/>
              <a:gd name="T3" fmla="*/ 43162 h 328"/>
              <a:gd name="T4" fmla="*/ 0 w 365"/>
              <a:gd name="T5" fmla="*/ 43162 h 328"/>
              <a:gd name="T6" fmla="*/ 0 w 365"/>
              <a:gd name="T7" fmla="*/ 101300 h 328"/>
              <a:gd name="T8" fmla="*/ 78523 w 365"/>
              <a:gd name="T9" fmla="*/ 101300 h 328"/>
              <a:gd name="T10" fmla="*/ 78523 w 365"/>
              <a:gd name="T11" fmla="*/ 144022 h 328"/>
              <a:gd name="T12" fmla="*/ 161481 w 365"/>
              <a:gd name="T13" fmla="*/ 70029 h 328"/>
              <a:gd name="T14" fmla="*/ 78523 w 365"/>
              <a:gd name="T15" fmla="*/ 0 h 32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65" h="328">
                <a:moveTo>
                  <a:pt x="177" y="0"/>
                </a:moveTo>
                <a:lnTo>
                  <a:pt x="177" y="98"/>
                </a:lnTo>
                <a:lnTo>
                  <a:pt x="0" y="98"/>
                </a:lnTo>
                <a:lnTo>
                  <a:pt x="0" y="230"/>
                </a:lnTo>
                <a:lnTo>
                  <a:pt x="177" y="230"/>
                </a:lnTo>
                <a:lnTo>
                  <a:pt x="177" y="327"/>
                </a:lnTo>
                <a:lnTo>
                  <a:pt x="364" y="159"/>
                </a:lnTo>
                <a:lnTo>
                  <a:pt x="177" y="0"/>
                </a:lnTo>
              </a:path>
            </a:pathLst>
          </a:custGeom>
          <a:solidFill>
            <a:schemeClr val="accent2"/>
          </a:solidFill>
          <a:ln>
            <a:noFill/>
          </a:ln>
          <a:effectLst/>
        </p:spPr>
        <p:txBody>
          <a:bodyPr wrap="none" lIns="34290" tIns="17145" rIns="34290" bIns="17145" anchor="ctr"/>
          <a:lstStyle/>
          <a:p>
            <a:endParaRPr lang="en-US"/>
          </a:p>
        </p:txBody>
      </p:sp>
      <p:sp>
        <p:nvSpPr>
          <p:cNvPr id="28" name="Freeform 8">
            <a:extLst>
              <a:ext uri="{FF2B5EF4-FFF2-40B4-BE49-F238E27FC236}">
                <a16:creationId xmlns:a16="http://schemas.microsoft.com/office/drawing/2014/main" id="{8A5B463B-6709-8245-9D32-72BEACD4C031}"/>
              </a:ext>
            </a:extLst>
          </p:cNvPr>
          <p:cNvSpPr>
            <a:spLocks noChangeArrowheads="1"/>
          </p:cNvSpPr>
          <p:nvPr/>
        </p:nvSpPr>
        <p:spPr bwMode="auto">
          <a:xfrm rot="10800000">
            <a:off x="9488004" y="3897913"/>
            <a:ext cx="180348" cy="160897"/>
          </a:xfrm>
          <a:custGeom>
            <a:avLst/>
            <a:gdLst>
              <a:gd name="T0" fmla="*/ 78523 w 365"/>
              <a:gd name="T1" fmla="*/ 0 h 328"/>
              <a:gd name="T2" fmla="*/ 78523 w 365"/>
              <a:gd name="T3" fmla="*/ 43162 h 328"/>
              <a:gd name="T4" fmla="*/ 0 w 365"/>
              <a:gd name="T5" fmla="*/ 43162 h 328"/>
              <a:gd name="T6" fmla="*/ 0 w 365"/>
              <a:gd name="T7" fmla="*/ 101300 h 328"/>
              <a:gd name="T8" fmla="*/ 78523 w 365"/>
              <a:gd name="T9" fmla="*/ 101300 h 328"/>
              <a:gd name="T10" fmla="*/ 78523 w 365"/>
              <a:gd name="T11" fmla="*/ 144022 h 328"/>
              <a:gd name="T12" fmla="*/ 161481 w 365"/>
              <a:gd name="T13" fmla="*/ 70029 h 328"/>
              <a:gd name="T14" fmla="*/ 78523 w 365"/>
              <a:gd name="T15" fmla="*/ 0 h 32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65" h="328">
                <a:moveTo>
                  <a:pt x="177" y="0"/>
                </a:moveTo>
                <a:lnTo>
                  <a:pt x="177" y="98"/>
                </a:lnTo>
                <a:lnTo>
                  <a:pt x="0" y="98"/>
                </a:lnTo>
                <a:lnTo>
                  <a:pt x="0" y="230"/>
                </a:lnTo>
                <a:lnTo>
                  <a:pt x="177" y="230"/>
                </a:lnTo>
                <a:lnTo>
                  <a:pt x="177" y="327"/>
                </a:lnTo>
                <a:lnTo>
                  <a:pt x="364" y="159"/>
                </a:lnTo>
                <a:lnTo>
                  <a:pt x="177" y="0"/>
                </a:lnTo>
              </a:path>
            </a:pathLst>
          </a:custGeom>
          <a:solidFill>
            <a:schemeClr val="accent2"/>
          </a:solidFill>
          <a:ln>
            <a:noFill/>
          </a:ln>
          <a:effectLst/>
        </p:spPr>
        <p:txBody>
          <a:bodyPr wrap="none" lIns="34290" tIns="17145" rIns="34290" bIns="17145" anchor="ctr"/>
          <a:lstStyle/>
          <a:p>
            <a:endParaRPr lang="en-US"/>
          </a:p>
        </p:txBody>
      </p:sp>
      <p:sp>
        <p:nvSpPr>
          <p:cNvPr id="32" name="Rounded Rectangle 31">
            <a:extLst>
              <a:ext uri="{FF2B5EF4-FFF2-40B4-BE49-F238E27FC236}">
                <a16:creationId xmlns:a16="http://schemas.microsoft.com/office/drawing/2014/main" id="{6DAB5725-1D9D-5349-80D8-C52679751DBB}"/>
              </a:ext>
            </a:extLst>
          </p:cNvPr>
          <p:cNvSpPr/>
          <p:nvPr/>
        </p:nvSpPr>
        <p:spPr>
          <a:xfrm>
            <a:off x="5449093" y="1323246"/>
            <a:ext cx="4615815" cy="4542790"/>
          </a:xfrm>
          <a:prstGeom prst="roundRect">
            <a:avLst>
              <a:gd name="adj" fmla="val 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A3744683-70B3-C146-B94C-063BB0D7331B}"/>
              </a:ext>
            </a:extLst>
          </p:cNvPr>
          <p:cNvPicPr>
            <a:picLocks noChangeAspect="1"/>
          </p:cNvPicPr>
          <p:nvPr/>
        </p:nvPicPr>
        <p:blipFill>
          <a:blip r:embed="rId3"/>
          <a:stretch>
            <a:fillRect/>
          </a:stretch>
        </p:blipFill>
        <p:spPr>
          <a:xfrm>
            <a:off x="0" y="5827199"/>
            <a:ext cx="5056136" cy="1029953"/>
          </a:xfrm>
          <a:prstGeom prst="rect">
            <a:avLst/>
          </a:prstGeom>
          <a:effectLst>
            <a:outerShdw blurRad="190500" dist="76200" dir="16200000" rotWithShape="0">
              <a:prstClr val="black">
                <a:alpha val="5000"/>
              </a:prstClr>
            </a:outerShdw>
          </a:effectLst>
        </p:spPr>
      </p:pic>
      <p:sp>
        <p:nvSpPr>
          <p:cNvPr id="22" name="Subtitle 4">
            <a:extLst>
              <a:ext uri="{FF2B5EF4-FFF2-40B4-BE49-F238E27FC236}">
                <a16:creationId xmlns:a16="http://schemas.microsoft.com/office/drawing/2014/main" id="{DE15AC94-2571-334F-946D-EFF8D29473B4}"/>
              </a:ext>
            </a:extLst>
          </p:cNvPr>
          <p:cNvSpPr txBox="1">
            <a:spLocks/>
          </p:cNvSpPr>
          <p:nvPr/>
        </p:nvSpPr>
        <p:spPr bwMode="auto">
          <a:xfrm>
            <a:off x="260243" y="11276"/>
            <a:ext cx="8362029"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sz="4800" b="1">
                <a:solidFill>
                  <a:srgbClr val="00B5CC"/>
                </a:solidFill>
                <a:latin typeface="Arial" panose="020B0604020202020204" pitchFamily="34" charset="0"/>
                <a:ea typeface="ＭＳ Ｐゴシック" pitchFamily="-108" charset="-128"/>
                <a:cs typeface="Arial" panose="020B0604020202020204" pitchFamily="34" charset="0"/>
              </a:rPr>
              <a:t>Featured Alumni</a:t>
            </a:r>
          </a:p>
        </p:txBody>
      </p:sp>
      <p:pic>
        <p:nvPicPr>
          <p:cNvPr id="8" name="Picture 7">
            <a:extLst>
              <a:ext uri="{FF2B5EF4-FFF2-40B4-BE49-F238E27FC236}">
                <a16:creationId xmlns:a16="http://schemas.microsoft.com/office/drawing/2014/main" id="{43C562DD-4112-4D39-B84E-78781FCB707F}"/>
              </a:ext>
            </a:extLst>
          </p:cNvPr>
          <p:cNvPicPr>
            <a:picLocks noChangeAspect="1"/>
          </p:cNvPicPr>
          <p:nvPr/>
        </p:nvPicPr>
        <p:blipFill>
          <a:blip r:embed="rId4"/>
          <a:stretch>
            <a:fillRect/>
          </a:stretch>
        </p:blipFill>
        <p:spPr>
          <a:xfrm>
            <a:off x="5449093" y="1323246"/>
            <a:ext cx="4615814" cy="4542791"/>
          </a:xfrm>
          <a:prstGeom prst="rect">
            <a:avLst/>
          </a:prstGeom>
        </p:spPr>
      </p:pic>
    </p:spTree>
    <p:extLst>
      <p:ext uri="{BB962C8B-B14F-4D97-AF65-F5344CB8AC3E}">
        <p14:creationId xmlns:p14="http://schemas.microsoft.com/office/powerpoint/2010/main" val="10702005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1000" fill="hold"/>
                                        <p:tgtEl>
                                          <p:spTgt spid="3"/>
                                        </p:tgtEl>
                                        <p:attrNameLst>
                                          <p:attrName>ppt_x</p:attrName>
                                        </p:attrNameLst>
                                      </p:cBhvr>
                                      <p:tavLst>
                                        <p:tav tm="0">
                                          <p:val>
                                            <p:strVal val="0-#ppt_w/2"/>
                                          </p:val>
                                        </p:tav>
                                        <p:tav tm="100000">
                                          <p:val>
                                            <p:strVal val="#ppt_x"/>
                                          </p:val>
                                        </p:tav>
                                      </p:tavLst>
                                    </p:anim>
                                    <p:anim calcmode="lin" valueType="num">
                                      <p:cBhvr additive="base">
                                        <p:cTn id="8" dur="1000" fill="hold"/>
                                        <p:tgtEl>
                                          <p:spTgt spid="3"/>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500"/>
                                  </p:stCondLst>
                                  <p:childTnLst>
                                    <p:set>
                                      <p:cBhvr>
                                        <p:cTn id="10" dur="1" fill="hold">
                                          <p:stCondLst>
                                            <p:cond delay="0"/>
                                          </p:stCondLst>
                                        </p:cTn>
                                        <p:tgtEl>
                                          <p:spTgt spid="15"/>
                                        </p:tgtEl>
                                        <p:attrNameLst>
                                          <p:attrName>style.visibility</p:attrName>
                                        </p:attrNameLst>
                                      </p:cBhvr>
                                      <p:to>
                                        <p:strVal val="visible"/>
                                      </p:to>
                                    </p:set>
                                    <p:anim calcmode="lin" valueType="num">
                                      <p:cBhvr additive="base">
                                        <p:cTn id="11" dur="1000" fill="hold"/>
                                        <p:tgtEl>
                                          <p:spTgt spid="15"/>
                                        </p:tgtEl>
                                        <p:attrNameLst>
                                          <p:attrName>ppt_x</p:attrName>
                                        </p:attrNameLst>
                                      </p:cBhvr>
                                      <p:tavLst>
                                        <p:tav tm="0">
                                          <p:val>
                                            <p:strVal val="0-#ppt_w/2"/>
                                          </p:val>
                                        </p:tav>
                                        <p:tav tm="100000">
                                          <p:val>
                                            <p:strVal val="#ppt_x"/>
                                          </p:val>
                                        </p:tav>
                                      </p:tavLst>
                                    </p:anim>
                                    <p:anim calcmode="lin" valueType="num">
                                      <p:cBhvr additive="base">
                                        <p:cTn id="12" dur="1000" fill="hold"/>
                                        <p:tgtEl>
                                          <p:spTgt spid="15"/>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250"/>
                                  </p:stCondLst>
                                  <p:childTnLst>
                                    <p:set>
                                      <p:cBhvr>
                                        <p:cTn id="14" dur="1" fill="hold">
                                          <p:stCondLst>
                                            <p:cond delay="0"/>
                                          </p:stCondLst>
                                        </p:cTn>
                                        <p:tgtEl>
                                          <p:spTgt spid="5"/>
                                        </p:tgtEl>
                                        <p:attrNameLst>
                                          <p:attrName>style.visibility</p:attrName>
                                        </p:attrNameLst>
                                      </p:cBhvr>
                                      <p:to>
                                        <p:strVal val="visible"/>
                                      </p:to>
                                    </p:set>
                                    <p:anim calcmode="lin" valueType="num">
                                      <p:cBhvr additive="base">
                                        <p:cTn id="15" dur="500" fill="hold"/>
                                        <p:tgtEl>
                                          <p:spTgt spid="5"/>
                                        </p:tgtEl>
                                        <p:attrNameLst>
                                          <p:attrName>ppt_x</p:attrName>
                                        </p:attrNameLst>
                                      </p:cBhvr>
                                      <p:tavLst>
                                        <p:tav tm="0">
                                          <p:val>
                                            <p:strVal val="0-#ppt_w/2"/>
                                          </p:val>
                                        </p:tav>
                                        <p:tav tm="100000">
                                          <p:val>
                                            <p:strVal val="#ppt_x"/>
                                          </p:val>
                                        </p:tav>
                                      </p:tavLst>
                                    </p:anim>
                                    <p:anim calcmode="lin" valueType="num">
                                      <p:cBhvr additive="base">
                                        <p:cTn id="16" dur="500" fill="hold"/>
                                        <p:tgtEl>
                                          <p:spTgt spid="5"/>
                                        </p:tgtEl>
                                        <p:attrNameLst>
                                          <p:attrName>ppt_y</p:attrName>
                                        </p:attrNameLst>
                                      </p:cBhvr>
                                      <p:tavLst>
                                        <p:tav tm="0">
                                          <p:val>
                                            <p:strVal val="#ppt_y"/>
                                          </p:val>
                                        </p:tav>
                                        <p:tav tm="100000">
                                          <p:val>
                                            <p:strVal val="#ppt_y"/>
                                          </p:val>
                                        </p:tav>
                                      </p:tavLst>
                                    </p:anim>
                                  </p:childTnLst>
                                </p:cTn>
                              </p:par>
                              <p:par>
                                <p:cTn id="17" presetID="10" presetClass="entr" presetSubtype="0" fill="hold" grpId="0" nodeType="withEffect">
                                  <p:stCondLst>
                                    <p:cond delay="1500"/>
                                  </p:stCondLst>
                                  <p:childTnLst>
                                    <p:set>
                                      <p:cBhvr>
                                        <p:cTn id="18" dur="1" fill="hold">
                                          <p:stCondLst>
                                            <p:cond delay="0"/>
                                          </p:stCondLst>
                                        </p:cTn>
                                        <p:tgtEl>
                                          <p:spTgt spid="17"/>
                                        </p:tgtEl>
                                        <p:attrNameLst>
                                          <p:attrName>style.visibility</p:attrName>
                                        </p:attrNameLst>
                                      </p:cBhvr>
                                      <p:to>
                                        <p:strVal val="visible"/>
                                      </p:to>
                                    </p:set>
                                    <p:animEffect transition="in" filter="fade">
                                      <p:cBhvr>
                                        <p:cTn id="19" dur="2000"/>
                                        <p:tgtEl>
                                          <p:spTgt spid="17"/>
                                        </p:tgtEl>
                                      </p:cBhvr>
                                    </p:animEffect>
                                  </p:childTnLst>
                                </p:cTn>
                              </p:par>
                              <p:par>
                                <p:cTn id="20" presetID="17" presetClass="entr" presetSubtype="10" fill="hold" grpId="0" nodeType="withEffect">
                                  <p:stCondLst>
                                    <p:cond delay="2000"/>
                                  </p:stCondLst>
                                  <p:childTnLst>
                                    <p:set>
                                      <p:cBhvr>
                                        <p:cTn id="21" dur="1" fill="hold">
                                          <p:stCondLst>
                                            <p:cond delay="0"/>
                                          </p:stCondLst>
                                        </p:cTn>
                                        <p:tgtEl>
                                          <p:spTgt spid="18"/>
                                        </p:tgtEl>
                                        <p:attrNameLst>
                                          <p:attrName>style.visibility</p:attrName>
                                        </p:attrNameLst>
                                      </p:cBhvr>
                                      <p:to>
                                        <p:strVal val="visible"/>
                                      </p:to>
                                    </p:set>
                                    <p:anim calcmode="lin" valueType="num">
                                      <p:cBhvr>
                                        <p:cTn id="22" dur="1000" fill="hold"/>
                                        <p:tgtEl>
                                          <p:spTgt spid="18"/>
                                        </p:tgtEl>
                                        <p:attrNameLst>
                                          <p:attrName>ppt_w</p:attrName>
                                        </p:attrNameLst>
                                      </p:cBhvr>
                                      <p:tavLst>
                                        <p:tav tm="0">
                                          <p:val>
                                            <p:fltVal val="0"/>
                                          </p:val>
                                        </p:tav>
                                        <p:tav tm="100000">
                                          <p:val>
                                            <p:strVal val="#ppt_w"/>
                                          </p:val>
                                        </p:tav>
                                      </p:tavLst>
                                    </p:anim>
                                    <p:anim calcmode="lin" valueType="num">
                                      <p:cBhvr>
                                        <p:cTn id="23" dur="1000" fill="hold"/>
                                        <p:tgtEl>
                                          <p:spTgt spid="18"/>
                                        </p:tgtEl>
                                        <p:attrNameLst>
                                          <p:attrName>ppt_h</p:attrName>
                                        </p:attrNameLst>
                                      </p:cBhvr>
                                      <p:tavLst>
                                        <p:tav tm="0">
                                          <p:val>
                                            <p:strVal val="#ppt_h"/>
                                          </p:val>
                                        </p:tav>
                                        <p:tav tm="100000">
                                          <p:val>
                                            <p:strVal val="#ppt_h"/>
                                          </p:val>
                                        </p:tav>
                                      </p:tavLst>
                                    </p:anim>
                                  </p:childTnLst>
                                </p:cTn>
                              </p:par>
                              <p:par>
                                <p:cTn id="24" presetID="17" presetClass="entr" presetSubtype="10" fill="hold" grpId="0" nodeType="withEffect">
                                  <p:stCondLst>
                                    <p:cond delay="2000"/>
                                  </p:stCondLst>
                                  <p:childTnLst>
                                    <p:set>
                                      <p:cBhvr>
                                        <p:cTn id="25" dur="1" fill="hold">
                                          <p:stCondLst>
                                            <p:cond delay="0"/>
                                          </p:stCondLst>
                                        </p:cTn>
                                        <p:tgtEl>
                                          <p:spTgt spid="20"/>
                                        </p:tgtEl>
                                        <p:attrNameLst>
                                          <p:attrName>style.visibility</p:attrName>
                                        </p:attrNameLst>
                                      </p:cBhvr>
                                      <p:to>
                                        <p:strVal val="visible"/>
                                      </p:to>
                                    </p:set>
                                    <p:anim calcmode="lin" valueType="num">
                                      <p:cBhvr>
                                        <p:cTn id="26" dur="1000" fill="hold"/>
                                        <p:tgtEl>
                                          <p:spTgt spid="20"/>
                                        </p:tgtEl>
                                        <p:attrNameLst>
                                          <p:attrName>ppt_w</p:attrName>
                                        </p:attrNameLst>
                                      </p:cBhvr>
                                      <p:tavLst>
                                        <p:tav tm="0">
                                          <p:val>
                                            <p:fltVal val="0"/>
                                          </p:val>
                                        </p:tav>
                                        <p:tav tm="100000">
                                          <p:val>
                                            <p:strVal val="#ppt_w"/>
                                          </p:val>
                                        </p:tav>
                                      </p:tavLst>
                                    </p:anim>
                                    <p:anim calcmode="lin" valueType="num">
                                      <p:cBhvr>
                                        <p:cTn id="27" dur="1000" fill="hold"/>
                                        <p:tgtEl>
                                          <p:spTgt spid="20"/>
                                        </p:tgtEl>
                                        <p:attrNameLst>
                                          <p:attrName>ppt_h</p:attrName>
                                        </p:attrNameLst>
                                      </p:cBhvr>
                                      <p:tavLst>
                                        <p:tav tm="0">
                                          <p:val>
                                            <p:strVal val="#ppt_h"/>
                                          </p:val>
                                        </p:tav>
                                        <p:tav tm="100000">
                                          <p:val>
                                            <p:strVal val="#ppt_h"/>
                                          </p:val>
                                        </p:tav>
                                      </p:tavLst>
                                    </p:anim>
                                  </p:childTnLst>
                                </p:cTn>
                              </p:par>
                              <p:par>
                                <p:cTn id="28" presetID="17" presetClass="entr" presetSubtype="10" fill="hold" grpId="0" nodeType="withEffect">
                                  <p:stCondLst>
                                    <p:cond delay="2000"/>
                                  </p:stCondLst>
                                  <p:childTnLst>
                                    <p:set>
                                      <p:cBhvr>
                                        <p:cTn id="29" dur="1" fill="hold">
                                          <p:stCondLst>
                                            <p:cond delay="0"/>
                                          </p:stCondLst>
                                        </p:cTn>
                                        <p:tgtEl>
                                          <p:spTgt spid="26"/>
                                        </p:tgtEl>
                                        <p:attrNameLst>
                                          <p:attrName>style.visibility</p:attrName>
                                        </p:attrNameLst>
                                      </p:cBhvr>
                                      <p:to>
                                        <p:strVal val="visible"/>
                                      </p:to>
                                    </p:set>
                                    <p:anim calcmode="lin" valueType="num">
                                      <p:cBhvr>
                                        <p:cTn id="30" dur="1000" fill="hold"/>
                                        <p:tgtEl>
                                          <p:spTgt spid="26"/>
                                        </p:tgtEl>
                                        <p:attrNameLst>
                                          <p:attrName>ppt_w</p:attrName>
                                        </p:attrNameLst>
                                      </p:cBhvr>
                                      <p:tavLst>
                                        <p:tav tm="0">
                                          <p:val>
                                            <p:fltVal val="0"/>
                                          </p:val>
                                        </p:tav>
                                        <p:tav tm="100000">
                                          <p:val>
                                            <p:strVal val="#ppt_w"/>
                                          </p:val>
                                        </p:tav>
                                      </p:tavLst>
                                    </p:anim>
                                    <p:anim calcmode="lin" valueType="num">
                                      <p:cBhvr>
                                        <p:cTn id="31" dur="1000" fill="hold"/>
                                        <p:tgtEl>
                                          <p:spTgt spid="26"/>
                                        </p:tgtEl>
                                        <p:attrNameLst>
                                          <p:attrName>ppt_h</p:attrName>
                                        </p:attrNameLst>
                                      </p:cBhvr>
                                      <p:tavLst>
                                        <p:tav tm="0">
                                          <p:val>
                                            <p:strVal val="#ppt_h"/>
                                          </p:val>
                                        </p:tav>
                                        <p:tav tm="100000">
                                          <p:val>
                                            <p:strVal val="#ppt_h"/>
                                          </p:val>
                                        </p:tav>
                                      </p:tavLst>
                                    </p:anim>
                                  </p:childTnLst>
                                </p:cTn>
                              </p:par>
                              <p:par>
                                <p:cTn id="32" presetID="17" presetClass="entr" presetSubtype="10" fill="hold" grpId="0" nodeType="withEffect">
                                  <p:stCondLst>
                                    <p:cond delay="2000"/>
                                  </p:stCondLst>
                                  <p:childTnLst>
                                    <p:set>
                                      <p:cBhvr>
                                        <p:cTn id="33" dur="1" fill="hold">
                                          <p:stCondLst>
                                            <p:cond delay="0"/>
                                          </p:stCondLst>
                                        </p:cTn>
                                        <p:tgtEl>
                                          <p:spTgt spid="28"/>
                                        </p:tgtEl>
                                        <p:attrNameLst>
                                          <p:attrName>style.visibility</p:attrName>
                                        </p:attrNameLst>
                                      </p:cBhvr>
                                      <p:to>
                                        <p:strVal val="visible"/>
                                      </p:to>
                                    </p:set>
                                    <p:anim calcmode="lin" valueType="num">
                                      <p:cBhvr>
                                        <p:cTn id="34" dur="1000" fill="hold"/>
                                        <p:tgtEl>
                                          <p:spTgt spid="28"/>
                                        </p:tgtEl>
                                        <p:attrNameLst>
                                          <p:attrName>ppt_w</p:attrName>
                                        </p:attrNameLst>
                                      </p:cBhvr>
                                      <p:tavLst>
                                        <p:tav tm="0">
                                          <p:val>
                                            <p:fltVal val="0"/>
                                          </p:val>
                                        </p:tav>
                                        <p:tav tm="100000">
                                          <p:val>
                                            <p:strVal val="#ppt_w"/>
                                          </p:val>
                                        </p:tav>
                                      </p:tavLst>
                                    </p:anim>
                                    <p:anim calcmode="lin" valueType="num">
                                      <p:cBhvr>
                                        <p:cTn id="35" dur="1000" fill="hold"/>
                                        <p:tgtEl>
                                          <p:spTgt spid="28"/>
                                        </p:tgtEl>
                                        <p:attrNameLst>
                                          <p:attrName>ppt_h</p:attrName>
                                        </p:attrNameLst>
                                      </p:cBhvr>
                                      <p:tavLst>
                                        <p:tav tm="0">
                                          <p:val>
                                            <p:strVal val="#ppt_h"/>
                                          </p:val>
                                        </p:tav>
                                        <p:tav tm="100000">
                                          <p:val>
                                            <p:strVal val="#ppt_h"/>
                                          </p:val>
                                        </p:tav>
                                      </p:tavLst>
                                    </p:anim>
                                  </p:childTnLst>
                                </p:cTn>
                              </p:par>
                              <p:par>
                                <p:cTn id="36" presetID="17" presetClass="entr" presetSubtype="10" fill="hold" grpId="0" nodeType="withEffect">
                                  <p:stCondLst>
                                    <p:cond delay="2000"/>
                                  </p:stCondLst>
                                  <p:childTnLst>
                                    <p:set>
                                      <p:cBhvr>
                                        <p:cTn id="37" dur="1" fill="hold">
                                          <p:stCondLst>
                                            <p:cond delay="0"/>
                                          </p:stCondLst>
                                        </p:cTn>
                                        <p:tgtEl>
                                          <p:spTgt spid="27"/>
                                        </p:tgtEl>
                                        <p:attrNameLst>
                                          <p:attrName>style.visibility</p:attrName>
                                        </p:attrNameLst>
                                      </p:cBhvr>
                                      <p:to>
                                        <p:strVal val="visible"/>
                                      </p:to>
                                    </p:set>
                                    <p:anim calcmode="lin" valueType="num">
                                      <p:cBhvr>
                                        <p:cTn id="38" dur="1000" fill="hold"/>
                                        <p:tgtEl>
                                          <p:spTgt spid="27"/>
                                        </p:tgtEl>
                                        <p:attrNameLst>
                                          <p:attrName>ppt_w</p:attrName>
                                        </p:attrNameLst>
                                      </p:cBhvr>
                                      <p:tavLst>
                                        <p:tav tm="0">
                                          <p:val>
                                            <p:fltVal val="0"/>
                                          </p:val>
                                        </p:tav>
                                        <p:tav tm="100000">
                                          <p:val>
                                            <p:strVal val="#ppt_w"/>
                                          </p:val>
                                        </p:tav>
                                      </p:tavLst>
                                    </p:anim>
                                    <p:anim calcmode="lin" valueType="num">
                                      <p:cBhvr>
                                        <p:cTn id="39" dur="1000" fill="hold"/>
                                        <p:tgtEl>
                                          <p:spTgt spid="27"/>
                                        </p:tgtEl>
                                        <p:attrNameLst>
                                          <p:attrName>ppt_h</p:attrName>
                                        </p:attrNameLst>
                                      </p:cBhvr>
                                      <p:tavLst>
                                        <p:tav tm="0">
                                          <p:val>
                                            <p:strVal val="#ppt_h"/>
                                          </p:val>
                                        </p:tav>
                                        <p:tav tm="100000">
                                          <p:val>
                                            <p:strVal val="#ppt_h"/>
                                          </p:val>
                                        </p:tav>
                                      </p:tavLst>
                                    </p:anim>
                                  </p:childTnLst>
                                </p:cTn>
                              </p:par>
                              <p:par>
                                <p:cTn id="40" presetID="22" presetClass="exit" presetSubtype="8" fill="hold" grpId="0" nodeType="withEffect">
                                  <p:stCondLst>
                                    <p:cond delay="500"/>
                                  </p:stCondLst>
                                  <p:childTnLst>
                                    <p:animEffect transition="out" filter="wipe(left)">
                                      <p:cBhvr>
                                        <p:cTn id="41" dur="1000"/>
                                        <p:tgtEl>
                                          <p:spTgt spid="32"/>
                                        </p:tgtEl>
                                      </p:cBhvr>
                                    </p:animEffect>
                                    <p:set>
                                      <p:cBhvr>
                                        <p:cTn id="42" dur="1" fill="hold">
                                          <p:stCondLst>
                                            <p:cond delay="999"/>
                                          </p:stCondLst>
                                        </p:cTn>
                                        <p:tgtEl>
                                          <p:spTgt spid="3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3" grpId="0"/>
      <p:bldP spid="5" grpId="0"/>
      <p:bldP spid="17" grpId="0"/>
      <p:bldP spid="18" grpId="0" animBg="1"/>
      <p:bldP spid="20" grpId="0" animBg="1"/>
      <p:bldP spid="26" grpId="0" animBg="1"/>
      <p:bldP spid="27" grpId="0" animBg="1"/>
      <p:bldP spid="28" grpId="0" animBg="1"/>
      <p:bldP spid="32"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4">
            <a:extLst>
              <a:ext uri="{FF2B5EF4-FFF2-40B4-BE49-F238E27FC236}">
                <a16:creationId xmlns:a16="http://schemas.microsoft.com/office/drawing/2014/main" id="{738A912F-245D-AA44-97F4-C2F547B22C47}"/>
              </a:ext>
            </a:extLst>
          </p:cNvPr>
          <p:cNvSpPr txBox="1">
            <a:spLocks/>
          </p:cNvSpPr>
          <p:nvPr/>
        </p:nvSpPr>
        <p:spPr bwMode="auto">
          <a:xfrm>
            <a:off x="675869" y="178277"/>
            <a:ext cx="7480261"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defTabSz="457200" fontAlgn="base">
              <a:spcBef>
                <a:spcPct val="20000"/>
              </a:spcBef>
              <a:spcAft>
                <a:spcPct val="0"/>
              </a:spcAft>
              <a:defRPr/>
            </a:pPr>
            <a:r>
              <a:rPr lang="en-US" sz="5000" b="1">
                <a:solidFill>
                  <a:schemeClr val="bg1"/>
                </a:solidFill>
                <a:latin typeface="Arial" panose="020B0604020202020204" pitchFamily="34" charset="0"/>
                <a:ea typeface="ＭＳ Ｐゴシック" pitchFamily="-108" charset="-128"/>
                <a:cs typeface="Arial" panose="020B0604020202020204" pitchFamily="34" charset="0"/>
              </a:rPr>
              <a:t>Featured Alumni</a:t>
            </a:r>
          </a:p>
        </p:txBody>
      </p:sp>
      <p:sp>
        <p:nvSpPr>
          <p:cNvPr id="15" name="TextBox 14">
            <a:extLst>
              <a:ext uri="{FF2B5EF4-FFF2-40B4-BE49-F238E27FC236}">
                <a16:creationId xmlns:a16="http://schemas.microsoft.com/office/drawing/2014/main" id="{480A9A83-9366-C348-87FB-7FDB4FD5CC67}"/>
              </a:ext>
            </a:extLst>
          </p:cNvPr>
          <p:cNvSpPr txBox="1"/>
          <p:nvPr/>
        </p:nvSpPr>
        <p:spPr>
          <a:xfrm>
            <a:off x="527796" y="2625835"/>
            <a:ext cx="2993063" cy="1969706"/>
          </a:xfrm>
          <a:prstGeom prst="rect">
            <a:avLst/>
          </a:prstGeom>
          <a:noFill/>
        </p:spPr>
        <p:txBody>
          <a:bodyPr wrap="square" lIns="0" tIns="0" rIns="0" bIns="0" rtlCol="0">
            <a:spAutoFit/>
          </a:bodyPr>
          <a:lstStyle/>
          <a:p>
            <a:pPr>
              <a:lnSpc>
                <a:spcPts val="2600"/>
              </a:lnSpc>
            </a:pPr>
            <a:r>
              <a:rPr lang="en-US" err="1">
                <a:solidFill>
                  <a:schemeClr val="bg1"/>
                </a:solidFill>
                <a:latin typeface="Arial" panose="020B0604020202020204" pitchFamily="34" charset="0"/>
                <a:cs typeface="Arial" panose="020B0604020202020204" pitchFamily="34" charset="0"/>
              </a:rPr>
              <a:t>Karoosh</a:t>
            </a:r>
            <a:r>
              <a:rPr lang="en-US">
                <a:solidFill>
                  <a:schemeClr val="bg1"/>
                </a:solidFill>
                <a:latin typeface="Arial" panose="020B0604020202020204" pitchFamily="34" charset="0"/>
                <a:cs typeface="Arial" panose="020B0604020202020204" pitchFamily="34" charset="0"/>
              </a:rPr>
              <a:t> went to an</a:t>
            </a:r>
            <a:br>
              <a:rPr lang="en-US">
                <a:solidFill>
                  <a:schemeClr val="bg1"/>
                </a:solidFill>
                <a:latin typeface="Arial" panose="020B0604020202020204" pitchFamily="34" charset="0"/>
                <a:cs typeface="Arial" panose="020B0604020202020204" pitchFamily="34" charset="0"/>
              </a:rPr>
            </a:br>
            <a:r>
              <a:rPr lang="en-US">
                <a:solidFill>
                  <a:schemeClr val="bg1"/>
                </a:solidFill>
                <a:latin typeface="Arial" panose="020B0604020202020204" pitchFamily="34" charset="0"/>
                <a:cs typeface="Arial" panose="020B0604020202020204" pitchFamily="34" charset="0"/>
              </a:rPr>
              <a:t>IB high school that did not set any limits for students who wanted to set high expectations</a:t>
            </a:r>
            <a:br>
              <a:rPr lang="en-US">
                <a:solidFill>
                  <a:schemeClr val="bg1"/>
                </a:solidFill>
                <a:latin typeface="Arial" panose="020B0604020202020204" pitchFamily="34" charset="0"/>
                <a:cs typeface="Arial" panose="020B0604020202020204" pitchFamily="34" charset="0"/>
              </a:rPr>
            </a:br>
            <a:r>
              <a:rPr lang="en-US">
                <a:solidFill>
                  <a:schemeClr val="bg1"/>
                </a:solidFill>
                <a:latin typeface="Arial" panose="020B0604020202020204" pitchFamily="34" charset="0"/>
                <a:cs typeface="Arial" panose="020B0604020202020204" pitchFamily="34" charset="0"/>
              </a:rPr>
              <a:t>for themselves.</a:t>
            </a:r>
            <a:endParaRPr lang="en-GB">
              <a:solidFill>
                <a:schemeClr val="bg1"/>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DEBCFA6F-DE74-8F48-AEBB-A5C75778E2EA}"/>
              </a:ext>
            </a:extLst>
          </p:cNvPr>
          <p:cNvSpPr txBox="1"/>
          <p:nvPr/>
        </p:nvSpPr>
        <p:spPr>
          <a:xfrm>
            <a:off x="527796" y="1589618"/>
            <a:ext cx="2757632" cy="934166"/>
          </a:xfrm>
          <a:prstGeom prst="rect">
            <a:avLst/>
          </a:prstGeom>
          <a:noFill/>
        </p:spPr>
        <p:txBody>
          <a:bodyPr wrap="square" lIns="0" tIns="0" rIns="0" bIns="0" rtlCol="0">
            <a:spAutoFit/>
          </a:bodyPr>
          <a:lstStyle/>
          <a:p>
            <a:pPr>
              <a:lnSpc>
                <a:spcPts val="2500"/>
              </a:lnSpc>
              <a:spcAft>
                <a:spcPts val="1000"/>
              </a:spcAft>
            </a:pPr>
            <a:r>
              <a:rPr lang="en-US" err="1">
                <a:solidFill>
                  <a:schemeClr val="bg1"/>
                </a:solidFill>
                <a:latin typeface="Arial" panose="020B0604020202020204" pitchFamily="34" charset="0"/>
                <a:cs typeface="Arial" panose="020B0604020202020204" pitchFamily="34" charset="0"/>
              </a:rPr>
              <a:t>Karoosh</a:t>
            </a:r>
            <a:r>
              <a:rPr lang="en-US">
                <a:solidFill>
                  <a:schemeClr val="bg1"/>
                </a:solidFill>
                <a:latin typeface="Arial" panose="020B0604020202020204" pitchFamily="34" charset="0"/>
                <a:cs typeface="Arial" panose="020B0604020202020204" pitchFamily="34" charset="0"/>
              </a:rPr>
              <a:t> is now</a:t>
            </a:r>
            <a:br>
              <a:rPr lang="en-US">
                <a:solidFill>
                  <a:schemeClr val="bg1"/>
                </a:solidFill>
                <a:latin typeface="Arial" panose="020B0604020202020204" pitchFamily="34" charset="0"/>
                <a:cs typeface="Arial" panose="020B0604020202020204" pitchFamily="34" charset="0"/>
              </a:rPr>
            </a:br>
            <a:r>
              <a:rPr lang="en-US">
                <a:solidFill>
                  <a:schemeClr val="bg1"/>
                </a:solidFill>
                <a:latin typeface="Arial" panose="020B0604020202020204" pitchFamily="34" charset="0"/>
                <a:cs typeface="Arial" panose="020B0604020202020204" pitchFamily="34" charset="0"/>
              </a:rPr>
              <a:t>a dentist and owns not one, but two practices.</a:t>
            </a:r>
          </a:p>
        </p:txBody>
      </p:sp>
      <p:sp>
        <p:nvSpPr>
          <p:cNvPr id="22" name="Freeform 8">
            <a:extLst>
              <a:ext uri="{FF2B5EF4-FFF2-40B4-BE49-F238E27FC236}">
                <a16:creationId xmlns:a16="http://schemas.microsoft.com/office/drawing/2014/main" id="{B91D9FEA-81A3-EE43-9189-7A616B92553E}"/>
              </a:ext>
            </a:extLst>
          </p:cNvPr>
          <p:cNvSpPr>
            <a:spLocks noChangeArrowheads="1"/>
          </p:cNvSpPr>
          <p:nvPr/>
        </p:nvSpPr>
        <p:spPr bwMode="auto">
          <a:xfrm rot="10800000">
            <a:off x="10792854" y="5090763"/>
            <a:ext cx="180348" cy="160897"/>
          </a:xfrm>
          <a:custGeom>
            <a:avLst/>
            <a:gdLst>
              <a:gd name="T0" fmla="*/ 78523 w 365"/>
              <a:gd name="T1" fmla="*/ 0 h 328"/>
              <a:gd name="T2" fmla="*/ 78523 w 365"/>
              <a:gd name="T3" fmla="*/ 43162 h 328"/>
              <a:gd name="T4" fmla="*/ 0 w 365"/>
              <a:gd name="T5" fmla="*/ 43162 h 328"/>
              <a:gd name="T6" fmla="*/ 0 w 365"/>
              <a:gd name="T7" fmla="*/ 101300 h 328"/>
              <a:gd name="T8" fmla="*/ 78523 w 365"/>
              <a:gd name="T9" fmla="*/ 101300 h 328"/>
              <a:gd name="T10" fmla="*/ 78523 w 365"/>
              <a:gd name="T11" fmla="*/ 144022 h 328"/>
              <a:gd name="T12" fmla="*/ 161481 w 365"/>
              <a:gd name="T13" fmla="*/ 70029 h 328"/>
              <a:gd name="T14" fmla="*/ 78523 w 365"/>
              <a:gd name="T15" fmla="*/ 0 h 32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65" h="328">
                <a:moveTo>
                  <a:pt x="177" y="0"/>
                </a:moveTo>
                <a:lnTo>
                  <a:pt x="177" y="98"/>
                </a:lnTo>
                <a:lnTo>
                  <a:pt x="0" y="98"/>
                </a:lnTo>
                <a:lnTo>
                  <a:pt x="0" y="230"/>
                </a:lnTo>
                <a:lnTo>
                  <a:pt x="177" y="230"/>
                </a:lnTo>
                <a:lnTo>
                  <a:pt x="177" y="327"/>
                </a:lnTo>
                <a:lnTo>
                  <a:pt x="364" y="159"/>
                </a:lnTo>
                <a:lnTo>
                  <a:pt x="177" y="0"/>
                </a:lnTo>
              </a:path>
            </a:pathLst>
          </a:custGeom>
          <a:solidFill>
            <a:schemeClr val="accent2"/>
          </a:solidFill>
          <a:ln>
            <a:noFill/>
          </a:ln>
          <a:effectLst/>
        </p:spPr>
        <p:txBody>
          <a:bodyPr wrap="none" lIns="34290" tIns="17145" rIns="34290" bIns="17145" anchor="ctr"/>
          <a:lstStyle/>
          <a:p>
            <a:endParaRPr lang="en-US"/>
          </a:p>
        </p:txBody>
      </p:sp>
      <p:sp>
        <p:nvSpPr>
          <p:cNvPr id="23" name="Freeform 8">
            <a:extLst>
              <a:ext uri="{FF2B5EF4-FFF2-40B4-BE49-F238E27FC236}">
                <a16:creationId xmlns:a16="http://schemas.microsoft.com/office/drawing/2014/main" id="{7471F8D9-FB16-DF43-A2C2-B604EC336330}"/>
              </a:ext>
            </a:extLst>
          </p:cNvPr>
          <p:cNvSpPr>
            <a:spLocks noChangeArrowheads="1"/>
          </p:cNvSpPr>
          <p:nvPr/>
        </p:nvSpPr>
        <p:spPr bwMode="auto">
          <a:xfrm rot="10800000">
            <a:off x="10787295" y="4786947"/>
            <a:ext cx="180348" cy="160897"/>
          </a:xfrm>
          <a:custGeom>
            <a:avLst/>
            <a:gdLst>
              <a:gd name="T0" fmla="*/ 78523 w 365"/>
              <a:gd name="T1" fmla="*/ 0 h 328"/>
              <a:gd name="T2" fmla="*/ 78523 w 365"/>
              <a:gd name="T3" fmla="*/ 43162 h 328"/>
              <a:gd name="T4" fmla="*/ 0 w 365"/>
              <a:gd name="T5" fmla="*/ 43162 h 328"/>
              <a:gd name="T6" fmla="*/ 0 w 365"/>
              <a:gd name="T7" fmla="*/ 101300 h 328"/>
              <a:gd name="T8" fmla="*/ 78523 w 365"/>
              <a:gd name="T9" fmla="*/ 101300 h 328"/>
              <a:gd name="T10" fmla="*/ 78523 w 365"/>
              <a:gd name="T11" fmla="*/ 144022 h 328"/>
              <a:gd name="T12" fmla="*/ 161481 w 365"/>
              <a:gd name="T13" fmla="*/ 70029 h 328"/>
              <a:gd name="T14" fmla="*/ 78523 w 365"/>
              <a:gd name="T15" fmla="*/ 0 h 32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65" h="328">
                <a:moveTo>
                  <a:pt x="177" y="0"/>
                </a:moveTo>
                <a:lnTo>
                  <a:pt x="177" y="98"/>
                </a:lnTo>
                <a:lnTo>
                  <a:pt x="0" y="98"/>
                </a:lnTo>
                <a:lnTo>
                  <a:pt x="0" y="230"/>
                </a:lnTo>
                <a:lnTo>
                  <a:pt x="177" y="230"/>
                </a:lnTo>
                <a:lnTo>
                  <a:pt x="177" y="327"/>
                </a:lnTo>
                <a:lnTo>
                  <a:pt x="364" y="159"/>
                </a:lnTo>
                <a:lnTo>
                  <a:pt x="177" y="0"/>
                </a:lnTo>
              </a:path>
            </a:pathLst>
          </a:custGeom>
          <a:solidFill>
            <a:schemeClr val="accent2"/>
          </a:solidFill>
          <a:ln>
            <a:noFill/>
          </a:ln>
          <a:effectLst/>
        </p:spPr>
        <p:txBody>
          <a:bodyPr wrap="none" lIns="34290" tIns="17145" rIns="34290" bIns="17145" anchor="ctr"/>
          <a:lstStyle/>
          <a:p>
            <a:endParaRPr lang="en-US"/>
          </a:p>
        </p:txBody>
      </p:sp>
      <p:sp>
        <p:nvSpPr>
          <p:cNvPr id="24" name="Freeform 8">
            <a:extLst>
              <a:ext uri="{FF2B5EF4-FFF2-40B4-BE49-F238E27FC236}">
                <a16:creationId xmlns:a16="http://schemas.microsoft.com/office/drawing/2014/main" id="{45F3A4E4-AE71-2244-8868-5B575212093E}"/>
              </a:ext>
            </a:extLst>
          </p:cNvPr>
          <p:cNvSpPr>
            <a:spLocks noChangeArrowheads="1"/>
          </p:cNvSpPr>
          <p:nvPr/>
        </p:nvSpPr>
        <p:spPr bwMode="auto">
          <a:xfrm rot="10800000">
            <a:off x="10787295" y="3610689"/>
            <a:ext cx="180348" cy="160897"/>
          </a:xfrm>
          <a:custGeom>
            <a:avLst/>
            <a:gdLst>
              <a:gd name="T0" fmla="*/ 78523 w 365"/>
              <a:gd name="T1" fmla="*/ 0 h 328"/>
              <a:gd name="T2" fmla="*/ 78523 w 365"/>
              <a:gd name="T3" fmla="*/ 43162 h 328"/>
              <a:gd name="T4" fmla="*/ 0 w 365"/>
              <a:gd name="T5" fmla="*/ 43162 h 328"/>
              <a:gd name="T6" fmla="*/ 0 w 365"/>
              <a:gd name="T7" fmla="*/ 101300 h 328"/>
              <a:gd name="T8" fmla="*/ 78523 w 365"/>
              <a:gd name="T9" fmla="*/ 101300 h 328"/>
              <a:gd name="T10" fmla="*/ 78523 w 365"/>
              <a:gd name="T11" fmla="*/ 144022 h 328"/>
              <a:gd name="T12" fmla="*/ 161481 w 365"/>
              <a:gd name="T13" fmla="*/ 70029 h 328"/>
              <a:gd name="T14" fmla="*/ 78523 w 365"/>
              <a:gd name="T15" fmla="*/ 0 h 32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65" h="328">
                <a:moveTo>
                  <a:pt x="177" y="0"/>
                </a:moveTo>
                <a:lnTo>
                  <a:pt x="177" y="98"/>
                </a:lnTo>
                <a:lnTo>
                  <a:pt x="0" y="98"/>
                </a:lnTo>
                <a:lnTo>
                  <a:pt x="0" y="230"/>
                </a:lnTo>
                <a:lnTo>
                  <a:pt x="177" y="230"/>
                </a:lnTo>
                <a:lnTo>
                  <a:pt x="177" y="327"/>
                </a:lnTo>
                <a:lnTo>
                  <a:pt x="364" y="159"/>
                </a:lnTo>
                <a:lnTo>
                  <a:pt x="177" y="0"/>
                </a:lnTo>
              </a:path>
            </a:pathLst>
          </a:custGeom>
          <a:solidFill>
            <a:schemeClr val="accent2"/>
          </a:solidFill>
          <a:ln>
            <a:noFill/>
          </a:ln>
          <a:effectLst/>
        </p:spPr>
        <p:txBody>
          <a:bodyPr wrap="none" lIns="34290" tIns="17145" rIns="34290" bIns="17145" anchor="ctr"/>
          <a:lstStyle/>
          <a:p>
            <a:endParaRPr lang="en-US"/>
          </a:p>
        </p:txBody>
      </p:sp>
      <p:sp>
        <p:nvSpPr>
          <p:cNvPr id="25" name="Freeform 8">
            <a:extLst>
              <a:ext uri="{FF2B5EF4-FFF2-40B4-BE49-F238E27FC236}">
                <a16:creationId xmlns:a16="http://schemas.microsoft.com/office/drawing/2014/main" id="{8A0EB9BC-5905-1C4B-B07E-D3448FE5F006}"/>
              </a:ext>
            </a:extLst>
          </p:cNvPr>
          <p:cNvSpPr>
            <a:spLocks noChangeArrowheads="1"/>
          </p:cNvSpPr>
          <p:nvPr/>
        </p:nvSpPr>
        <p:spPr bwMode="auto">
          <a:xfrm rot="10800000">
            <a:off x="10787295" y="3907610"/>
            <a:ext cx="180348" cy="160897"/>
          </a:xfrm>
          <a:custGeom>
            <a:avLst/>
            <a:gdLst>
              <a:gd name="T0" fmla="*/ 78523 w 365"/>
              <a:gd name="T1" fmla="*/ 0 h 328"/>
              <a:gd name="T2" fmla="*/ 78523 w 365"/>
              <a:gd name="T3" fmla="*/ 43162 h 328"/>
              <a:gd name="T4" fmla="*/ 0 w 365"/>
              <a:gd name="T5" fmla="*/ 43162 h 328"/>
              <a:gd name="T6" fmla="*/ 0 w 365"/>
              <a:gd name="T7" fmla="*/ 101300 h 328"/>
              <a:gd name="T8" fmla="*/ 78523 w 365"/>
              <a:gd name="T9" fmla="*/ 101300 h 328"/>
              <a:gd name="T10" fmla="*/ 78523 w 365"/>
              <a:gd name="T11" fmla="*/ 144022 h 328"/>
              <a:gd name="T12" fmla="*/ 161481 w 365"/>
              <a:gd name="T13" fmla="*/ 70029 h 328"/>
              <a:gd name="T14" fmla="*/ 78523 w 365"/>
              <a:gd name="T15" fmla="*/ 0 h 32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65" h="328">
                <a:moveTo>
                  <a:pt x="177" y="0"/>
                </a:moveTo>
                <a:lnTo>
                  <a:pt x="177" y="98"/>
                </a:lnTo>
                <a:lnTo>
                  <a:pt x="0" y="98"/>
                </a:lnTo>
                <a:lnTo>
                  <a:pt x="0" y="230"/>
                </a:lnTo>
                <a:lnTo>
                  <a:pt x="177" y="230"/>
                </a:lnTo>
                <a:lnTo>
                  <a:pt x="177" y="327"/>
                </a:lnTo>
                <a:lnTo>
                  <a:pt x="364" y="159"/>
                </a:lnTo>
                <a:lnTo>
                  <a:pt x="177" y="0"/>
                </a:lnTo>
              </a:path>
            </a:pathLst>
          </a:custGeom>
          <a:solidFill>
            <a:schemeClr val="accent2"/>
          </a:solidFill>
          <a:ln>
            <a:noFill/>
          </a:ln>
          <a:effectLst/>
        </p:spPr>
        <p:txBody>
          <a:bodyPr wrap="none" lIns="34290" tIns="17145" rIns="34290" bIns="17145" anchor="ctr"/>
          <a:lstStyle/>
          <a:p>
            <a:endParaRPr lang="en-US"/>
          </a:p>
        </p:txBody>
      </p:sp>
      <p:pic>
        <p:nvPicPr>
          <p:cNvPr id="21" name="Picture 20">
            <a:extLst>
              <a:ext uri="{FF2B5EF4-FFF2-40B4-BE49-F238E27FC236}">
                <a16:creationId xmlns:a16="http://schemas.microsoft.com/office/drawing/2014/main" id="{4FCF59D7-04B0-BA41-A90F-D8432832F1D4}"/>
              </a:ext>
            </a:extLst>
          </p:cNvPr>
          <p:cNvPicPr>
            <a:picLocks noChangeAspect="1"/>
          </p:cNvPicPr>
          <p:nvPr/>
        </p:nvPicPr>
        <p:blipFill>
          <a:blip r:embed="rId2"/>
          <a:srcRect t="1138" b="1138"/>
          <a:stretch/>
        </p:blipFill>
        <p:spPr>
          <a:xfrm>
            <a:off x="3453661" y="1455317"/>
            <a:ext cx="6471390" cy="4241362"/>
          </a:xfrm>
          <a:prstGeom prst="roundRect">
            <a:avLst>
              <a:gd name="adj" fmla="val 8349"/>
            </a:avLst>
          </a:prstGeom>
          <a:effectLst>
            <a:outerShdw blurRad="165100" dist="114300" algn="l" rotWithShape="0">
              <a:prstClr val="black">
                <a:alpha val="23000"/>
              </a:prstClr>
            </a:outerShdw>
          </a:effectLst>
        </p:spPr>
      </p:pic>
      <p:sp>
        <p:nvSpPr>
          <p:cNvPr id="33" name="TextBox 32">
            <a:extLst>
              <a:ext uri="{FF2B5EF4-FFF2-40B4-BE49-F238E27FC236}">
                <a16:creationId xmlns:a16="http://schemas.microsoft.com/office/drawing/2014/main" id="{3CD72465-BDBD-F24C-A309-29583D74CD3E}"/>
              </a:ext>
            </a:extLst>
          </p:cNvPr>
          <p:cNvSpPr txBox="1"/>
          <p:nvPr/>
        </p:nvSpPr>
        <p:spPr>
          <a:xfrm>
            <a:off x="260243" y="793750"/>
            <a:ext cx="5335442" cy="430887"/>
          </a:xfrm>
          <a:prstGeom prst="rect">
            <a:avLst/>
          </a:prstGeom>
          <a:noFill/>
        </p:spPr>
        <p:txBody>
          <a:bodyPr wrap="square" lIns="0" tIns="0" rIns="0" bIns="0" rtlCol="0">
            <a:spAutoFit/>
          </a:bodyPr>
          <a:lstStyle/>
          <a:p>
            <a:r>
              <a:rPr lang="en-US" sz="2800" b="1">
                <a:solidFill>
                  <a:srgbClr val="004B8D"/>
                </a:solidFill>
                <a:latin typeface="Arial" panose="020B0604020202020204" pitchFamily="34" charset="0"/>
                <a:cs typeface="Arial" panose="020B0604020202020204" pitchFamily="34" charset="0"/>
              </a:rPr>
              <a:t>Now meet Dr. </a:t>
            </a:r>
            <a:r>
              <a:rPr lang="en-US" sz="2800" b="1" err="1">
                <a:solidFill>
                  <a:srgbClr val="004B8D"/>
                </a:solidFill>
                <a:latin typeface="Arial" panose="020B0604020202020204" pitchFamily="34" charset="0"/>
                <a:cs typeface="Arial" panose="020B0604020202020204" pitchFamily="34" charset="0"/>
              </a:rPr>
              <a:t>Mansourzadeh</a:t>
            </a:r>
            <a:r>
              <a:rPr lang="en-US" sz="2800" b="1">
                <a:solidFill>
                  <a:srgbClr val="004B8D"/>
                </a:solidFill>
                <a:latin typeface="Arial" panose="020B0604020202020204" pitchFamily="34" charset="0"/>
                <a:cs typeface="Arial" panose="020B0604020202020204" pitchFamily="34" charset="0"/>
              </a:rPr>
              <a:t>!</a:t>
            </a:r>
          </a:p>
        </p:txBody>
      </p:sp>
      <p:pic>
        <p:nvPicPr>
          <p:cNvPr id="13" name="Picture 12">
            <a:extLst>
              <a:ext uri="{FF2B5EF4-FFF2-40B4-BE49-F238E27FC236}">
                <a16:creationId xmlns:a16="http://schemas.microsoft.com/office/drawing/2014/main" id="{6BA33F83-4F31-2A4A-8679-218854DB4254}"/>
              </a:ext>
            </a:extLst>
          </p:cNvPr>
          <p:cNvPicPr>
            <a:picLocks noChangeAspect="1"/>
          </p:cNvPicPr>
          <p:nvPr/>
        </p:nvPicPr>
        <p:blipFill>
          <a:blip r:embed="rId3"/>
          <a:stretch>
            <a:fillRect/>
          </a:stretch>
        </p:blipFill>
        <p:spPr>
          <a:xfrm>
            <a:off x="0" y="5827199"/>
            <a:ext cx="5056136" cy="1029953"/>
          </a:xfrm>
          <a:prstGeom prst="rect">
            <a:avLst/>
          </a:prstGeom>
          <a:effectLst>
            <a:outerShdw blurRad="190500" dist="76200" dir="16200000" rotWithShape="0">
              <a:prstClr val="black">
                <a:alpha val="5000"/>
              </a:prstClr>
            </a:outerShdw>
          </a:effectLst>
        </p:spPr>
      </p:pic>
      <p:sp>
        <p:nvSpPr>
          <p:cNvPr id="16" name="Subtitle 4">
            <a:extLst>
              <a:ext uri="{FF2B5EF4-FFF2-40B4-BE49-F238E27FC236}">
                <a16:creationId xmlns:a16="http://schemas.microsoft.com/office/drawing/2014/main" id="{9B1520D2-64D4-9E41-B148-0BF30DD97E7E}"/>
              </a:ext>
            </a:extLst>
          </p:cNvPr>
          <p:cNvSpPr txBox="1">
            <a:spLocks/>
          </p:cNvSpPr>
          <p:nvPr/>
        </p:nvSpPr>
        <p:spPr bwMode="auto">
          <a:xfrm>
            <a:off x="260243" y="11276"/>
            <a:ext cx="8362029"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sz="4800" b="1">
                <a:solidFill>
                  <a:srgbClr val="00B5CC"/>
                </a:solidFill>
                <a:latin typeface="Arial" panose="020B0604020202020204" pitchFamily="34" charset="0"/>
                <a:ea typeface="ＭＳ Ｐゴシック" pitchFamily="-108" charset="-128"/>
                <a:cs typeface="Arial" panose="020B0604020202020204" pitchFamily="34" charset="0"/>
              </a:rPr>
              <a:t>Featured Alumni</a:t>
            </a:r>
          </a:p>
        </p:txBody>
      </p:sp>
    </p:spTree>
    <p:extLst>
      <p:ext uri="{BB962C8B-B14F-4D97-AF65-F5344CB8AC3E}">
        <p14:creationId xmlns:p14="http://schemas.microsoft.com/office/powerpoint/2010/main" val="34597354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par>
                                <p:cTn id="8" presetID="2" presetClass="entr" presetSubtype="8"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 calcmode="lin" valueType="num">
                                      <p:cBhvr additive="base">
                                        <p:cTn id="10" dur="1000" fill="hold"/>
                                        <p:tgtEl>
                                          <p:spTgt spid="3"/>
                                        </p:tgtEl>
                                        <p:attrNameLst>
                                          <p:attrName>ppt_x</p:attrName>
                                        </p:attrNameLst>
                                      </p:cBhvr>
                                      <p:tavLst>
                                        <p:tav tm="0">
                                          <p:val>
                                            <p:strVal val="0-#ppt_w/2"/>
                                          </p:val>
                                        </p:tav>
                                        <p:tav tm="100000">
                                          <p:val>
                                            <p:strVal val="#ppt_x"/>
                                          </p:val>
                                        </p:tav>
                                      </p:tavLst>
                                    </p:anim>
                                    <p:anim calcmode="lin" valueType="num">
                                      <p:cBhvr additive="base">
                                        <p:cTn id="11" dur="1000" fill="hold"/>
                                        <p:tgtEl>
                                          <p:spTgt spid="3"/>
                                        </p:tgtEl>
                                        <p:attrNameLst>
                                          <p:attrName>ppt_y</p:attrName>
                                        </p:attrNameLst>
                                      </p:cBhvr>
                                      <p:tavLst>
                                        <p:tav tm="0">
                                          <p:val>
                                            <p:strVal val="#ppt_y"/>
                                          </p:val>
                                        </p:tav>
                                        <p:tav tm="100000">
                                          <p:val>
                                            <p:strVal val="#ppt_y"/>
                                          </p:val>
                                        </p:tav>
                                      </p:tavLst>
                                    </p:anim>
                                  </p:childTnLst>
                                </p:cTn>
                              </p:par>
                              <p:par>
                                <p:cTn id="12" presetID="2" presetClass="entr" presetSubtype="8" fill="hold" grpId="0" nodeType="withEffect">
                                  <p:stCondLst>
                                    <p:cond delay="500"/>
                                  </p:stCondLst>
                                  <p:childTnLst>
                                    <p:set>
                                      <p:cBhvr>
                                        <p:cTn id="13" dur="1" fill="hold">
                                          <p:stCondLst>
                                            <p:cond delay="0"/>
                                          </p:stCondLst>
                                        </p:cTn>
                                        <p:tgtEl>
                                          <p:spTgt spid="15"/>
                                        </p:tgtEl>
                                        <p:attrNameLst>
                                          <p:attrName>style.visibility</p:attrName>
                                        </p:attrNameLst>
                                      </p:cBhvr>
                                      <p:to>
                                        <p:strVal val="visible"/>
                                      </p:to>
                                    </p:set>
                                    <p:anim calcmode="lin" valueType="num">
                                      <p:cBhvr additive="base">
                                        <p:cTn id="14" dur="1000" fill="hold"/>
                                        <p:tgtEl>
                                          <p:spTgt spid="15"/>
                                        </p:tgtEl>
                                        <p:attrNameLst>
                                          <p:attrName>ppt_x</p:attrName>
                                        </p:attrNameLst>
                                      </p:cBhvr>
                                      <p:tavLst>
                                        <p:tav tm="0">
                                          <p:val>
                                            <p:strVal val="0-#ppt_w/2"/>
                                          </p:val>
                                        </p:tav>
                                        <p:tav tm="100000">
                                          <p:val>
                                            <p:strVal val="#ppt_x"/>
                                          </p:val>
                                        </p:tav>
                                      </p:tavLst>
                                    </p:anim>
                                    <p:anim calcmode="lin" valueType="num">
                                      <p:cBhvr additive="base">
                                        <p:cTn id="15" dur="1000" fill="hold"/>
                                        <p:tgtEl>
                                          <p:spTgt spid="15"/>
                                        </p:tgtEl>
                                        <p:attrNameLst>
                                          <p:attrName>ppt_y</p:attrName>
                                        </p:attrNameLst>
                                      </p:cBhvr>
                                      <p:tavLst>
                                        <p:tav tm="0">
                                          <p:val>
                                            <p:strVal val="#ppt_y"/>
                                          </p:val>
                                        </p:tav>
                                        <p:tav tm="100000">
                                          <p:val>
                                            <p:strVal val="#ppt_y"/>
                                          </p:val>
                                        </p:tav>
                                      </p:tavLst>
                                    </p:anim>
                                  </p:childTnLst>
                                </p:cTn>
                              </p:par>
                              <p:par>
                                <p:cTn id="16" presetID="17" presetClass="entr" presetSubtype="10" fill="hold" grpId="0" nodeType="withEffect">
                                  <p:stCondLst>
                                    <p:cond delay="2000"/>
                                  </p:stCondLst>
                                  <p:childTnLst>
                                    <p:set>
                                      <p:cBhvr>
                                        <p:cTn id="17" dur="1" fill="hold">
                                          <p:stCondLst>
                                            <p:cond delay="0"/>
                                          </p:stCondLst>
                                        </p:cTn>
                                        <p:tgtEl>
                                          <p:spTgt spid="22"/>
                                        </p:tgtEl>
                                        <p:attrNameLst>
                                          <p:attrName>style.visibility</p:attrName>
                                        </p:attrNameLst>
                                      </p:cBhvr>
                                      <p:to>
                                        <p:strVal val="visible"/>
                                      </p:to>
                                    </p:set>
                                    <p:anim calcmode="lin" valueType="num">
                                      <p:cBhvr>
                                        <p:cTn id="18" dur="1000" fill="hold"/>
                                        <p:tgtEl>
                                          <p:spTgt spid="22"/>
                                        </p:tgtEl>
                                        <p:attrNameLst>
                                          <p:attrName>ppt_w</p:attrName>
                                        </p:attrNameLst>
                                      </p:cBhvr>
                                      <p:tavLst>
                                        <p:tav tm="0">
                                          <p:val>
                                            <p:fltVal val="0"/>
                                          </p:val>
                                        </p:tav>
                                        <p:tav tm="100000">
                                          <p:val>
                                            <p:strVal val="#ppt_w"/>
                                          </p:val>
                                        </p:tav>
                                      </p:tavLst>
                                    </p:anim>
                                    <p:anim calcmode="lin" valueType="num">
                                      <p:cBhvr>
                                        <p:cTn id="19" dur="1000" fill="hold"/>
                                        <p:tgtEl>
                                          <p:spTgt spid="22"/>
                                        </p:tgtEl>
                                        <p:attrNameLst>
                                          <p:attrName>ppt_h</p:attrName>
                                        </p:attrNameLst>
                                      </p:cBhvr>
                                      <p:tavLst>
                                        <p:tav tm="0">
                                          <p:val>
                                            <p:strVal val="#ppt_h"/>
                                          </p:val>
                                        </p:tav>
                                        <p:tav tm="100000">
                                          <p:val>
                                            <p:strVal val="#ppt_h"/>
                                          </p:val>
                                        </p:tav>
                                      </p:tavLst>
                                    </p:anim>
                                  </p:childTnLst>
                                </p:cTn>
                              </p:par>
                              <p:par>
                                <p:cTn id="20" presetID="17" presetClass="entr" presetSubtype="10" fill="hold" grpId="0" nodeType="withEffect">
                                  <p:stCondLst>
                                    <p:cond delay="2000"/>
                                  </p:stCondLst>
                                  <p:childTnLst>
                                    <p:set>
                                      <p:cBhvr>
                                        <p:cTn id="21" dur="1" fill="hold">
                                          <p:stCondLst>
                                            <p:cond delay="0"/>
                                          </p:stCondLst>
                                        </p:cTn>
                                        <p:tgtEl>
                                          <p:spTgt spid="23"/>
                                        </p:tgtEl>
                                        <p:attrNameLst>
                                          <p:attrName>style.visibility</p:attrName>
                                        </p:attrNameLst>
                                      </p:cBhvr>
                                      <p:to>
                                        <p:strVal val="visible"/>
                                      </p:to>
                                    </p:set>
                                    <p:anim calcmode="lin" valueType="num">
                                      <p:cBhvr>
                                        <p:cTn id="22" dur="1000" fill="hold"/>
                                        <p:tgtEl>
                                          <p:spTgt spid="23"/>
                                        </p:tgtEl>
                                        <p:attrNameLst>
                                          <p:attrName>ppt_w</p:attrName>
                                        </p:attrNameLst>
                                      </p:cBhvr>
                                      <p:tavLst>
                                        <p:tav tm="0">
                                          <p:val>
                                            <p:fltVal val="0"/>
                                          </p:val>
                                        </p:tav>
                                        <p:tav tm="100000">
                                          <p:val>
                                            <p:strVal val="#ppt_w"/>
                                          </p:val>
                                        </p:tav>
                                      </p:tavLst>
                                    </p:anim>
                                    <p:anim calcmode="lin" valueType="num">
                                      <p:cBhvr>
                                        <p:cTn id="23" dur="1000" fill="hold"/>
                                        <p:tgtEl>
                                          <p:spTgt spid="23"/>
                                        </p:tgtEl>
                                        <p:attrNameLst>
                                          <p:attrName>ppt_h</p:attrName>
                                        </p:attrNameLst>
                                      </p:cBhvr>
                                      <p:tavLst>
                                        <p:tav tm="0">
                                          <p:val>
                                            <p:strVal val="#ppt_h"/>
                                          </p:val>
                                        </p:tav>
                                        <p:tav tm="100000">
                                          <p:val>
                                            <p:strVal val="#ppt_h"/>
                                          </p:val>
                                        </p:tav>
                                      </p:tavLst>
                                    </p:anim>
                                  </p:childTnLst>
                                </p:cTn>
                              </p:par>
                              <p:par>
                                <p:cTn id="24" presetID="17" presetClass="entr" presetSubtype="10" fill="hold" grpId="0" nodeType="withEffect">
                                  <p:stCondLst>
                                    <p:cond delay="2000"/>
                                  </p:stCondLst>
                                  <p:childTnLst>
                                    <p:set>
                                      <p:cBhvr>
                                        <p:cTn id="25" dur="1" fill="hold">
                                          <p:stCondLst>
                                            <p:cond delay="0"/>
                                          </p:stCondLst>
                                        </p:cTn>
                                        <p:tgtEl>
                                          <p:spTgt spid="25"/>
                                        </p:tgtEl>
                                        <p:attrNameLst>
                                          <p:attrName>style.visibility</p:attrName>
                                        </p:attrNameLst>
                                      </p:cBhvr>
                                      <p:to>
                                        <p:strVal val="visible"/>
                                      </p:to>
                                    </p:set>
                                    <p:anim calcmode="lin" valueType="num">
                                      <p:cBhvr>
                                        <p:cTn id="26" dur="1000" fill="hold"/>
                                        <p:tgtEl>
                                          <p:spTgt spid="25"/>
                                        </p:tgtEl>
                                        <p:attrNameLst>
                                          <p:attrName>ppt_w</p:attrName>
                                        </p:attrNameLst>
                                      </p:cBhvr>
                                      <p:tavLst>
                                        <p:tav tm="0">
                                          <p:val>
                                            <p:fltVal val="0"/>
                                          </p:val>
                                        </p:tav>
                                        <p:tav tm="100000">
                                          <p:val>
                                            <p:strVal val="#ppt_w"/>
                                          </p:val>
                                        </p:tav>
                                      </p:tavLst>
                                    </p:anim>
                                    <p:anim calcmode="lin" valueType="num">
                                      <p:cBhvr>
                                        <p:cTn id="27" dur="1000" fill="hold"/>
                                        <p:tgtEl>
                                          <p:spTgt spid="25"/>
                                        </p:tgtEl>
                                        <p:attrNameLst>
                                          <p:attrName>ppt_h</p:attrName>
                                        </p:attrNameLst>
                                      </p:cBhvr>
                                      <p:tavLst>
                                        <p:tav tm="0">
                                          <p:val>
                                            <p:strVal val="#ppt_h"/>
                                          </p:val>
                                        </p:tav>
                                        <p:tav tm="100000">
                                          <p:val>
                                            <p:strVal val="#ppt_h"/>
                                          </p:val>
                                        </p:tav>
                                      </p:tavLst>
                                    </p:anim>
                                  </p:childTnLst>
                                </p:cTn>
                              </p:par>
                              <p:par>
                                <p:cTn id="28" presetID="17" presetClass="entr" presetSubtype="10" fill="hold" grpId="0" nodeType="withEffect">
                                  <p:stCondLst>
                                    <p:cond delay="2000"/>
                                  </p:stCondLst>
                                  <p:childTnLst>
                                    <p:set>
                                      <p:cBhvr>
                                        <p:cTn id="29" dur="1" fill="hold">
                                          <p:stCondLst>
                                            <p:cond delay="0"/>
                                          </p:stCondLst>
                                        </p:cTn>
                                        <p:tgtEl>
                                          <p:spTgt spid="24"/>
                                        </p:tgtEl>
                                        <p:attrNameLst>
                                          <p:attrName>style.visibility</p:attrName>
                                        </p:attrNameLst>
                                      </p:cBhvr>
                                      <p:to>
                                        <p:strVal val="visible"/>
                                      </p:to>
                                    </p:set>
                                    <p:anim calcmode="lin" valueType="num">
                                      <p:cBhvr>
                                        <p:cTn id="30" dur="1000" fill="hold"/>
                                        <p:tgtEl>
                                          <p:spTgt spid="24"/>
                                        </p:tgtEl>
                                        <p:attrNameLst>
                                          <p:attrName>ppt_w</p:attrName>
                                        </p:attrNameLst>
                                      </p:cBhvr>
                                      <p:tavLst>
                                        <p:tav tm="0">
                                          <p:val>
                                            <p:fltVal val="0"/>
                                          </p:val>
                                        </p:tav>
                                        <p:tav tm="100000">
                                          <p:val>
                                            <p:strVal val="#ppt_w"/>
                                          </p:val>
                                        </p:tav>
                                      </p:tavLst>
                                    </p:anim>
                                    <p:anim calcmode="lin" valueType="num">
                                      <p:cBhvr>
                                        <p:cTn id="31" dur="1000" fill="hold"/>
                                        <p:tgtEl>
                                          <p:spTgt spid="24"/>
                                        </p:tgtEl>
                                        <p:attrNameLst>
                                          <p:attrName>ppt_h</p:attrName>
                                        </p:attrNameLst>
                                      </p:cBhvr>
                                      <p:tavLst>
                                        <p:tav tm="0">
                                          <p:val>
                                            <p:strVal val="#ppt_h"/>
                                          </p:val>
                                        </p:tav>
                                        <p:tav tm="100000">
                                          <p:val>
                                            <p:strVal val="#ppt_h"/>
                                          </p:val>
                                        </p:tav>
                                      </p:tavLst>
                                    </p:anim>
                                  </p:childTnLst>
                                </p:cTn>
                              </p:par>
                              <p:par>
                                <p:cTn id="32" presetID="16" presetClass="entr" presetSubtype="37" fill="hold" nodeType="withEffect">
                                  <p:stCondLst>
                                    <p:cond delay="500"/>
                                  </p:stCondLst>
                                  <p:childTnLst>
                                    <p:set>
                                      <p:cBhvr>
                                        <p:cTn id="33" dur="1" fill="hold">
                                          <p:stCondLst>
                                            <p:cond delay="0"/>
                                          </p:stCondLst>
                                        </p:cTn>
                                        <p:tgtEl>
                                          <p:spTgt spid="21"/>
                                        </p:tgtEl>
                                        <p:attrNameLst>
                                          <p:attrName>style.visibility</p:attrName>
                                        </p:attrNameLst>
                                      </p:cBhvr>
                                      <p:to>
                                        <p:strVal val="visible"/>
                                      </p:to>
                                    </p:set>
                                    <p:animEffect transition="in" filter="barn(outVertical)">
                                      <p:cBhvr>
                                        <p:cTn id="34" dur="500"/>
                                        <p:tgtEl>
                                          <p:spTgt spid="21"/>
                                        </p:tgtEl>
                                      </p:cBhvr>
                                    </p:animEffect>
                                  </p:childTnLst>
                                </p:cTn>
                              </p:par>
                              <p:par>
                                <p:cTn id="35" presetID="16" presetClass="entr" presetSubtype="37" fill="hold" nodeType="withEffect">
                                  <p:stCondLst>
                                    <p:cond delay="500"/>
                                  </p:stCondLst>
                                  <p:childTnLst>
                                    <p:set>
                                      <p:cBhvr>
                                        <p:cTn id="36" dur="1" fill="hold">
                                          <p:stCondLst>
                                            <p:cond delay="0"/>
                                          </p:stCondLst>
                                        </p:cTn>
                                        <p:tgtEl>
                                          <p:spTgt spid="21"/>
                                        </p:tgtEl>
                                        <p:attrNameLst>
                                          <p:attrName>style.visibility</p:attrName>
                                        </p:attrNameLst>
                                      </p:cBhvr>
                                      <p:to>
                                        <p:strVal val="visible"/>
                                      </p:to>
                                    </p:set>
                                    <p:animEffect transition="in" filter="barn(outVertical)">
                                      <p:cBhvr>
                                        <p:cTn id="37" dur="500"/>
                                        <p:tgtEl>
                                          <p:spTgt spid="21"/>
                                        </p:tgtEl>
                                      </p:cBhvr>
                                    </p:animEffect>
                                  </p:childTnLst>
                                </p:cTn>
                              </p:par>
                              <p:par>
                                <p:cTn id="38" presetID="2" presetClass="entr" presetSubtype="8" fill="hold" grpId="0" nodeType="withEffect">
                                  <p:stCondLst>
                                    <p:cond delay="250"/>
                                  </p:stCondLst>
                                  <p:childTnLst>
                                    <p:set>
                                      <p:cBhvr>
                                        <p:cTn id="39" dur="1" fill="hold">
                                          <p:stCondLst>
                                            <p:cond delay="0"/>
                                          </p:stCondLst>
                                        </p:cTn>
                                        <p:tgtEl>
                                          <p:spTgt spid="33"/>
                                        </p:tgtEl>
                                        <p:attrNameLst>
                                          <p:attrName>style.visibility</p:attrName>
                                        </p:attrNameLst>
                                      </p:cBhvr>
                                      <p:to>
                                        <p:strVal val="visible"/>
                                      </p:to>
                                    </p:set>
                                    <p:anim calcmode="lin" valueType="num">
                                      <p:cBhvr additive="base">
                                        <p:cTn id="40" dur="500" fill="hold"/>
                                        <p:tgtEl>
                                          <p:spTgt spid="33"/>
                                        </p:tgtEl>
                                        <p:attrNameLst>
                                          <p:attrName>ppt_x</p:attrName>
                                        </p:attrNameLst>
                                      </p:cBhvr>
                                      <p:tavLst>
                                        <p:tav tm="0">
                                          <p:val>
                                            <p:strVal val="0-#ppt_w/2"/>
                                          </p:val>
                                        </p:tav>
                                        <p:tav tm="100000">
                                          <p:val>
                                            <p:strVal val="#ppt_x"/>
                                          </p:val>
                                        </p:tav>
                                      </p:tavLst>
                                    </p:anim>
                                    <p:anim calcmode="lin" valueType="num">
                                      <p:cBhvr additive="base">
                                        <p:cTn id="41" dur="500" fill="hold"/>
                                        <p:tgtEl>
                                          <p:spTgt spid="3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5" grpId="0"/>
      <p:bldP spid="3" grpId="0"/>
      <p:bldP spid="22" grpId="0" animBg="1"/>
      <p:bldP spid="23" grpId="0" animBg="1"/>
      <p:bldP spid="24" grpId="0" animBg="1"/>
      <p:bldP spid="25" grpId="0" animBg="1"/>
      <p:bldP spid="33"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4">
            <a:extLst>
              <a:ext uri="{FF2B5EF4-FFF2-40B4-BE49-F238E27FC236}">
                <a16:creationId xmlns:a16="http://schemas.microsoft.com/office/drawing/2014/main" id="{738A912F-245D-AA44-97F4-C2F547B22C47}"/>
              </a:ext>
            </a:extLst>
          </p:cNvPr>
          <p:cNvSpPr txBox="1">
            <a:spLocks/>
          </p:cNvSpPr>
          <p:nvPr/>
        </p:nvSpPr>
        <p:spPr bwMode="auto">
          <a:xfrm>
            <a:off x="675869" y="178277"/>
            <a:ext cx="7480261"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defTabSz="457200" fontAlgn="base">
              <a:spcBef>
                <a:spcPct val="20000"/>
              </a:spcBef>
              <a:spcAft>
                <a:spcPct val="0"/>
              </a:spcAft>
              <a:defRPr/>
            </a:pPr>
            <a:r>
              <a:rPr lang="en-US" sz="5000" b="1">
                <a:solidFill>
                  <a:schemeClr val="bg1"/>
                </a:solidFill>
                <a:latin typeface="Arial" panose="020B0604020202020204" pitchFamily="34" charset="0"/>
                <a:ea typeface="ＭＳ Ｐゴシック" pitchFamily="-108" charset="-128"/>
                <a:cs typeface="Arial" panose="020B0604020202020204" pitchFamily="34" charset="0"/>
              </a:rPr>
              <a:t>Featured Alumni</a:t>
            </a:r>
          </a:p>
        </p:txBody>
      </p:sp>
      <p:sp>
        <p:nvSpPr>
          <p:cNvPr id="22" name="Freeform 8">
            <a:extLst>
              <a:ext uri="{FF2B5EF4-FFF2-40B4-BE49-F238E27FC236}">
                <a16:creationId xmlns:a16="http://schemas.microsoft.com/office/drawing/2014/main" id="{B91D9FEA-81A3-EE43-9189-7A616B92553E}"/>
              </a:ext>
            </a:extLst>
          </p:cNvPr>
          <p:cNvSpPr>
            <a:spLocks noChangeArrowheads="1"/>
          </p:cNvSpPr>
          <p:nvPr/>
        </p:nvSpPr>
        <p:spPr bwMode="auto">
          <a:xfrm rot="10800000">
            <a:off x="10792854" y="5090763"/>
            <a:ext cx="180348" cy="160897"/>
          </a:xfrm>
          <a:custGeom>
            <a:avLst/>
            <a:gdLst>
              <a:gd name="T0" fmla="*/ 78523 w 365"/>
              <a:gd name="T1" fmla="*/ 0 h 328"/>
              <a:gd name="T2" fmla="*/ 78523 w 365"/>
              <a:gd name="T3" fmla="*/ 43162 h 328"/>
              <a:gd name="T4" fmla="*/ 0 w 365"/>
              <a:gd name="T5" fmla="*/ 43162 h 328"/>
              <a:gd name="T6" fmla="*/ 0 w 365"/>
              <a:gd name="T7" fmla="*/ 101300 h 328"/>
              <a:gd name="T8" fmla="*/ 78523 w 365"/>
              <a:gd name="T9" fmla="*/ 101300 h 328"/>
              <a:gd name="T10" fmla="*/ 78523 w 365"/>
              <a:gd name="T11" fmla="*/ 144022 h 328"/>
              <a:gd name="T12" fmla="*/ 161481 w 365"/>
              <a:gd name="T13" fmla="*/ 70029 h 328"/>
              <a:gd name="T14" fmla="*/ 78523 w 365"/>
              <a:gd name="T15" fmla="*/ 0 h 32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65" h="328">
                <a:moveTo>
                  <a:pt x="177" y="0"/>
                </a:moveTo>
                <a:lnTo>
                  <a:pt x="177" y="98"/>
                </a:lnTo>
                <a:lnTo>
                  <a:pt x="0" y="98"/>
                </a:lnTo>
                <a:lnTo>
                  <a:pt x="0" y="230"/>
                </a:lnTo>
                <a:lnTo>
                  <a:pt x="177" y="230"/>
                </a:lnTo>
                <a:lnTo>
                  <a:pt x="177" y="327"/>
                </a:lnTo>
                <a:lnTo>
                  <a:pt x="364" y="159"/>
                </a:lnTo>
                <a:lnTo>
                  <a:pt x="177" y="0"/>
                </a:lnTo>
              </a:path>
            </a:pathLst>
          </a:custGeom>
          <a:solidFill>
            <a:schemeClr val="accent2"/>
          </a:solidFill>
          <a:ln>
            <a:noFill/>
          </a:ln>
          <a:effectLst/>
        </p:spPr>
        <p:txBody>
          <a:bodyPr wrap="none" lIns="34290" tIns="17145" rIns="34290" bIns="17145" anchor="ctr"/>
          <a:lstStyle/>
          <a:p>
            <a:endParaRPr lang="en-US"/>
          </a:p>
        </p:txBody>
      </p:sp>
      <p:sp>
        <p:nvSpPr>
          <p:cNvPr id="23" name="Freeform 8">
            <a:extLst>
              <a:ext uri="{FF2B5EF4-FFF2-40B4-BE49-F238E27FC236}">
                <a16:creationId xmlns:a16="http://schemas.microsoft.com/office/drawing/2014/main" id="{7471F8D9-FB16-DF43-A2C2-B604EC336330}"/>
              </a:ext>
            </a:extLst>
          </p:cNvPr>
          <p:cNvSpPr>
            <a:spLocks noChangeArrowheads="1"/>
          </p:cNvSpPr>
          <p:nvPr/>
        </p:nvSpPr>
        <p:spPr bwMode="auto">
          <a:xfrm rot="10800000">
            <a:off x="10787295" y="4786947"/>
            <a:ext cx="180348" cy="160897"/>
          </a:xfrm>
          <a:custGeom>
            <a:avLst/>
            <a:gdLst>
              <a:gd name="T0" fmla="*/ 78523 w 365"/>
              <a:gd name="T1" fmla="*/ 0 h 328"/>
              <a:gd name="T2" fmla="*/ 78523 w 365"/>
              <a:gd name="T3" fmla="*/ 43162 h 328"/>
              <a:gd name="T4" fmla="*/ 0 w 365"/>
              <a:gd name="T5" fmla="*/ 43162 h 328"/>
              <a:gd name="T6" fmla="*/ 0 w 365"/>
              <a:gd name="T7" fmla="*/ 101300 h 328"/>
              <a:gd name="T8" fmla="*/ 78523 w 365"/>
              <a:gd name="T9" fmla="*/ 101300 h 328"/>
              <a:gd name="T10" fmla="*/ 78523 w 365"/>
              <a:gd name="T11" fmla="*/ 144022 h 328"/>
              <a:gd name="T12" fmla="*/ 161481 w 365"/>
              <a:gd name="T13" fmla="*/ 70029 h 328"/>
              <a:gd name="T14" fmla="*/ 78523 w 365"/>
              <a:gd name="T15" fmla="*/ 0 h 32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65" h="328">
                <a:moveTo>
                  <a:pt x="177" y="0"/>
                </a:moveTo>
                <a:lnTo>
                  <a:pt x="177" y="98"/>
                </a:lnTo>
                <a:lnTo>
                  <a:pt x="0" y="98"/>
                </a:lnTo>
                <a:lnTo>
                  <a:pt x="0" y="230"/>
                </a:lnTo>
                <a:lnTo>
                  <a:pt x="177" y="230"/>
                </a:lnTo>
                <a:lnTo>
                  <a:pt x="177" y="327"/>
                </a:lnTo>
                <a:lnTo>
                  <a:pt x="364" y="159"/>
                </a:lnTo>
                <a:lnTo>
                  <a:pt x="177" y="0"/>
                </a:lnTo>
              </a:path>
            </a:pathLst>
          </a:custGeom>
          <a:solidFill>
            <a:schemeClr val="accent2"/>
          </a:solidFill>
          <a:ln>
            <a:noFill/>
          </a:ln>
          <a:effectLst/>
        </p:spPr>
        <p:txBody>
          <a:bodyPr wrap="none" lIns="34290" tIns="17145" rIns="34290" bIns="17145" anchor="ctr"/>
          <a:lstStyle/>
          <a:p>
            <a:endParaRPr lang="en-US"/>
          </a:p>
        </p:txBody>
      </p:sp>
      <p:sp>
        <p:nvSpPr>
          <p:cNvPr id="24" name="Freeform 8">
            <a:extLst>
              <a:ext uri="{FF2B5EF4-FFF2-40B4-BE49-F238E27FC236}">
                <a16:creationId xmlns:a16="http://schemas.microsoft.com/office/drawing/2014/main" id="{45F3A4E4-AE71-2244-8868-5B575212093E}"/>
              </a:ext>
            </a:extLst>
          </p:cNvPr>
          <p:cNvSpPr>
            <a:spLocks noChangeArrowheads="1"/>
          </p:cNvSpPr>
          <p:nvPr/>
        </p:nvSpPr>
        <p:spPr bwMode="auto">
          <a:xfrm rot="10800000">
            <a:off x="10787295" y="3610689"/>
            <a:ext cx="180348" cy="160897"/>
          </a:xfrm>
          <a:custGeom>
            <a:avLst/>
            <a:gdLst>
              <a:gd name="T0" fmla="*/ 78523 w 365"/>
              <a:gd name="T1" fmla="*/ 0 h 328"/>
              <a:gd name="T2" fmla="*/ 78523 w 365"/>
              <a:gd name="T3" fmla="*/ 43162 h 328"/>
              <a:gd name="T4" fmla="*/ 0 w 365"/>
              <a:gd name="T5" fmla="*/ 43162 h 328"/>
              <a:gd name="T6" fmla="*/ 0 w 365"/>
              <a:gd name="T7" fmla="*/ 101300 h 328"/>
              <a:gd name="T8" fmla="*/ 78523 w 365"/>
              <a:gd name="T9" fmla="*/ 101300 h 328"/>
              <a:gd name="T10" fmla="*/ 78523 w 365"/>
              <a:gd name="T11" fmla="*/ 144022 h 328"/>
              <a:gd name="T12" fmla="*/ 161481 w 365"/>
              <a:gd name="T13" fmla="*/ 70029 h 328"/>
              <a:gd name="T14" fmla="*/ 78523 w 365"/>
              <a:gd name="T15" fmla="*/ 0 h 32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65" h="328">
                <a:moveTo>
                  <a:pt x="177" y="0"/>
                </a:moveTo>
                <a:lnTo>
                  <a:pt x="177" y="98"/>
                </a:lnTo>
                <a:lnTo>
                  <a:pt x="0" y="98"/>
                </a:lnTo>
                <a:lnTo>
                  <a:pt x="0" y="230"/>
                </a:lnTo>
                <a:lnTo>
                  <a:pt x="177" y="230"/>
                </a:lnTo>
                <a:lnTo>
                  <a:pt x="177" y="327"/>
                </a:lnTo>
                <a:lnTo>
                  <a:pt x="364" y="159"/>
                </a:lnTo>
                <a:lnTo>
                  <a:pt x="177" y="0"/>
                </a:lnTo>
              </a:path>
            </a:pathLst>
          </a:custGeom>
          <a:solidFill>
            <a:schemeClr val="accent2"/>
          </a:solidFill>
          <a:ln>
            <a:noFill/>
          </a:ln>
          <a:effectLst/>
        </p:spPr>
        <p:txBody>
          <a:bodyPr wrap="none" lIns="34290" tIns="17145" rIns="34290" bIns="17145" anchor="ctr"/>
          <a:lstStyle/>
          <a:p>
            <a:endParaRPr lang="en-US"/>
          </a:p>
        </p:txBody>
      </p:sp>
      <p:sp>
        <p:nvSpPr>
          <p:cNvPr id="25" name="Freeform 8">
            <a:extLst>
              <a:ext uri="{FF2B5EF4-FFF2-40B4-BE49-F238E27FC236}">
                <a16:creationId xmlns:a16="http://schemas.microsoft.com/office/drawing/2014/main" id="{8A0EB9BC-5905-1C4B-B07E-D3448FE5F006}"/>
              </a:ext>
            </a:extLst>
          </p:cNvPr>
          <p:cNvSpPr>
            <a:spLocks noChangeArrowheads="1"/>
          </p:cNvSpPr>
          <p:nvPr/>
        </p:nvSpPr>
        <p:spPr bwMode="auto">
          <a:xfrm rot="10800000">
            <a:off x="10787295" y="3907610"/>
            <a:ext cx="180348" cy="160897"/>
          </a:xfrm>
          <a:custGeom>
            <a:avLst/>
            <a:gdLst>
              <a:gd name="T0" fmla="*/ 78523 w 365"/>
              <a:gd name="T1" fmla="*/ 0 h 328"/>
              <a:gd name="T2" fmla="*/ 78523 w 365"/>
              <a:gd name="T3" fmla="*/ 43162 h 328"/>
              <a:gd name="T4" fmla="*/ 0 w 365"/>
              <a:gd name="T5" fmla="*/ 43162 h 328"/>
              <a:gd name="T6" fmla="*/ 0 w 365"/>
              <a:gd name="T7" fmla="*/ 101300 h 328"/>
              <a:gd name="T8" fmla="*/ 78523 w 365"/>
              <a:gd name="T9" fmla="*/ 101300 h 328"/>
              <a:gd name="T10" fmla="*/ 78523 w 365"/>
              <a:gd name="T11" fmla="*/ 144022 h 328"/>
              <a:gd name="T12" fmla="*/ 161481 w 365"/>
              <a:gd name="T13" fmla="*/ 70029 h 328"/>
              <a:gd name="T14" fmla="*/ 78523 w 365"/>
              <a:gd name="T15" fmla="*/ 0 h 32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65" h="328">
                <a:moveTo>
                  <a:pt x="177" y="0"/>
                </a:moveTo>
                <a:lnTo>
                  <a:pt x="177" y="98"/>
                </a:lnTo>
                <a:lnTo>
                  <a:pt x="0" y="98"/>
                </a:lnTo>
                <a:lnTo>
                  <a:pt x="0" y="230"/>
                </a:lnTo>
                <a:lnTo>
                  <a:pt x="177" y="230"/>
                </a:lnTo>
                <a:lnTo>
                  <a:pt x="177" y="327"/>
                </a:lnTo>
                <a:lnTo>
                  <a:pt x="364" y="159"/>
                </a:lnTo>
                <a:lnTo>
                  <a:pt x="177" y="0"/>
                </a:lnTo>
              </a:path>
            </a:pathLst>
          </a:custGeom>
          <a:solidFill>
            <a:schemeClr val="accent2"/>
          </a:solidFill>
          <a:ln>
            <a:noFill/>
          </a:ln>
          <a:effectLst/>
        </p:spPr>
        <p:txBody>
          <a:bodyPr wrap="none" lIns="34290" tIns="17145" rIns="34290" bIns="17145" anchor="ctr"/>
          <a:lstStyle/>
          <a:p>
            <a:endParaRPr lang="en-US"/>
          </a:p>
        </p:txBody>
      </p:sp>
      <p:sp>
        <p:nvSpPr>
          <p:cNvPr id="33" name="TextBox 32">
            <a:extLst>
              <a:ext uri="{FF2B5EF4-FFF2-40B4-BE49-F238E27FC236}">
                <a16:creationId xmlns:a16="http://schemas.microsoft.com/office/drawing/2014/main" id="{3CD72465-BDBD-F24C-A309-29583D74CD3E}"/>
              </a:ext>
            </a:extLst>
          </p:cNvPr>
          <p:cNvSpPr txBox="1"/>
          <p:nvPr/>
        </p:nvSpPr>
        <p:spPr>
          <a:xfrm>
            <a:off x="260243" y="811858"/>
            <a:ext cx="7895888" cy="872034"/>
          </a:xfrm>
          <a:prstGeom prst="rect">
            <a:avLst/>
          </a:prstGeom>
          <a:noFill/>
        </p:spPr>
        <p:txBody>
          <a:bodyPr wrap="square" lIns="0" tIns="0" rIns="0" bIns="0" rtlCol="0">
            <a:spAutoFit/>
          </a:bodyPr>
          <a:lstStyle/>
          <a:p>
            <a:pPr>
              <a:lnSpc>
                <a:spcPts val="3400"/>
              </a:lnSpc>
            </a:pPr>
            <a:r>
              <a:rPr lang="en-US" sz="2800" b="1">
                <a:solidFill>
                  <a:srgbClr val="004B8D"/>
                </a:solidFill>
                <a:latin typeface="Arial" panose="020B0604020202020204" pitchFamily="34" charset="0"/>
                <a:cs typeface="Arial" panose="020B0604020202020204" pitchFamily="34" charset="0"/>
              </a:rPr>
              <a:t>Meet Joseph </a:t>
            </a:r>
            <a:r>
              <a:rPr lang="en-US" sz="2800" b="1" err="1">
                <a:solidFill>
                  <a:srgbClr val="004B8D"/>
                </a:solidFill>
                <a:latin typeface="Arial" panose="020B0604020202020204" pitchFamily="34" charset="0"/>
                <a:cs typeface="Arial" panose="020B0604020202020204" pitchFamily="34" charset="0"/>
              </a:rPr>
              <a:t>Obaigwu</a:t>
            </a:r>
            <a:r>
              <a:rPr lang="en-US" sz="2800" b="1">
                <a:solidFill>
                  <a:srgbClr val="004B8D"/>
                </a:solidFill>
                <a:latin typeface="Arial" panose="020B0604020202020204" pitchFamily="34" charset="0"/>
                <a:cs typeface="Arial" panose="020B0604020202020204" pitchFamily="34" charset="0"/>
              </a:rPr>
              <a:t>, </a:t>
            </a:r>
            <a:r>
              <a:rPr lang="en-GB" sz="2800" b="1">
                <a:solidFill>
                  <a:srgbClr val="004B8D"/>
                </a:solidFill>
                <a:latin typeface="Arial" panose="020B0604020202020204" pitchFamily="34" charset="0"/>
                <a:cs typeface="Arial" panose="020B0604020202020204" pitchFamily="34" charset="0"/>
              </a:rPr>
              <a:t>Resident Assistant</a:t>
            </a:r>
            <a:br>
              <a:rPr lang="en-GB" sz="2800" b="1">
                <a:solidFill>
                  <a:srgbClr val="004B8D"/>
                </a:solidFill>
                <a:latin typeface="Arial" panose="020B0604020202020204" pitchFamily="34" charset="0"/>
                <a:cs typeface="Arial" panose="020B0604020202020204" pitchFamily="34" charset="0"/>
              </a:rPr>
            </a:br>
            <a:r>
              <a:rPr lang="en-GB" sz="2800" b="1">
                <a:solidFill>
                  <a:srgbClr val="004B8D"/>
                </a:solidFill>
                <a:latin typeface="Arial" panose="020B0604020202020204" pitchFamily="34" charset="0"/>
                <a:cs typeface="Arial" panose="020B0604020202020204" pitchFamily="34" charset="0"/>
              </a:rPr>
              <a:t>at University of South Florida</a:t>
            </a:r>
            <a:endParaRPr lang="en-US" sz="2800" b="1">
              <a:solidFill>
                <a:srgbClr val="004B8D"/>
              </a:solidFill>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1F26D9C0-336F-3C42-9AB9-57AC62FEAA45}"/>
              </a:ext>
            </a:extLst>
          </p:cNvPr>
          <p:cNvSpPr txBox="1"/>
          <p:nvPr/>
        </p:nvSpPr>
        <p:spPr>
          <a:xfrm>
            <a:off x="534304" y="1997367"/>
            <a:ext cx="4723495" cy="830997"/>
          </a:xfrm>
          <a:prstGeom prst="rect">
            <a:avLst/>
          </a:prstGeom>
          <a:noFill/>
        </p:spPr>
        <p:txBody>
          <a:bodyPr wrap="square" lIns="0" tIns="0" rIns="0" bIns="0" rtlCol="0">
            <a:spAutoFit/>
          </a:bodyPr>
          <a:lstStyle/>
          <a:p>
            <a:pPr>
              <a:spcAft>
                <a:spcPts val="1000"/>
              </a:spcAft>
            </a:pPr>
            <a:r>
              <a:rPr lang="en-US">
                <a:solidFill>
                  <a:schemeClr val="bg1"/>
                </a:solidFill>
                <a:latin typeface="Arial" panose="020B0604020202020204" pitchFamily="34" charset="0"/>
                <a:cs typeface="Arial" panose="020B0604020202020204" pitchFamily="34" charset="0"/>
              </a:rPr>
              <a:t>Joseph completed all of the requirements for the DP at Paxon School for Advanced Studies in Florida, U.S.</a:t>
            </a:r>
          </a:p>
        </p:txBody>
      </p:sp>
      <p:sp>
        <p:nvSpPr>
          <p:cNvPr id="14" name="TextBox 13">
            <a:extLst>
              <a:ext uri="{FF2B5EF4-FFF2-40B4-BE49-F238E27FC236}">
                <a16:creationId xmlns:a16="http://schemas.microsoft.com/office/drawing/2014/main" id="{06F4D15E-EBAC-7743-AD04-4A36F3B096BC}"/>
              </a:ext>
            </a:extLst>
          </p:cNvPr>
          <p:cNvSpPr txBox="1"/>
          <p:nvPr/>
        </p:nvSpPr>
        <p:spPr>
          <a:xfrm>
            <a:off x="539750" y="2992289"/>
            <a:ext cx="4852303" cy="1384995"/>
          </a:xfrm>
          <a:prstGeom prst="rect">
            <a:avLst/>
          </a:prstGeom>
          <a:noFill/>
        </p:spPr>
        <p:txBody>
          <a:bodyPr wrap="square" lIns="0" tIns="0" rIns="0" bIns="0" rtlCol="0">
            <a:spAutoFit/>
          </a:bodyPr>
          <a:lstStyle/>
          <a:p>
            <a:pPr>
              <a:spcAft>
                <a:spcPts val="1000"/>
              </a:spcAft>
            </a:pPr>
            <a:r>
              <a:rPr lang="en-US">
                <a:solidFill>
                  <a:schemeClr val="bg1"/>
                </a:solidFill>
                <a:latin typeface="Arial" panose="020B0604020202020204" pitchFamily="34" charset="0"/>
                <a:cs typeface="Arial" panose="020B0604020202020204" pitchFamily="34" charset="0"/>
              </a:rPr>
              <a:t>Even though he was just short a few points for earning the full diploma, Joseph was able to obtain acceptance into the University of South Florida, where he is currently studying biomedical sciences and public health.</a:t>
            </a:r>
          </a:p>
        </p:txBody>
      </p:sp>
      <p:sp>
        <p:nvSpPr>
          <p:cNvPr id="16" name="TextBox 15">
            <a:extLst>
              <a:ext uri="{FF2B5EF4-FFF2-40B4-BE49-F238E27FC236}">
                <a16:creationId xmlns:a16="http://schemas.microsoft.com/office/drawing/2014/main" id="{219ADFC1-12B8-4C4C-9689-7C26FC3863B7}"/>
              </a:ext>
            </a:extLst>
          </p:cNvPr>
          <p:cNvSpPr txBox="1"/>
          <p:nvPr/>
        </p:nvSpPr>
        <p:spPr>
          <a:xfrm>
            <a:off x="534304" y="4498545"/>
            <a:ext cx="4799695" cy="1107996"/>
          </a:xfrm>
          <a:prstGeom prst="rect">
            <a:avLst/>
          </a:prstGeom>
          <a:noFill/>
        </p:spPr>
        <p:txBody>
          <a:bodyPr wrap="square" lIns="0" tIns="0" rIns="0" bIns="0" rtlCol="0">
            <a:spAutoFit/>
          </a:bodyPr>
          <a:lstStyle/>
          <a:p>
            <a:pPr>
              <a:spcAft>
                <a:spcPts val="1000"/>
              </a:spcAft>
            </a:pPr>
            <a:r>
              <a:rPr lang="en-US">
                <a:solidFill>
                  <a:schemeClr val="bg1"/>
                </a:solidFill>
                <a:latin typeface="Arial" panose="020B0604020202020204" pitchFamily="34" charset="0"/>
                <a:cs typeface="Arial" panose="020B0604020202020204" pitchFamily="34" charset="0"/>
              </a:rPr>
              <a:t>“</a:t>
            </a:r>
            <a:r>
              <a:rPr lang="en-US" i="1">
                <a:solidFill>
                  <a:schemeClr val="bg1"/>
                </a:solidFill>
                <a:latin typeface="Arial" panose="020B0604020202020204" pitchFamily="34" charset="0"/>
                <a:cs typeface="Arial" panose="020B0604020202020204" pitchFamily="34" charset="0"/>
              </a:rPr>
              <a:t>Not only will the IB give you the opportunity to challenge yourself in the ways you want to, but it will also challenge you in ways you haven’t thought of</a:t>
            </a:r>
            <a:r>
              <a:rPr lang="en-US">
                <a:solidFill>
                  <a:schemeClr val="bg1"/>
                </a:solidFill>
                <a:latin typeface="Arial" panose="020B0604020202020204" pitchFamily="34" charset="0"/>
                <a:cs typeface="Arial" panose="020B0604020202020204" pitchFamily="34" charset="0"/>
              </a:rPr>
              <a:t>.” (</a:t>
            </a:r>
            <a:r>
              <a:rPr lang="en-US" i="1" u="sng">
                <a:solidFill>
                  <a:schemeClr val="bg1"/>
                </a:solidFill>
                <a:uFill>
                  <a:solidFill>
                    <a:schemeClr val="accent1"/>
                  </a:solidFill>
                </a:u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source</a:t>
            </a:r>
            <a:r>
              <a:rPr lang="en-US">
                <a:solidFill>
                  <a:schemeClr val="bg1"/>
                </a:solidFill>
                <a:latin typeface="Arial" panose="020B0604020202020204" pitchFamily="34" charset="0"/>
                <a:cs typeface="Arial" panose="020B0604020202020204" pitchFamily="34" charset="0"/>
              </a:rPr>
              <a:t>)</a:t>
            </a:r>
            <a:endParaRPr lang="en-GB">
              <a:solidFill>
                <a:schemeClr val="bg1"/>
              </a:solidFill>
              <a:latin typeface="Arial" panose="020B0604020202020204" pitchFamily="34" charset="0"/>
              <a:cs typeface="Arial" panose="020B0604020202020204" pitchFamily="34" charset="0"/>
            </a:endParaRPr>
          </a:p>
        </p:txBody>
      </p:sp>
      <p:pic>
        <p:nvPicPr>
          <p:cNvPr id="18" name="Picture 17">
            <a:extLst>
              <a:ext uri="{FF2B5EF4-FFF2-40B4-BE49-F238E27FC236}">
                <a16:creationId xmlns:a16="http://schemas.microsoft.com/office/drawing/2014/main" id="{CD080AEA-E005-7446-81DB-7AA72CD469D9}"/>
              </a:ext>
            </a:extLst>
          </p:cNvPr>
          <p:cNvPicPr>
            <a:picLocks noChangeAspect="1"/>
          </p:cNvPicPr>
          <p:nvPr/>
        </p:nvPicPr>
        <p:blipFill>
          <a:blip r:embed="rId3"/>
          <a:srcRect t="7370" b="7370"/>
          <a:stretch/>
        </p:blipFill>
        <p:spPr>
          <a:xfrm>
            <a:off x="5492750" y="1936751"/>
            <a:ext cx="4432300" cy="3778978"/>
          </a:xfrm>
          <a:prstGeom prst="roundRect">
            <a:avLst>
              <a:gd name="adj" fmla="val 8349"/>
            </a:avLst>
          </a:prstGeom>
          <a:effectLst>
            <a:outerShdw blurRad="165100" dist="114300" algn="l" rotWithShape="0">
              <a:prstClr val="black">
                <a:alpha val="23000"/>
              </a:prstClr>
            </a:outerShdw>
          </a:effectLst>
        </p:spPr>
      </p:pic>
      <p:pic>
        <p:nvPicPr>
          <p:cNvPr id="15" name="Picture 14">
            <a:extLst>
              <a:ext uri="{FF2B5EF4-FFF2-40B4-BE49-F238E27FC236}">
                <a16:creationId xmlns:a16="http://schemas.microsoft.com/office/drawing/2014/main" id="{8EE62358-8029-BE4D-9320-BDBF37CA13DF}"/>
              </a:ext>
            </a:extLst>
          </p:cNvPr>
          <p:cNvPicPr>
            <a:picLocks noChangeAspect="1"/>
          </p:cNvPicPr>
          <p:nvPr/>
        </p:nvPicPr>
        <p:blipFill>
          <a:blip r:embed="rId4"/>
          <a:stretch>
            <a:fillRect/>
          </a:stretch>
        </p:blipFill>
        <p:spPr>
          <a:xfrm>
            <a:off x="0" y="5827199"/>
            <a:ext cx="5056136" cy="1029953"/>
          </a:xfrm>
          <a:prstGeom prst="rect">
            <a:avLst/>
          </a:prstGeom>
          <a:effectLst>
            <a:outerShdw blurRad="190500" dist="76200" dir="16200000" rotWithShape="0">
              <a:prstClr val="black">
                <a:alpha val="5000"/>
              </a:prstClr>
            </a:outerShdw>
          </a:effectLst>
        </p:spPr>
      </p:pic>
      <p:sp>
        <p:nvSpPr>
          <p:cNvPr id="19" name="Subtitle 4">
            <a:extLst>
              <a:ext uri="{FF2B5EF4-FFF2-40B4-BE49-F238E27FC236}">
                <a16:creationId xmlns:a16="http://schemas.microsoft.com/office/drawing/2014/main" id="{794230DC-B205-FF43-85D7-B6FE3661350E}"/>
              </a:ext>
            </a:extLst>
          </p:cNvPr>
          <p:cNvSpPr txBox="1">
            <a:spLocks/>
          </p:cNvSpPr>
          <p:nvPr/>
        </p:nvSpPr>
        <p:spPr bwMode="auto">
          <a:xfrm>
            <a:off x="260243" y="11276"/>
            <a:ext cx="8362029"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sz="4800" b="1">
                <a:solidFill>
                  <a:srgbClr val="00B5CC"/>
                </a:solidFill>
                <a:latin typeface="Arial" panose="020B0604020202020204" pitchFamily="34" charset="0"/>
                <a:ea typeface="ＭＳ Ｐゴシック" pitchFamily="-108" charset="-128"/>
                <a:cs typeface="Arial" panose="020B0604020202020204" pitchFamily="34" charset="0"/>
              </a:rPr>
              <a:t>Featured Alumni</a:t>
            </a:r>
          </a:p>
        </p:txBody>
      </p:sp>
    </p:spTree>
    <p:extLst>
      <p:ext uri="{BB962C8B-B14F-4D97-AF65-F5344CB8AC3E}">
        <p14:creationId xmlns:p14="http://schemas.microsoft.com/office/powerpoint/2010/main" val="11130583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par>
                                <p:cTn id="8" presetID="17" presetClass="entr" presetSubtype="10" fill="hold" grpId="0" nodeType="withEffect">
                                  <p:stCondLst>
                                    <p:cond delay="2000"/>
                                  </p:stCondLst>
                                  <p:childTnLst>
                                    <p:set>
                                      <p:cBhvr>
                                        <p:cTn id="9" dur="1" fill="hold">
                                          <p:stCondLst>
                                            <p:cond delay="0"/>
                                          </p:stCondLst>
                                        </p:cTn>
                                        <p:tgtEl>
                                          <p:spTgt spid="22"/>
                                        </p:tgtEl>
                                        <p:attrNameLst>
                                          <p:attrName>style.visibility</p:attrName>
                                        </p:attrNameLst>
                                      </p:cBhvr>
                                      <p:to>
                                        <p:strVal val="visible"/>
                                      </p:to>
                                    </p:set>
                                    <p:anim calcmode="lin" valueType="num">
                                      <p:cBhvr>
                                        <p:cTn id="10" dur="1000" fill="hold"/>
                                        <p:tgtEl>
                                          <p:spTgt spid="22"/>
                                        </p:tgtEl>
                                        <p:attrNameLst>
                                          <p:attrName>ppt_w</p:attrName>
                                        </p:attrNameLst>
                                      </p:cBhvr>
                                      <p:tavLst>
                                        <p:tav tm="0">
                                          <p:val>
                                            <p:fltVal val="0"/>
                                          </p:val>
                                        </p:tav>
                                        <p:tav tm="100000">
                                          <p:val>
                                            <p:strVal val="#ppt_w"/>
                                          </p:val>
                                        </p:tav>
                                      </p:tavLst>
                                    </p:anim>
                                    <p:anim calcmode="lin" valueType="num">
                                      <p:cBhvr>
                                        <p:cTn id="11" dur="1000" fill="hold"/>
                                        <p:tgtEl>
                                          <p:spTgt spid="22"/>
                                        </p:tgtEl>
                                        <p:attrNameLst>
                                          <p:attrName>ppt_h</p:attrName>
                                        </p:attrNameLst>
                                      </p:cBhvr>
                                      <p:tavLst>
                                        <p:tav tm="0">
                                          <p:val>
                                            <p:strVal val="#ppt_h"/>
                                          </p:val>
                                        </p:tav>
                                        <p:tav tm="100000">
                                          <p:val>
                                            <p:strVal val="#ppt_h"/>
                                          </p:val>
                                        </p:tav>
                                      </p:tavLst>
                                    </p:anim>
                                  </p:childTnLst>
                                </p:cTn>
                              </p:par>
                              <p:par>
                                <p:cTn id="12" presetID="17" presetClass="entr" presetSubtype="10" fill="hold" grpId="0" nodeType="withEffect">
                                  <p:stCondLst>
                                    <p:cond delay="2000"/>
                                  </p:stCondLst>
                                  <p:childTnLst>
                                    <p:set>
                                      <p:cBhvr>
                                        <p:cTn id="13" dur="1" fill="hold">
                                          <p:stCondLst>
                                            <p:cond delay="0"/>
                                          </p:stCondLst>
                                        </p:cTn>
                                        <p:tgtEl>
                                          <p:spTgt spid="23"/>
                                        </p:tgtEl>
                                        <p:attrNameLst>
                                          <p:attrName>style.visibility</p:attrName>
                                        </p:attrNameLst>
                                      </p:cBhvr>
                                      <p:to>
                                        <p:strVal val="visible"/>
                                      </p:to>
                                    </p:set>
                                    <p:anim calcmode="lin" valueType="num">
                                      <p:cBhvr>
                                        <p:cTn id="14" dur="1000" fill="hold"/>
                                        <p:tgtEl>
                                          <p:spTgt spid="23"/>
                                        </p:tgtEl>
                                        <p:attrNameLst>
                                          <p:attrName>ppt_w</p:attrName>
                                        </p:attrNameLst>
                                      </p:cBhvr>
                                      <p:tavLst>
                                        <p:tav tm="0">
                                          <p:val>
                                            <p:fltVal val="0"/>
                                          </p:val>
                                        </p:tav>
                                        <p:tav tm="100000">
                                          <p:val>
                                            <p:strVal val="#ppt_w"/>
                                          </p:val>
                                        </p:tav>
                                      </p:tavLst>
                                    </p:anim>
                                    <p:anim calcmode="lin" valueType="num">
                                      <p:cBhvr>
                                        <p:cTn id="15" dur="1000" fill="hold"/>
                                        <p:tgtEl>
                                          <p:spTgt spid="23"/>
                                        </p:tgtEl>
                                        <p:attrNameLst>
                                          <p:attrName>ppt_h</p:attrName>
                                        </p:attrNameLst>
                                      </p:cBhvr>
                                      <p:tavLst>
                                        <p:tav tm="0">
                                          <p:val>
                                            <p:strVal val="#ppt_h"/>
                                          </p:val>
                                        </p:tav>
                                        <p:tav tm="100000">
                                          <p:val>
                                            <p:strVal val="#ppt_h"/>
                                          </p:val>
                                        </p:tav>
                                      </p:tavLst>
                                    </p:anim>
                                  </p:childTnLst>
                                </p:cTn>
                              </p:par>
                              <p:par>
                                <p:cTn id="16" presetID="17" presetClass="entr" presetSubtype="10" fill="hold" grpId="0" nodeType="withEffect">
                                  <p:stCondLst>
                                    <p:cond delay="2000"/>
                                  </p:stCondLst>
                                  <p:childTnLst>
                                    <p:set>
                                      <p:cBhvr>
                                        <p:cTn id="17" dur="1" fill="hold">
                                          <p:stCondLst>
                                            <p:cond delay="0"/>
                                          </p:stCondLst>
                                        </p:cTn>
                                        <p:tgtEl>
                                          <p:spTgt spid="25"/>
                                        </p:tgtEl>
                                        <p:attrNameLst>
                                          <p:attrName>style.visibility</p:attrName>
                                        </p:attrNameLst>
                                      </p:cBhvr>
                                      <p:to>
                                        <p:strVal val="visible"/>
                                      </p:to>
                                    </p:set>
                                    <p:anim calcmode="lin" valueType="num">
                                      <p:cBhvr>
                                        <p:cTn id="18" dur="1000" fill="hold"/>
                                        <p:tgtEl>
                                          <p:spTgt spid="25"/>
                                        </p:tgtEl>
                                        <p:attrNameLst>
                                          <p:attrName>ppt_w</p:attrName>
                                        </p:attrNameLst>
                                      </p:cBhvr>
                                      <p:tavLst>
                                        <p:tav tm="0">
                                          <p:val>
                                            <p:fltVal val="0"/>
                                          </p:val>
                                        </p:tav>
                                        <p:tav tm="100000">
                                          <p:val>
                                            <p:strVal val="#ppt_w"/>
                                          </p:val>
                                        </p:tav>
                                      </p:tavLst>
                                    </p:anim>
                                    <p:anim calcmode="lin" valueType="num">
                                      <p:cBhvr>
                                        <p:cTn id="19" dur="1000" fill="hold"/>
                                        <p:tgtEl>
                                          <p:spTgt spid="25"/>
                                        </p:tgtEl>
                                        <p:attrNameLst>
                                          <p:attrName>ppt_h</p:attrName>
                                        </p:attrNameLst>
                                      </p:cBhvr>
                                      <p:tavLst>
                                        <p:tav tm="0">
                                          <p:val>
                                            <p:strVal val="#ppt_h"/>
                                          </p:val>
                                        </p:tav>
                                        <p:tav tm="100000">
                                          <p:val>
                                            <p:strVal val="#ppt_h"/>
                                          </p:val>
                                        </p:tav>
                                      </p:tavLst>
                                    </p:anim>
                                  </p:childTnLst>
                                </p:cTn>
                              </p:par>
                              <p:par>
                                <p:cTn id="20" presetID="17" presetClass="entr" presetSubtype="10" fill="hold" grpId="0" nodeType="withEffect">
                                  <p:stCondLst>
                                    <p:cond delay="2000"/>
                                  </p:stCondLst>
                                  <p:childTnLst>
                                    <p:set>
                                      <p:cBhvr>
                                        <p:cTn id="21" dur="1" fill="hold">
                                          <p:stCondLst>
                                            <p:cond delay="0"/>
                                          </p:stCondLst>
                                        </p:cTn>
                                        <p:tgtEl>
                                          <p:spTgt spid="24"/>
                                        </p:tgtEl>
                                        <p:attrNameLst>
                                          <p:attrName>style.visibility</p:attrName>
                                        </p:attrNameLst>
                                      </p:cBhvr>
                                      <p:to>
                                        <p:strVal val="visible"/>
                                      </p:to>
                                    </p:set>
                                    <p:anim calcmode="lin" valueType="num">
                                      <p:cBhvr>
                                        <p:cTn id="22" dur="1000" fill="hold"/>
                                        <p:tgtEl>
                                          <p:spTgt spid="24"/>
                                        </p:tgtEl>
                                        <p:attrNameLst>
                                          <p:attrName>ppt_w</p:attrName>
                                        </p:attrNameLst>
                                      </p:cBhvr>
                                      <p:tavLst>
                                        <p:tav tm="0">
                                          <p:val>
                                            <p:fltVal val="0"/>
                                          </p:val>
                                        </p:tav>
                                        <p:tav tm="100000">
                                          <p:val>
                                            <p:strVal val="#ppt_w"/>
                                          </p:val>
                                        </p:tav>
                                      </p:tavLst>
                                    </p:anim>
                                    <p:anim calcmode="lin" valueType="num">
                                      <p:cBhvr>
                                        <p:cTn id="23" dur="1000" fill="hold"/>
                                        <p:tgtEl>
                                          <p:spTgt spid="24"/>
                                        </p:tgtEl>
                                        <p:attrNameLst>
                                          <p:attrName>ppt_h</p:attrName>
                                        </p:attrNameLst>
                                      </p:cBhvr>
                                      <p:tavLst>
                                        <p:tav tm="0">
                                          <p:val>
                                            <p:strVal val="#ppt_h"/>
                                          </p:val>
                                        </p:tav>
                                        <p:tav tm="100000">
                                          <p:val>
                                            <p:strVal val="#ppt_h"/>
                                          </p:val>
                                        </p:tav>
                                      </p:tavLst>
                                    </p:anim>
                                  </p:childTnLst>
                                </p:cTn>
                              </p:par>
                              <p:par>
                                <p:cTn id="24" presetID="2" presetClass="entr" presetSubtype="8" fill="hold" grpId="0" nodeType="withEffect">
                                  <p:stCondLst>
                                    <p:cond delay="250"/>
                                  </p:stCondLst>
                                  <p:childTnLst>
                                    <p:set>
                                      <p:cBhvr>
                                        <p:cTn id="25" dur="1" fill="hold">
                                          <p:stCondLst>
                                            <p:cond delay="0"/>
                                          </p:stCondLst>
                                        </p:cTn>
                                        <p:tgtEl>
                                          <p:spTgt spid="33"/>
                                        </p:tgtEl>
                                        <p:attrNameLst>
                                          <p:attrName>style.visibility</p:attrName>
                                        </p:attrNameLst>
                                      </p:cBhvr>
                                      <p:to>
                                        <p:strVal val="visible"/>
                                      </p:to>
                                    </p:set>
                                    <p:anim calcmode="lin" valueType="num">
                                      <p:cBhvr additive="base">
                                        <p:cTn id="26" dur="500" fill="hold"/>
                                        <p:tgtEl>
                                          <p:spTgt spid="33"/>
                                        </p:tgtEl>
                                        <p:attrNameLst>
                                          <p:attrName>ppt_x</p:attrName>
                                        </p:attrNameLst>
                                      </p:cBhvr>
                                      <p:tavLst>
                                        <p:tav tm="0">
                                          <p:val>
                                            <p:strVal val="0-#ppt_w/2"/>
                                          </p:val>
                                        </p:tav>
                                        <p:tav tm="100000">
                                          <p:val>
                                            <p:strVal val="#ppt_x"/>
                                          </p:val>
                                        </p:tav>
                                      </p:tavLst>
                                    </p:anim>
                                    <p:anim calcmode="lin" valueType="num">
                                      <p:cBhvr additive="base">
                                        <p:cTn id="27" dur="500" fill="hold"/>
                                        <p:tgtEl>
                                          <p:spTgt spid="33"/>
                                        </p:tgtEl>
                                        <p:attrNameLst>
                                          <p:attrName>ppt_y</p:attrName>
                                        </p:attrNameLst>
                                      </p:cBhvr>
                                      <p:tavLst>
                                        <p:tav tm="0">
                                          <p:val>
                                            <p:strVal val="#ppt_y"/>
                                          </p:val>
                                        </p:tav>
                                        <p:tav tm="100000">
                                          <p:val>
                                            <p:strVal val="#ppt_y"/>
                                          </p:val>
                                        </p:tav>
                                      </p:tavLst>
                                    </p:anim>
                                  </p:childTnLst>
                                </p:cTn>
                              </p:par>
                              <p:par>
                                <p:cTn id="28" presetID="2" presetClass="entr" presetSubtype="8" fill="hold" grpId="0" nodeType="withEffect">
                                  <p:stCondLst>
                                    <p:cond delay="0"/>
                                  </p:stCondLst>
                                  <p:childTnLst>
                                    <p:set>
                                      <p:cBhvr>
                                        <p:cTn id="29" dur="1" fill="hold">
                                          <p:stCondLst>
                                            <p:cond delay="0"/>
                                          </p:stCondLst>
                                        </p:cTn>
                                        <p:tgtEl>
                                          <p:spTgt spid="13"/>
                                        </p:tgtEl>
                                        <p:attrNameLst>
                                          <p:attrName>style.visibility</p:attrName>
                                        </p:attrNameLst>
                                      </p:cBhvr>
                                      <p:to>
                                        <p:strVal val="visible"/>
                                      </p:to>
                                    </p:set>
                                    <p:anim calcmode="lin" valueType="num">
                                      <p:cBhvr additive="base">
                                        <p:cTn id="30" dur="1000" fill="hold"/>
                                        <p:tgtEl>
                                          <p:spTgt spid="13"/>
                                        </p:tgtEl>
                                        <p:attrNameLst>
                                          <p:attrName>ppt_x</p:attrName>
                                        </p:attrNameLst>
                                      </p:cBhvr>
                                      <p:tavLst>
                                        <p:tav tm="0">
                                          <p:val>
                                            <p:strVal val="0-#ppt_w/2"/>
                                          </p:val>
                                        </p:tav>
                                        <p:tav tm="100000">
                                          <p:val>
                                            <p:strVal val="#ppt_x"/>
                                          </p:val>
                                        </p:tav>
                                      </p:tavLst>
                                    </p:anim>
                                    <p:anim calcmode="lin" valueType="num">
                                      <p:cBhvr additive="base">
                                        <p:cTn id="31" dur="1000" fill="hold"/>
                                        <p:tgtEl>
                                          <p:spTgt spid="13"/>
                                        </p:tgtEl>
                                        <p:attrNameLst>
                                          <p:attrName>ppt_y</p:attrName>
                                        </p:attrNameLst>
                                      </p:cBhvr>
                                      <p:tavLst>
                                        <p:tav tm="0">
                                          <p:val>
                                            <p:strVal val="#ppt_y"/>
                                          </p:val>
                                        </p:tav>
                                        <p:tav tm="100000">
                                          <p:val>
                                            <p:strVal val="#ppt_y"/>
                                          </p:val>
                                        </p:tav>
                                      </p:tavLst>
                                    </p:anim>
                                  </p:childTnLst>
                                </p:cTn>
                              </p:par>
                              <p:par>
                                <p:cTn id="32" presetID="2" presetClass="entr" presetSubtype="8" fill="hold" grpId="0" nodeType="withEffect">
                                  <p:stCondLst>
                                    <p:cond delay="1000"/>
                                  </p:stCondLst>
                                  <p:childTnLst>
                                    <p:set>
                                      <p:cBhvr>
                                        <p:cTn id="33" dur="1" fill="hold">
                                          <p:stCondLst>
                                            <p:cond delay="0"/>
                                          </p:stCondLst>
                                        </p:cTn>
                                        <p:tgtEl>
                                          <p:spTgt spid="14"/>
                                        </p:tgtEl>
                                        <p:attrNameLst>
                                          <p:attrName>style.visibility</p:attrName>
                                        </p:attrNameLst>
                                      </p:cBhvr>
                                      <p:to>
                                        <p:strVal val="visible"/>
                                      </p:to>
                                    </p:set>
                                    <p:anim calcmode="lin" valueType="num">
                                      <p:cBhvr additive="base">
                                        <p:cTn id="34" dur="1000" fill="hold"/>
                                        <p:tgtEl>
                                          <p:spTgt spid="14"/>
                                        </p:tgtEl>
                                        <p:attrNameLst>
                                          <p:attrName>ppt_x</p:attrName>
                                        </p:attrNameLst>
                                      </p:cBhvr>
                                      <p:tavLst>
                                        <p:tav tm="0">
                                          <p:val>
                                            <p:strVal val="0-#ppt_w/2"/>
                                          </p:val>
                                        </p:tav>
                                        <p:tav tm="100000">
                                          <p:val>
                                            <p:strVal val="#ppt_x"/>
                                          </p:val>
                                        </p:tav>
                                      </p:tavLst>
                                    </p:anim>
                                    <p:anim calcmode="lin" valueType="num">
                                      <p:cBhvr additive="base">
                                        <p:cTn id="35" dur="1000" fill="hold"/>
                                        <p:tgtEl>
                                          <p:spTgt spid="14"/>
                                        </p:tgtEl>
                                        <p:attrNameLst>
                                          <p:attrName>ppt_y</p:attrName>
                                        </p:attrNameLst>
                                      </p:cBhvr>
                                      <p:tavLst>
                                        <p:tav tm="0">
                                          <p:val>
                                            <p:strVal val="#ppt_y"/>
                                          </p:val>
                                        </p:tav>
                                        <p:tav tm="100000">
                                          <p:val>
                                            <p:strVal val="#ppt_y"/>
                                          </p:val>
                                        </p:tav>
                                      </p:tavLst>
                                    </p:anim>
                                  </p:childTnLst>
                                </p:cTn>
                              </p:par>
                              <p:par>
                                <p:cTn id="36" presetID="2" presetClass="entr" presetSubtype="8" fill="hold" grpId="0" nodeType="withEffect">
                                  <p:stCondLst>
                                    <p:cond delay="2000"/>
                                  </p:stCondLst>
                                  <p:childTnLst>
                                    <p:set>
                                      <p:cBhvr>
                                        <p:cTn id="37" dur="1" fill="hold">
                                          <p:stCondLst>
                                            <p:cond delay="0"/>
                                          </p:stCondLst>
                                        </p:cTn>
                                        <p:tgtEl>
                                          <p:spTgt spid="16"/>
                                        </p:tgtEl>
                                        <p:attrNameLst>
                                          <p:attrName>style.visibility</p:attrName>
                                        </p:attrNameLst>
                                      </p:cBhvr>
                                      <p:to>
                                        <p:strVal val="visible"/>
                                      </p:to>
                                    </p:set>
                                    <p:anim calcmode="lin" valueType="num">
                                      <p:cBhvr additive="base">
                                        <p:cTn id="38" dur="1000" fill="hold"/>
                                        <p:tgtEl>
                                          <p:spTgt spid="16"/>
                                        </p:tgtEl>
                                        <p:attrNameLst>
                                          <p:attrName>ppt_x</p:attrName>
                                        </p:attrNameLst>
                                      </p:cBhvr>
                                      <p:tavLst>
                                        <p:tav tm="0">
                                          <p:val>
                                            <p:strVal val="0-#ppt_w/2"/>
                                          </p:val>
                                        </p:tav>
                                        <p:tav tm="100000">
                                          <p:val>
                                            <p:strVal val="#ppt_x"/>
                                          </p:val>
                                        </p:tav>
                                      </p:tavLst>
                                    </p:anim>
                                    <p:anim calcmode="lin" valueType="num">
                                      <p:cBhvr additive="base">
                                        <p:cTn id="39" dur="1000" fill="hold"/>
                                        <p:tgtEl>
                                          <p:spTgt spid="16"/>
                                        </p:tgtEl>
                                        <p:attrNameLst>
                                          <p:attrName>ppt_y</p:attrName>
                                        </p:attrNameLst>
                                      </p:cBhvr>
                                      <p:tavLst>
                                        <p:tav tm="0">
                                          <p:val>
                                            <p:strVal val="#ppt_y"/>
                                          </p:val>
                                        </p:tav>
                                        <p:tav tm="100000">
                                          <p:val>
                                            <p:strVal val="#ppt_y"/>
                                          </p:val>
                                        </p:tav>
                                      </p:tavLst>
                                    </p:anim>
                                  </p:childTnLst>
                                </p:cTn>
                              </p:par>
                              <p:par>
                                <p:cTn id="40" presetID="16" presetClass="entr" presetSubtype="37" fill="hold" nodeType="withEffect">
                                  <p:stCondLst>
                                    <p:cond delay="500"/>
                                  </p:stCondLst>
                                  <p:childTnLst>
                                    <p:set>
                                      <p:cBhvr>
                                        <p:cTn id="41" dur="1" fill="hold">
                                          <p:stCondLst>
                                            <p:cond delay="0"/>
                                          </p:stCondLst>
                                        </p:cTn>
                                        <p:tgtEl>
                                          <p:spTgt spid="18"/>
                                        </p:tgtEl>
                                        <p:attrNameLst>
                                          <p:attrName>style.visibility</p:attrName>
                                        </p:attrNameLst>
                                      </p:cBhvr>
                                      <p:to>
                                        <p:strVal val="visible"/>
                                      </p:to>
                                    </p:set>
                                    <p:animEffect transition="in" filter="barn(outVertical)">
                                      <p:cBhvr>
                                        <p:cTn id="42" dur="500"/>
                                        <p:tgtEl>
                                          <p:spTgt spid="18"/>
                                        </p:tgtEl>
                                      </p:cBhvr>
                                    </p:animEffect>
                                  </p:childTnLst>
                                </p:cTn>
                              </p:par>
                              <p:par>
                                <p:cTn id="43" presetID="16" presetClass="entr" presetSubtype="37" fill="hold" nodeType="withEffect">
                                  <p:stCondLst>
                                    <p:cond delay="500"/>
                                  </p:stCondLst>
                                  <p:childTnLst>
                                    <p:set>
                                      <p:cBhvr>
                                        <p:cTn id="44" dur="1" fill="hold">
                                          <p:stCondLst>
                                            <p:cond delay="0"/>
                                          </p:stCondLst>
                                        </p:cTn>
                                        <p:tgtEl>
                                          <p:spTgt spid="18"/>
                                        </p:tgtEl>
                                        <p:attrNameLst>
                                          <p:attrName>style.visibility</p:attrName>
                                        </p:attrNameLst>
                                      </p:cBhvr>
                                      <p:to>
                                        <p:strVal val="visible"/>
                                      </p:to>
                                    </p:set>
                                    <p:animEffect transition="in" filter="barn(outVertical)">
                                      <p:cBhvr>
                                        <p:cTn id="45"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2" grpId="0" animBg="1"/>
      <p:bldP spid="23" grpId="0" animBg="1"/>
      <p:bldP spid="24" grpId="0" animBg="1"/>
      <p:bldP spid="25" grpId="0" animBg="1"/>
      <p:bldP spid="33" grpId="0"/>
      <p:bldP spid="13" grpId="0"/>
      <p:bldP spid="14" grpId="0"/>
      <p:bldP spid="16"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C3C5CDC-0DFA-4D7A-A4EC-EBD33B3D7B0A}"/>
              </a:ext>
            </a:extLst>
          </p:cNvPr>
          <p:cNvSpPr/>
          <p:nvPr/>
        </p:nvSpPr>
        <p:spPr>
          <a:xfrm>
            <a:off x="6780884" y="0"/>
            <a:ext cx="508000" cy="6858000"/>
          </a:xfrm>
          <a:prstGeom prst="rect">
            <a:avLst/>
          </a:prstGeom>
          <a:solidFill>
            <a:schemeClr val="accent2">
              <a:alpha val="9719"/>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6CEB42DE-CAD7-47EE-B4C5-29597052A275}"/>
              </a:ext>
            </a:extLst>
          </p:cNvPr>
          <p:cNvSpPr/>
          <p:nvPr/>
        </p:nvSpPr>
        <p:spPr>
          <a:xfrm>
            <a:off x="7479083" y="0"/>
            <a:ext cx="957943" cy="6858000"/>
          </a:xfrm>
          <a:prstGeom prst="rect">
            <a:avLst/>
          </a:prstGeom>
          <a:solidFill>
            <a:schemeClr val="accent2">
              <a:alpha val="24899"/>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08482FC0-61D6-4E8B-B25C-B8DDD7FBD9AF}"/>
              </a:ext>
            </a:extLst>
          </p:cNvPr>
          <p:cNvSpPr/>
          <p:nvPr/>
        </p:nvSpPr>
        <p:spPr>
          <a:xfrm>
            <a:off x="8627225" y="0"/>
            <a:ext cx="1444175" cy="6858000"/>
          </a:xfrm>
          <a:prstGeom prst="rect">
            <a:avLst/>
          </a:prstGeom>
          <a:solidFill>
            <a:schemeClr val="accent2">
              <a:alpha val="4533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A0DDB4A5-192C-EB4D-B6AF-2E0A4FD44AA5}"/>
              </a:ext>
            </a:extLst>
          </p:cNvPr>
          <p:cNvSpPr/>
          <p:nvPr/>
        </p:nvSpPr>
        <p:spPr>
          <a:xfrm>
            <a:off x="260242" y="1056442"/>
            <a:ext cx="9811158" cy="5790282"/>
          </a:xfrm>
          <a:prstGeom prst="rect">
            <a:avLst/>
          </a:prstGeom>
          <a:solidFill>
            <a:srgbClr val="76D6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AE009071-CD95-4B37-88B0-F48CC55D6BF9}"/>
              </a:ext>
            </a:extLst>
          </p:cNvPr>
          <p:cNvSpPr/>
          <p:nvPr/>
        </p:nvSpPr>
        <p:spPr>
          <a:xfrm>
            <a:off x="10261599" y="252548"/>
            <a:ext cx="1930401" cy="660545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2FAC5016-2CE6-544A-A24A-B82D40695E3D}"/>
              </a:ext>
            </a:extLst>
          </p:cNvPr>
          <p:cNvGrpSpPr/>
          <p:nvPr/>
        </p:nvGrpSpPr>
        <p:grpSpPr>
          <a:xfrm>
            <a:off x="10218420" y="-1"/>
            <a:ext cx="1973580" cy="699733"/>
            <a:chOff x="10218420" y="-1"/>
            <a:chExt cx="1973580" cy="699733"/>
          </a:xfrm>
        </p:grpSpPr>
        <p:grpSp>
          <p:nvGrpSpPr>
            <p:cNvPr id="21" name="Group 20">
              <a:extLst>
                <a:ext uri="{FF2B5EF4-FFF2-40B4-BE49-F238E27FC236}">
                  <a16:creationId xmlns:a16="http://schemas.microsoft.com/office/drawing/2014/main" id="{53763362-B8D3-8B4A-AC2E-95617F54C5E0}"/>
                </a:ext>
              </a:extLst>
            </p:cNvPr>
            <p:cNvGrpSpPr/>
            <p:nvPr/>
          </p:nvGrpSpPr>
          <p:grpSpPr>
            <a:xfrm>
              <a:off x="10218420" y="-1"/>
              <a:ext cx="1973580" cy="699733"/>
              <a:chOff x="10218420" y="-1"/>
              <a:chExt cx="1973580" cy="699733"/>
            </a:xfrm>
          </p:grpSpPr>
          <p:sp>
            <p:nvSpPr>
              <p:cNvPr id="23" name="Oval 22">
                <a:extLst>
                  <a:ext uri="{FF2B5EF4-FFF2-40B4-BE49-F238E27FC236}">
                    <a16:creationId xmlns:a16="http://schemas.microsoft.com/office/drawing/2014/main" id="{EE168306-D813-864B-A30E-2258A597F954}"/>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2F2E62F-A677-A347-9DA1-0797E2C5B7E6}"/>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2" name="Picture 21">
              <a:extLst>
                <a:ext uri="{FF2B5EF4-FFF2-40B4-BE49-F238E27FC236}">
                  <a16:creationId xmlns:a16="http://schemas.microsoft.com/office/drawing/2014/main" id="{EEDE49C0-4A63-1245-8F74-B23D3AFBF1C3}"/>
                </a:ext>
              </a:extLst>
            </p:cNvPr>
            <p:cNvPicPr>
              <a:picLocks noChangeAspect="1"/>
            </p:cNvPicPr>
            <p:nvPr/>
          </p:nvPicPr>
          <p:blipFill>
            <a:blip r:embed="rId2"/>
            <a:stretch>
              <a:fillRect/>
            </a:stretch>
          </p:blipFill>
          <p:spPr>
            <a:xfrm>
              <a:off x="10267322" y="37500"/>
              <a:ext cx="1919725" cy="652707"/>
            </a:xfrm>
            <a:prstGeom prst="rect">
              <a:avLst/>
            </a:prstGeom>
          </p:spPr>
        </p:pic>
      </p:grpSp>
      <p:sp>
        <p:nvSpPr>
          <p:cNvPr id="26" name="Subtitle 4">
            <a:extLst>
              <a:ext uri="{FF2B5EF4-FFF2-40B4-BE49-F238E27FC236}">
                <a16:creationId xmlns:a16="http://schemas.microsoft.com/office/drawing/2014/main" id="{EAE08DB7-68DC-E54A-B115-1BA5C99E349D}"/>
              </a:ext>
            </a:extLst>
          </p:cNvPr>
          <p:cNvSpPr txBox="1">
            <a:spLocks/>
          </p:cNvSpPr>
          <p:nvPr/>
        </p:nvSpPr>
        <p:spPr bwMode="auto">
          <a:xfrm>
            <a:off x="260243" y="11276"/>
            <a:ext cx="8362029"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sz="4800" b="1">
                <a:solidFill>
                  <a:srgbClr val="00B5CC"/>
                </a:solidFill>
                <a:latin typeface="Arial" panose="020B0604020202020204" pitchFamily="34" charset="0"/>
                <a:ea typeface="ＭＳ Ｐゴシック" pitchFamily="-108" charset="-128"/>
                <a:cs typeface="Arial" panose="020B0604020202020204" pitchFamily="34" charset="0"/>
              </a:rPr>
              <a:t>Why is the IB different?</a:t>
            </a:r>
          </a:p>
        </p:txBody>
      </p:sp>
      <p:sp>
        <p:nvSpPr>
          <p:cNvPr id="27" name="Subtitle 4">
            <a:extLst>
              <a:ext uri="{FF2B5EF4-FFF2-40B4-BE49-F238E27FC236}">
                <a16:creationId xmlns:a16="http://schemas.microsoft.com/office/drawing/2014/main" id="{4AE672AE-ACC6-584C-9F06-9FB265C7FE2D}"/>
              </a:ext>
            </a:extLst>
          </p:cNvPr>
          <p:cNvSpPr txBox="1">
            <a:spLocks/>
          </p:cNvSpPr>
          <p:nvPr/>
        </p:nvSpPr>
        <p:spPr bwMode="auto">
          <a:xfrm rot="16200000">
            <a:off x="7462280" y="1762444"/>
            <a:ext cx="7480261"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defTabSz="457200" fontAlgn="base">
              <a:spcBef>
                <a:spcPct val="20000"/>
              </a:spcBef>
              <a:spcAft>
                <a:spcPct val="0"/>
              </a:spcAft>
              <a:defRPr/>
            </a:pPr>
            <a:r>
              <a:rPr lang="en-US" sz="5000" b="1">
                <a:solidFill>
                  <a:schemeClr val="bg1"/>
                </a:solidFill>
                <a:latin typeface="Arial" panose="020B0604020202020204" pitchFamily="34" charset="0"/>
                <a:ea typeface="ＭＳ Ｐゴシック" pitchFamily="-108" charset="-128"/>
                <a:cs typeface="Arial" panose="020B0604020202020204" pitchFamily="34" charset="0"/>
              </a:rPr>
              <a:t>About the DP</a:t>
            </a:r>
          </a:p>
        </p:txBody>
      </p:sp>
      <p:sp>
        <p:nvSpPr>
          <p:cNvPr id="25" name="Subtitle 4">
            <a:extLst>
              <a:ext uri="{FF2B5EF4-FFF2-40B4-BE49-F238E27FC236}">
                <a16:creationId xmlns:a16="http://schemas.microsoft.com/office/drawing/2014/main" id="{B5629835-6018-5C4E-9F90-246EA3285979}"/>
              </a:ext>
            </a:extLst>
          </p:cNvPr>
          <p:cNvSpPr txBox="1">
            <a:spLocks/>
          </p:cNvSpPr>
          <p:nvPr/>
        </p:nvSpPr>
        <p:spPr bwMode="auto">
          <a:xfrm>
            <a:off x="504000" y="1321201"/>
            <a:ext cx="9567400" cy="1891900"/>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a:lnSpc>
                <a:spcPct val="110000"/>
              </a:lnSpc>
              <a:spcAft>
                <a:spcPts val="600"/>
              </a:spcAft>
              <a:buClr>
                <a:schemeClr val="bg1"/>
              </a:buClr>
              <a:buBlip>
                <a:blip r:embed="rId3"/>
              </a:buBlip>
            </a:pPr>
            <a:r>
              <a:rPr lang="en-GB">
                <a:solidFill>
                  <a:srgbClr val="0A4B8D"/>
                </a:solidFill>
                <a:latin typeface="Arial" panose="020B0604020202020204" pitchFamily="34" charset="0"/>
                <a:cs typeface="Arial" panose="020B0604020202020204" pitchFamily="34" charset="0"/>
              </a:rPr>
              <a:t>The community the IB provides in school and with other students around the world is a support for students not available in other contexts</a:t>
            </a:r>
          </a:p>
          <a:p>
            <a:pPr marL="342900" indent="-342900">
              <a:lnSpc>
                <a:spcPct val="110000"/>
              </a:lnSpc>
              <a:spcAft>
                <a:spcPts val="600"/>
              </a:spcAft>
              <a:buClr>
                <a:schemeClr val="bg1"/>
              </a:buClr>
              <a:buBlip>
                <a:blip r:embed="rId3"/>
              </a:buBlip>
            </a:pPr>
            <a:r>
              <a:rPr lang="en-GB">
                <a:solidFill>
                  <a:srgbClr val="0A4B8D"/>
                </a:solidFill>
                <a:latin typeface="Arial" panose="020B0604020202020204" pitchFamily="34" charset="0"/>
                <a:cs typeface="Arial" panose="020B0604020202020204" pitchFamily="34" charset="0"/>
              </a:rPr>
              <a:t>The DP doesn’t only make students better learners but also helps them develop as a person - self-management, student agency and the freedom to choose within a subject area that is of interest to them</a:t>
            </a:r>
          </a:p>
          <a:p>
            <a:pPr marL="342900" indent="-342900">
              <a:lnSpc>
                <a:spcPct val="110000"/>
              </a:lnSpc>
              <a:spcAft>
                <a:spcPts val="600"/>
              </a:spcAft>
              <a:buClr>
                <a:schemeClr val="bg1"/>
              </a:buClr>
              <a:buBlip>
                <a:blip r:embed="rId3"/>
              </a:buBlip>
            </a:pPr>
            <a:r>
              <a:rPr lang="en-GB">
                <a:solidFill>
                  <a:srgbClr val="0A4B8D"/>
                </a:solidFill>
                <a:latin typeface="Arial" panose="020B0604020202020204" pitchFamily="34" charset="0"/>
                <a:cs typeface="Arial" panose="020B0604020202020204" pitchFamily="34" charset="0"/>
                <a:hlinkClick r:id="rId4"/>
              </a:rPr>
              <a:t>Research shows</a:t>
            </a:r>
            <a:r>
              <a:rPr lang="en-GB">
                <a:solidFill>
                  <a:srgbClr val="0A4B8D"/>
                </a:solidFill>
                <a:latin typeface="Arial" panose="020B0604020202020204" pitchFamily="34" charset="0"/>
                <a:cs typeface="Arial" panose="020B0604020202020204" pitchFamily="34" charset="0"/>
              </a:rPr>
              <a:t> that DP students experience more rigorous classes,</a:t>
            </a:r>
            <a:br>
              <a:rPr lang="en-GB">
                <a:solidFill>
                  <a:srgbClr val="0A4B8D"/>
                </a:solidFill>
                <a:latin typeface="Arial" panose="020B0604020202020204" pitchFamily="34" charset="0"/>
                <a:cs typeface="Arial" panose="020B0604020202020204" pitchFamily="34" charset="0"/>
              </a:rPr>
            </a:br>
            <a:r>
              <a:rPr lang="en-GB">
                <a:solidFill>
                  <a:srgbClr val="0A4B8D"/>
                </a:solidFill>
                <a:latin typeface="Arial" panose="020B0604020202020204" pitchFamily="34" charset="0"/>
                <a:cs typeface="Arial" panose="020B0604020202020204" pitchFamily="34" charset="0"/>
              </a:rPr>
              <a:t>are more motivated and are more engaged than their non-IB peers –</a:t>
            </a:r>
            <a:br>
              <a:rPr lang="en-GB">
                <a:solidFill>
                  <a:srgbClr val="0A4B8D"/>
                </a:solidFill>
                <a:latin typeface="Arial" panose="020B0604020202020204" pitchFamily="34" charset="0"/>
                <a:cs typeface="Arial" panose="020B0604020202020204" pitchFamily="34" charset="0"/>
              </a:rPr>
            </a:br>
            <a:r>
              <a:rPr lang="en-GB">
                <a:solidFill>
                  <a:srgbClr val="0A4B8D"/>
                </a:solidFill>
                <a:latin typeface="Arial" panose="020B0604020202020204" pitchFamily="34" charset="0"/>
                <a:cs typeface="Arial" panose="020B0604020202020204" pitchFamily="34" charset="0"/>
              </a:rPr>
              <a:t>from a mix of socio-economic backgrounds</a:t>
            </a:r>
          </a:p>
          <a:p>
            <a:pPr marL="342900" indent="-342900">
              <a:lnSpc>
                <a:spcPct val="110000"/>
              </a:lnSpc>
              <a:spcAft>
                <a:spcPts val="600"/>
              </a:spcAft>
              <a:buClr>
                <a:schemeClr val="bg1"/>
              </a:buClr>
              <a:buBlip>
                <a:blip r:embed="rId3"/>
              </a:buBlip>
            </a:pPr>
            <a:r>
              <a:rPr lang="en-GB">
                <a:solidFill>
                  <a:srgbClr val="0A4B8D"/>
                </a:solidFill>
                <a:latin typeface="Arial" panose="020B0604020202020204" pitchFamily="34" charset="0"/>
                <a:cs typeface="Arial" panose="020B0604020202020204" pitchFamily="34" charset="0"/>
              </a:rPr>
              <a:t>The same research also shows that a number of DP students</a:t>
            </a:r>
            <a:br>
              <a:rPr lang="en-GB">
                <a:solidFill>
                  <a:srgbClr val="0A4B8D"/>
                </a:solidFill>
                <a:latin typeface="Arial" panose="020B0604020202020204" pitchFamily="34" charset="0"/>
                <a:cs typeface="Arial" panose="020B0604020202020204" pitchFamily="34" charset="0"/>
              </a:rPr>
            </a:br>
            <a:r>
              <a:rPr lang="en-GB">
                <a:solidFill>
                  <a:srgbClr val="0A4B8D"/>
                </a:solidFill>
                <a:latin typeface="Arial" panose="020B0604020202020204" pitchFamily="34" charset="0"/>
                <a:cs typeface="Arial" panose="020B0604020202020204" pitchFamily="34" charset="0"/>
              </a:rPr>
              <a:t>describe adapting strategies they had used in the</a:t>
            </a:r>
            <a:br>
              <a:rPr lang="en-GB">
                <a:solidFill>
                  <a:srgbClr val="0A4B8D"/>
                </a:solidFill>
                <a:latin typeface="Arial" panose="020B0604020202020204" pitchFamily="34" charset="0"/>
                <a:cs typeface="Arial" panose="020B0604020202020204" pitchFamily="34" charset="0"/>
              </a:rPr>
            </a:br>
            <a:r>
              <a:rPr lang="en-GB">
                <a:solidFill>
                  <a:srgbClr val="0A4B8D"/>
                </a:solidFill>
                <a:latin typeface="Arial" panose="020B0604020202020204" pitchFamily="34" charset="0"/>
                <a:cs typeface="Arial" panose="020B0604020202020204" pitchFamily="34" charset="0"/>
              </a:rPr>
              <a:t>IB during high school to meet the new challenge</a:t>
            </a:r>
            <a:br>
              <a:rPr lang="en-GB">
                <a:solidFill>
                  <a:srgbClr val="0A4B8D"/>
                </a:solidFill>
                <a:latin typeface="Arial" panose="020B0604020202020204" pitchFamily="34" charset="0"/>
                <a:cs typeface="Arial" panose="020B0604020202020204" pitchFamily="34" charset="0"/>
              </a:rPr>
            </a:br>
            <a:r>
              <a:rPr lang="en-GB">
                <a:solidFill>
                  <a:srgbClr val="0A4B8D"/>
                </a:solidFill>
                <a:latin typeface="Arial" panose="020B0604020202020204" pitchFamily="34" charset="0"/>
                <a:cs typeface="Arial" panose="020B0604020202020204" pitchFamily="34" charset="0"/>
              </a:rPr>
              <a:t>of organising and managing their</a:t>
            </a:r>
            <a:br>
              <a:rPr lang="en-GB">
                <a:solidFill>
                  <a:srgbClr val="0A4B8D"/>
                </a:solidFill>
                <a:latin typeface="Arial" panose="020B0604020202020204" pitchFamily="34" charset="0"/>
                <a:cs typeface="Arial" panose="020B0604020202020204" pitchFamily="34" charset="0"/>
              </a:rPr>
            </a:br>
            <a:r>
              <a:rPr lang="en-GB">
                <a:solidFill>
                  <a:srgbClr val="0A4B8D"/>
                </a:solidFill>
                <a:latin typeface="Arial" panose="020B0604020202020204" pitchFamily="34" charset="0"/>
                <a:cs typeface="Arial" panose="020B0604020202020204" pitchFamily="34" charset="0"/>
              </a:rPr>
              <a:t>university workloads</a:t>
            </a:r>
          </a:p>
          <a:p>
            <a:pPr marL="342900" indent="-342900">
              <a:lnSpc>
                <a:spcPct val="110000"/>
              </a:lnSpc>
              <a:spcAft>
                <a:spcPts val="600"/>
              </a:spcAft>
              <a:buClr>
                <a:schemeClr val="bg1"/>
              </a:buClr>
              <a:buFont typeface="Arial" panose="020B0604020202020204" pitchFamily="34" charset="0"/>
              <a:buChar char="•"/>
            </a:pPr>
            <a:endParaRPr lang="en-GB">
              <a:solidFill>
                <a:srgbClr val="0A4B8D"/>
              </a:solidFill>
              <a:latin typeface="Arial" panose="020B0604020202020204" pitchFamily="34" charset="0"/>
              <a:cs typeface="Arial" panose="020B0604020202020204" pitchFamily="34" charset="0"/>
            </a:endParaRPr>
          </a:p>
        </p:txBody>
      </p:sp>
      <p:pic>
        <p:nvPicPr>
          <p:cNvPr id="31" name="Picture 30">
            <a:extLst>
              <a:ext uri="{FF2B5EF4-FFF2-40B4-BE49-F238E27FC236}">
                <a16:creationId xmlns:a16="http://schemas.microsoft.com/office/drawing/2014/main" id="{A730C85F-C8D7-A347-AF87-5F0F209C86CC}"/>
              </a:ext>
            </a:extLst>
          </p:cNvPr>
          <p:cNvPicPr>
            <a:picLocks noChangeAspect="1"/>
          </p:cNvPicPr>
          <p:nvPr/>
        </p:nvPicPr>
        <p:blipFill>
          <a:blip r:embed="rId5"/>
          <a:stretch>
            <a:fillRect/>
          </a:stretch>
        </p:blipFill>
        <p:spPr>
          <a:xfrm>
            <a:off x="2578101" y="2617619"/>
            <a:ext cx="8658884" cy="4237910"/>
          </a:xfrm>
          <a:prstGeom prst="rect">
            <a:avLst/>
          </a:prstGeom>
        </p:spPr>
      </p:pic>
      <p:pic>
        <p:nvPicPr>
          <p:cNvPr id="28" name="Picture 27">
            <a:extLst>
              <a:ext uri="{FF2B5EF4-FFF2-40B4-BE49-F238E27FC236}">
                <a16:creationId xmlns:a16="http://schemas.microsoft.com/office/drawing/2014/main" id="{BAB18DE7-D060-0244-86D0-D22D0082F57B}"/>
              </a:ext>
            </a:extLst>
          </p:cNvPr>
          <p:cNvPicPr>
            <a:picLocks noChangeAspect="1"/>
          </p:cNvPicPr>
          <p:nvPr/>
        </p:nvPicPr>
        <p:blipFill>
          <a:blip r:embed="rId6"/>
          <a:stretch>
            <a:fillRect/>
          </a:stretch>
        </p:blipFill>
        <p:spPr>
          <a:xfrm>
            <a:off x="0" y="5827199"/>
            <a:ext cx="5056136" cy="1029953"/>
          </a:xfrm>
          <a:prstGeom prst="rect">
            <a:avLst/>
          </a:prstGeom>
          <a:effectLst>
            <a:outerShdw blurRad="190500" dist="76200" dir="16200000" rotWithShape="0">
              <a:prstClr val="black">
                <a:alpha val="5000"/>
              </a:prstClr>
            </a:outerShdw>
          </a:effectLst>
        </p:spPr>
      </p:pic>
    </p:spTree>
    <p:extLst>
      <p:ext uri="{BB962C8B-B14F-4D97-AF65-F5344CB8AC3E}">
        <p14:creationId xmlns:p14="http://schemas.microsoft.com/office/powerpoint/2010/main" val="2059315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1000"/>
                                        <p:tgtEl>
                                          <p:spTgt spid="7"/>
                                        </p:tgtEl>
                                      </p:cBhvr>
                                    </p:animEffect>
                                    <p:anim calcmode="lin" valueType="num">
                                      <p:cBhvr>
                                        <p:cTn id="13" dur="1000" fill="hold"/>
                                        <p:tgtEl>
                                          <p:spTgt spid="7"/>
                                        </p:tgtEl>
                                        <p:attrNameLst>
                                          <p:attrName>ppt_x</p:attrName>
                                        </p:attrNameLst>
                                      </p:cBhvr>
                                      <p:tavLst>
                                        <p:tav tm="0">
                                          <p:val>
                                            <p:strVal val="#ppt_x"/>
                                          </p:val>
                                        </p:tav>
                                        <p:tav tm="100000">
                                          <p:val>
                                            <p:strVal val="#ppt_x"/>
                                          </p:val>
                                        </p:tav>
                                      </p:tavLst>
                                    </p:anim>
                                    <p:anim calcmode="lin" valueType="num">
                                      <p:cBhvr>
                                        <p:cTn id="14" dur="1000" fill="hold"/>
                                        <p:tgtEl>
                                          <p:spTgt spid="7"/>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1000"/>
                                        <p:tgtEl>
                                          <p:spTgt spid="8"/>
                                        </p:tgtEl>
                                      </p:cBhvr>
                                    </p:animEffect>
                                    <p:anim calcmode="lin" valueType="num">
                                      <p:cBhvr>
                                        <p:cTn id="18" dur="1000" fill="hold"/>
                                        <p:tgtEl>
                                          <p:spTgt spid="8"/>
                                        </p:tgtEl>
                                        <p:attrNameLst>
                                          <p:attrName>ppt_x</p:attrName>
                                        </p:attrNameLst>
                                      </p:cBhvr>
                                      <p:tavLst>
                                        <p:tav tm="0">
                                          <p:val>
                                            <p:strVal val="#ppt_x"/>
                                          </p:val>
                                        </p:tav>
                                        <p:tav tm="100000">
                                          <p:val>
                                            <p:strVal val="#ppt_x"/>
                                          </p:val>
                                        </p:tav>
                                      </p:tavLst>
                                    </p:anim>
                                    <p:anim calcmode="lin" valueType="num">
                                      <p:cBhvr>
                                        <p:cTn id="19" dur="1000" fill="hold"/>
                                        <p:tgtEl>
                                          <p:spTgt spid="8"/>
                                        </p:tgtEl>
                                        <p:attrNameLst>
                                          <p:attrName>ppt_y</p:attrName>
                                        </p:attrNameLst>
                                      </p:cBhvr>
                                      <p:tavLst>
                                        <p:tav tm="0">
                                          <p:val>
                                            <p:strVal val="#ppt_y+.1"/>
                                          </p:val>
                                        </p:tav>
                                        <p:tav tm="100000">
                                          <p:val>
                                            <p:strVal val="#ppt_y"/>
                                          </p:val>
                                        </p:tav>
                                      </p:tavLst>
                                    </p:anim>
                                  </p:childTnLst>
                                </p:cTn>
                              </p:par>
                              <p:par>
                                <p:cTn id="20" presetID="2" presetClass="entr" presetSubtype="8" fill="hold" grpId="0" nodeType="withEffect">
                                  <p:stCondLst>
                                    <p:cond delay="0"/>
                                  </p:stCondLst>
                                  <p:childTnLst>
                                    <p:set>
                                      <p:cBhvr>
                                        <p:cTn id="21" dur="1" fill="hold">
                                          <p:stCondLst>
                                            <p:cond delay="0"/>
                                          </p:stCondLst>
                                        </p:cTn>
                                        <p:tgtEl>
                                          <p:spTgt spid="25">
                                            <p:txEl>
                                              <p:pRg st="0" end="0"/>
                                            </p:txEl>
                                          </p:spTgt>
                                        </p:tgtEl>
                                        <p:attrNameLst>
                                          <p:attrName>style.visibility</p:attrName>
                                        </p:attrNameLst>
                                      </p:cBhvr>
                                      <p:to>
                                        <p:strVal val="visible"/>
                                      </p:to>
                                    </p:set>
                                    <p:anim calcmode="lin" valueType="num">
                                      <p:cBhvr additive="base">
                                        <p:cTn id="22" dur="500" fill="hold"/>
                                        <p:tgtEl>
                                          <p:spTgt spid="25">
                                            <p:txEl>
                                              <p:pRg st="0" end="0"/>
                                            </p:txEl>
                                          </p:spTgt>
                                        </p:tgtEl>
                                        <p:attrNameLst>
                                          <p:attrName>ppt_x</p:attrName>
                                        </p:attrNameLst>
                                      </p:cBhvr>
                                      <p:tavLst>
                                        <p:tav tm="0">
                                          <p:val>
                                            <p:strVal val="0-#ppt_w/2"/>
                                          </p:val>
                                        </p:tav>
                                        <p:tav tm="100000">
                                          <p:val>
                                            <p:strVal val="#ppt_x"/>
                                          </p:val>
                                        </p:tav>
                                      </p:tavLst>
                                    </p:anim>
                                    <p:anim calcmode="lin" valueType="num">
                                      <p:cBhvr additive="base">
                                        <p:cTn id="23" dur="500" fill="hold"/>
                                        <p:tgtEl>
                                          <p:spTgt spid="25">
                                            <p:txEl>
                                              <p:pRg st="0" end="0"/>
                                            </p:txEl>
                                          </p:spTgt>
                                        </p:tgtEl>
                                        <p:attrNameLst>
                                          <p:attrName>ppt_y</p:attrName>
                                        </p:attrNameLst>
                                      </p:cBhvr>
                                      <p:tavLst>
                                        <p:tav tm="0">
                                          <p:val>
                                            <p:strVal val="#ppt_y"/>
                                          </p:val>
                                        </p:tav>
                                        <p:tav tm="100000">
                                          <p:val>
                                            <p:strVal val="#ppt_y"/>
                                          </p:val>
                                        </p:tav>
                                      </p:tavLst>
                                    </p:anim>
                                  </p:childTnLst>
                                </p:cTn>
                              </p:par>
                              <p:par>
                                <p:cTn id="24" presetID="2" presetClass="entr" presetSubtype="8" fill="hold" grpId="0" nodeType="withEffect">
                                  <p:stCondLst>
                                    <p:cond delay="0"/>
                                  </p:stCondLst>
                                  <p:childTnLst>
                                    <p:set>
                                      <p:cBhvr>
                                        <p:cTn id="25" dur="1" fill="hold">
                                          <p:stCondLst>
                                            <p:cond delay="0"/>
                                          </p:stCondLst>
                                        </p:cTn>
                                        <p:tgtEl>
                                          <p:spTgt spid="25">
                                            <p:txEl>
                                              <p:pRg st="1" end="1"/>
                                            </p:txEl>
                                          </p:spTgt>
                                        </p:tgtEl>
                                        <p:attrNameLst>
                                          <p:attrName>style.visibility</p:attrName>
                                        </p:attrNameLst>
                                      </p:cBhvr>
                                      <p:to>
                                        <p:strVal val="visible"/>
                                      </p:to>
                                    </p:set>
                                    <p:anim calcmode="lin" valueType="num">
                                      <p:cBhvr additive="base">
                                        <p:cTn id="26" dur="500" fill="hold"/>
                                        <p:tgtEl>
                                          <p:spTgt spid="25">
                                            <p:txEl>
                                              <p:pRg st="1" end="1"/>
                                            </p:txEl>
                                          </p:spTgt>
                                        </p:tgtEl>
                                        <p:attrNameLst>
                                          <p:attrName>ppt_x</p:attrName>
                                        </p:attrNameLst>
                                      </p:cBhvr>
                                      <p:tavLst>
                                        <p:tav tm="0">
                                          <p:val>
                                            <p:strVal val="0-#ppt_w/2"/>
                                          </p:val>
                                        </p:tav>
                                        <p:tav tm="100000">
                                          <p:val>
                                            <p:strVal val="#ppt_x"/>
                                          </p:val>
                                        </p:tav>
                                      </p:tavLst>
                                    </p:anim>
                                    <p:anim calcmode="lin" valueType="num">
                                      <p:cBhvr additive="base">
                                        <p:cTn id="27" dur="500" fill="hold"/>
                                        <p:tgtEl>
                                          <p:spTgt spid="25">
                                            <p:txEl>
                                              <p:pRg st="1" end="1"/>
                                            </p:txEl>
                                          </p:spTgt>
                                        </p:tgtEl>
                                        <p:attrNameLst>
                                          <p:attrName>ppt_y</p:attrName>
                                        </p:attrNameLst>
                                      </p:cBhvr>
                                      <p:tavLst>
                                        <p:tav tm="0">
                                          <p:val>
                                            <p:strVal val="#ppt_y"/>
                                          </p:val>
                                        </p:tav>
                                        <p:tav tm="100000">
                                          <p:val>
                                            <p:strVal val="#ppt_y"/>
                                          </p:val>
                                        </p:tav>
                                      </p:tavLst>
                                    </p:anim>
                                  </p:childTnLst>
                                </p:cTn>
                              </p:par>
                              <p:par>
                                <p:cTn id="28" presetID="2" presetClass="entr" presetSubtype="8" fill="hold" grpId="0" nodeType="withEffect">
                                  <p:stCondLst>
                                    <p:cond delay="0"/>
                                  </p:stCondLst>
                                  <p:childTnLst>
                                    <p:set>
                                      <p:cBhvr>
                                        <p:cTn id="29" dur="1" fill="hold">
                                          <p:stCondLst>
                                            <p:cond delay="0"/>
                                          </p:stCondLst>
                                        </p:cTn>
                                        <p:tgtEl>
                                          <p:spTgt spid="25">
                                            <p:txEl>
                                              <p:pRg st="2" end="2"/>
                                            </p:txEl>
                                          </p:spTgt>
                                        </p:tgtEl>
                                        <p:attrNameLst>
                                          <p:attrName>style.visibility</p:attrName>
                                        </p:attrNameLst>
                                      </p:cBhvr>
                                      <p:to>
                                        <p:strVal val="visible"/>
                                      </p:to>
                                    </p:set>
                                    <p:anim calcmode="lin" valueType="num">
                                      <p:cBhvr additive="base">
                                        <p:cTn id="30" dur="500" fill="hold"/>
                                        <p:tgtEl>
                                          <p:spTgt spid="25">
                                            <p:txEl>
                                              <p:pRg st="2" end="2"/>
                                            </p:txEl>
                                          </p:spTgt>
                                        </p:tgtEl>
                                        <p:attrNameLst>
                                          <p:attrName>ppt_x</p:attrName>
                                        </p:attrNameLst>
                                      </p:cBhvr>
                                      <p:tavLst>
                                        <p:tav tm="0">
                                          <p:val>
                                            <p:strVal val="0-#ppt_w/2"/>
                                          </p:val>
                                        </p:tav>
                                        <p:tav tm="100000">
                                          <p:val>
                                            <p:strVal val="#ppt_x"/>
                                          </p:val>
                                        </p:tav>
                                      </p:tavLst>
                                    </p:anim>
                                    <p:anim calcmode="lin" valueType="num">
                                      <p:cBhvr additive="base">
                                        <p:cTn id="31" dur="500" fill="hold"/>
                                        <p:tgtEl>
                                          <p:spTgt spid="25">
                                            <p:txEl>
                                              <p:pRg st="2" end="2"/>
                                            </p:txEl>
                                          </p:spTgt>
                                        </p:tgtEl>
                                        <p:attrNameLst>
                                          <p:attrName>ppt_y</p:attrName>
                                        </p:attrNameLst>
                                      </p:cBhvr>
                                      <p:tavLst>
                                        <p:tav tm="0">
                                          <p:val>
                                            <p:strVal val="#ppt_y"/>
                                          </p:val>
                                        </p:tav>
                                        <p:tav tm="100000">
                                          <p:val>
                                            <p:strVal val="#ppt_y"/>
                                          </p:val>
                                        </p:tav>
                                      </p:tavLst>
                                    </p:anim>
                                  </p:childTnLst>
                                </p:cTn>
                              </p:par>
                              <p:par>
                                <p:cTn id="32" presetID="2" presetClass="entr" presetSubtype="8" fill="hold" grpId="0" nodeType="withEffect">
                                  <p:stCondLst>
                                    <p:cond delay="0"/>
                                  </p:stCondLst>
                                  <p:childTnLst>
                                    <p:set>
                                      <p:cBhvr>
                                        <p:cTn id="33" dur="1" fill="hold">
                                          <p:stCondLst>
                                            <p:cond delay="0"/>
                                          </p:stCondLst>
                                        </p:cTn>
                                        <p:tgtEl>
                                          <p:spTgt spid="25">
                                            <p:txEl>
                                              <p:pRg st="3" end="3"/>
                                            </p:txEl>
                                          </p:spTgt>
                                        </p:tgtEl>
                                        <p:attrNameLst>
                                          <p:attrName>style.visibility</p:attrName>
                                        </p:attrNameLst>
                                      </p:cBhvr>
                                      <p:to>
                                        <p:strVal val="visible"/>
                                      </p:to>
                                    </p:set>
                                    <p:anim calcmode="lin" valueType="num">
                                      <p:cBhvr additive="base">
                                        <p:cTn id="34" dur="500" fill="hold"/>
                                        <p:tgtEl>
                                          <p:spTgt spid="25">
                                            <p:txEl>
                                              <p:pRg st="3" end="3"/>
                                            </p:txEl>
                                          </p:spTgt>
                                        </p:tgtEl>
                                        <p:attrNameLst>
                                          <p:attrName>ppt_x</p:attrName>
                                        </p:attrNameLst>
                                      </p:cBhvr>
                                      <p:tavLst>
                                        <p:tav tm="0">
                                          <p:val>
                                            <p:strVal val="0-#ppt_w/2"/>
                                          </p:val>
                                        </p:tav>
                                        <p:tav tm="100000">
                                          <p:val>
                                            <p:strVal val="#ppt_x"/>
                                          </p:val>
                                        </p:tav>
                                      </p:tavLst>
                                    </p:anim>
                                    <p:anim calcmode="lin" valueType="num">
                                      <p:cBhvr additive="base">
                                        <p:cTn id="35" dur="500" fill="hold"/>
                                        <p:tgtEl>
                                          <p:spTgt spid="25">
                                            <p:txEl>
                                              <p:pRg st="3" end="3"/>
                                            </p:txEl>
                                          </p:spTgt>
                                        </p:tgtEl>
                                        <p:attrNameLst>
                                          <p:attrName>ppt_y</p:attrName>
                                        </p:attrNameLst>
                                      </p:cBhvr>
                                      <p:tavLst>
                                        <p:tav tm="0">
                                          <p:val>
                                            <p:strVal val="#ppt_y"/>
                                          </p:val>
                                        </p:tav>
                                        <p:tav tm="100000">
                                          <p:val>
                                            <p:strVal val="#ppt_y"/>
                                          </p:val>
                                        </p:tav>
                                      </p:tavLst>
                                    </p:anim>
                                  </p:childTnLst>
                                </p:cTn>
                              </p:par>
                              <p:par>
                                <p:cTn id="36" presetID="22" presetClass="entr" presetSubtype="8" fill="hold" nodeType="withEffect">
                                  <p:stCondLst>
                                    <p:cond delay="0"/>
                                  </p:stCondLst>
                                  <p:childTnLst>
                                    <p:set>
                                      <p:cBhvr>
                                        <p:cTn id="37" dur="1" fill="hold">
                                          <p:stCondLst>
                                            <p:cond delay="0"/>
                                          </p:stCondLst>
                                        </p:cTn>
                                        <p:tgtEl>
                                          <p:spTgt spid="31"/>
                                        </p:tgtEl>
                                        <p:attrNameLst>
                                          <p:attrName>style.visibility</p:attrName>
                                        </p:attrNameLst>
                                      </p:cBhvr>
                                      <p:to>
                                        <p:strVal val="visible"/>
                                      </p:to>
                                    </p:set>
                                    <p:animEffect transition="in" filter="wipe(left)">
                                      <p:cBhvr>
                                        <p:cTn id="38" dur="1000"/>
                                        <p:tgtEl>
                                          <p:spTgt spid="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25" grpId="0" uiExpand="1"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C3C5CDC-0DFA-4D7A-A4EC-EBD33B3D7B0A}"/>
              </a:ext>
            </a:extLst>
          </p:cNvPr>
          <p:cNvSpPr/>
          <p:nvPr/>
        </p:nvSpPr>
        <p:spPr>
          <a:xfrm>
            <a:off x="6780884" y="0"/>
            <a:ext cx="508000" cy="6858000"/>
          </a:xfrm>
          <a:prstGeom prst="rect">
            <a:avLst/>
          </a:prstGeom>
          <a:solidFill>
            <a:schemeClr val="accent2">
              <a:alpha val="9719"/>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6CEB42DE-CAD7-47EE-B4C5-29597052A275}"/>
              </a:ext>
            </a:extLst>
          </p:cNvPr>
          <p:cNvSpPr/>
          <p:nvPr/>
        </p:nvSpPr>
        <p:spPr>
          <a:xfrm>
            <a:off x="7479083" y="0"/>
            <a:ext cx="957943" cy="6858000"/>
          </a:xfrm>
          <a:prstGeom prst="rect">
            <a:avLst/>
          </a:prstGeom>
          <a:solidFill>
            <a:schemeClr val="accent2">
              <a:alpha val="24899"/>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08482FC0-61D6-4E8B-B25C-B8DDD7FBD9AF}"/>
              </a:ext>
            </a:extLst>
          </p:cNvPr>
          <p:cNvSpPr/>
          <p:nvPr/>
        </p:nvSpPr>
        <p:spPr>
          <a:xfrm>
            <a:off x="8627225" y="0"/>
            <a:ext cx="1444175" cy="6858000"/>
          </a:xfrm>
          <a:prstGeom prst="rect">
            <a:avLst/>
          </a:prstGeom>
          <a:solidFill>
            <a:schemeClr val="accent2">
              <a:alpha val="4533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A0DDB4A5-192C-EB4D-B6AF-2E0A4FD44AA5}"/>
              </a:ext>
            </a:extLst>
          </p:cNvPr>
          <p:cNvSpPr/>
          <p:nvPr/>
        </p:nvSpPr>
        <p:spPr>
          <a:xfrm>
            <a:off x="1285875" y="1113594"/>
            <a:ext cx="8029575" cy="4770757"/>
          </a:xfrm>
          <a:prstGeom prst="rect">
            <a:avLst/>
          </a:prstGeom>
          <a:solidFill>
            <a:srgbClr val="76D6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AE009071-CD95-4B37-88B0-F48CC55D6BF9}"/>
              </a:ext>
            </a:extLst>
          </p:cNvPr>
          <p:cNvSpPr/>
          <p:nvPr/>
        </p:nvSpPr>
        <p:spPr>
          <a:xfrm>
            <a:off x="10261599" y="252548"/>
            <a:ext cx="1930401" cy="660545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2FAC5016-2CE6-544A-A24A-B82D40695E3D}"/>
              </a:ext>
            </a:extLst>
          </p:cNvPr>
          <p:cNvGrpSpPr/>
          <p:nvPr/>
        </p:nvGrpSpPr>
        <p:grpSpPr>
          <a:xfrm>
            <a:off x="10218420" y="-1"/>
            <a:ext cx="1973580" cy="699733"/>
            <a:chOff x="10218420" y="-1"/>
            <a:chExt cx="1973580" cy="699733"/>
          </a:xfrm>
        </p:grpSpPr>
        <p:grpSp>
          <p:nvGrpSpPr>
            <p:cNvPr id="21" name="Group 20">
              <a:extLst>
                <a:ext uri="{FF2B5EF4-FFF2-40B4-BE49-F238E27FC236}">
                  <a16:creationId xmlns:a16="http://schemas.microsoft.com/office/drawing/2014/main" id="{53763362-B8D3-8B4A-AC2E-95617F54C5E0}"/>
                </a:ext>
              </a:extLst>
            </p:cNvPr>
            <p:cNvGrpSpPr/>
            <p:nvPr/>
          </p:nvGrpSpPr>
          <p:grpSpPr>
            <a:xfrm>
              <a:off x="10218420" y="-1"/>
              <a:ext cx="1973580" cy="699733"/>
              <a:chOff x="10218420" y="-1"/>
              <a:chExt cx="1973580" cy="699733"/>
            </a:xfrm>
          </p:grpSpPr>
          <p:sp>
            <p:nvSpPr>
              <p:cNvPr id="23" name="Oval 22">
                <a:extLst>
                  <a:ext uri="{FF2B5EF4-FFF2-40B4-BE49-F238E27FC236}">
                    <a16:creationId xmlns:a16="http://schemas.microsoft.com/office/drawing/2014/main" id="{EE168306-D813-864B-A30E-2258A597F954}"/>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2F2E62F-A677-A347-9DA1-0797E2C5B7E6}"/>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2" name="Picture 21">
              <a:extLst>
                <a:ext uri="{FF2B5EF4-FFF2-40B4-BE49-F238E27FC236}">
                  <a16:creationId xmlns:a16="http://schemas.microsoft.com/office/drawing/2014/main" id="{EEDE49C0-4A63-1245-8F74-B23D3AFBF1C3}"/>
                </a:ext>
              </a:extLst>
            </p:cNvPr>
            <p:cNvPicPr>
              <a:picLocks noChangeAspect="1"/>
            </p:cNvPicPr>
            <p:nvPr/>
          </p:nvPicPr>
          <p:blipFill>
            <a:blip r:embed="rId3"/>
            <a:stretch>
              <a:fillRect/>
            </a:stretch>
          </p:blipFill>
          <p:spPr>
            <a:xfrm>
              <a:off x="10267322" y="37500"/>
              <a:ext cx="1919725" cy="652707"/>
            </a:xfrm>
            <a:prstGeom prst="rect">
              <a:avLst/>
            </a:prstGeom>
          </p:spPr>
        </p:pic>
      </p:grpSp>
      <p:sp>
        <p:nvSpPr>
          <p:cNvPr id="27" name="Subtitle 4">
            <a:extLst>
              <a:ext uri="{FF2B5EF4-FFF2-40B4-BE49-F238E27FC236}">
                <a16:creationId xmlns:a16="http://schemas.microsoft.com/office/drawing/2014/main" id="{4AE672AE-ACC6-584C-9F06-9FB265C7FE2D}"/>
              </a:ext>
            </a:extLst>
          </p:cNvPr>
          <p:cNvSpPr txBox="1">
            <a:spLocks/>
          </p:cNvSpPr>
          <p:nvPr/>
        </p:nvSpPr>
        <p:spPr bwMode="auto">
          <a:xfrm rot="16200000">
            <a:off x="7462280" y="1762444"/>
            <a:ext cx="7480261"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defTabSz="457200" fontAlgn="base">
              <a:spcBef>
                <a:spcPct val="20000"/>
              </a:spcBef>
              <a:spcAft>
                <a:spcPct val="0"/>
              </a:spcAft>
              <a:defRPr/>
            </a:pPr>
            <a:r>
              <a:rPr lang="en-US" sz="5000" b="1">
                <a:solidFill>
                  <a:schemeClr val="bg1"/>
                </a:solidFill>
                <a:latin typeface="Arial" panose="020B0604020202020204" pitchFamily="34" charset="0"/>
                <a:ea typeface="ＭＳ Ｐゴシック" pitchFamily="-108" charset="-128"/>
                <a:cs typeface="Arial" panose="020B0604020202020204" pitchFamily="34" charset="0"/>
              </a:rPr>
              <a:t>About the DP</a:t>
            </a:r>
          </a:p>
        </p:txBody>
      </p:sp>
      <p:pic>
        <p:nvPicPr>
          <p:cNvPr id="29" name="Online Media 1" title="How does the IB prepare underserved students to be successful at university?">
            <a:hlinkClick r:id="" action="ppaction://media"/>
            <a:extLst>
              <a:ext uri="{FF2B5EF4-FFF2-40B4-BE49-F238E27FC236}">
                <a16:creationId xmlns:a16="http://schemas.microsoft.com/office/drawing/2014/main" id="{9A49BF43-4C45-4E4F-91F4-36B7FEF4EDAD}"/>
              </a:ext>
            </a:extLst>
          </p:cNvPr>
          <p:cNvPicPr>
            <a:picLocks noRot="1" noChangeAspect="1"/>
          </p:cNvPicPr>
          <p:nvPr>
            <a:videoFile r:link="rId1"/>
          </p:nvPr>
        </p:nvPicPr>
        <p:blipFill>
          <a:blip r:embed="rId4"/>
          <a:stretch>
            <a:fillRect/>
          </a:stretch>
        </p:blipFill>
        <p:spPr>
          <a:xfrm>
            <a:off x="1506943" y="1387079"/>
            <a:ext cx="7587438" cy="4267934"/>
          </a:xfrm>
          <a:prstGeom prst="rect">
            <a:avLst/>
          </a:prstGeom>
        </p:spPr>
      </p:pic>
      <p:pic>
        <p:nvPicPr>
          <p:cNvPr id="25" name="Picture 24">
            <a:extLst>
              <a:ext uri="{FF2B5EF4-FFF2-40B4-BE49-F238E27FC236}">
                <a16:creationId xmlns:a16="http://schemas.microsoft.com/office/drawing/2014/main" id="{A4E57B51-7D1D-6840-82C0-0000865AF9CD}"/>
              </a:ext>
            </a:extLst>
          </p:cNvPr>
          <p:cNvPicPr>
            <a:picLocks noChangeAspect="1"/>
          </p:cNvPicPr>
          <p:nvPr/>
        </p:nvPicPr>
        <p:blipFill>
          <a:blip r:embed="rId5"/>
          <a:stretch>
            <a:fillRect/>
          </a:stretch>
        </p:blipFill>
        <p:spPr>
          <a:xfrm>
            <a:off x="0" y="5827199"/>
            <a:ext cx="5056136" cy="1029953"/>
          </a:xfrm>
          <a:prstGeom prst="rect">
            <a:avLst/>
          </a:prstGeom>
          <a:effectLst>
            <a:outerShdw blurRad="190500" dist="76200" dir="16200000" rotWithShape="0">
              <a:prstClr val="black">
                <a:alpha val="5000"/>
              </a:prstClr>
            </a:outerShdw>
          </a:effectLst>
        </p:spPr>
      </p:pic>
      <p:sp>
        <p:nvSpPr>
          <p:cNvPr id="16" name="Subtitle 4">
            <a:extLst>
              <a:ext uri="{FF2B5EF4-FFF2-40B4-BE49-F238E27FC236}">
                <a16:creationId xmlns:a16="http://schemas.microsoft.com/office/drawing/2014/main" id="{B3EA453A-888C-EC46-BBF6-8CA56389E64B}"/>
              </a:ext>
            </a:extLst>
          </p:cNvPr>
          <p:cNvSpPr txBox="1">
            <a:spLocks/>
          </p:cNvSpPr>
          <p:nvPr/>
        </p:nvSpPr>
        <p:spPr bwMode="auto">
          <a:xfrm>
            <a:off x="260243" y="11276"/>
            <a:ext cx="8362029"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sz="4800" b="1">
                <a:solidFill>
                  <a:srgbClr val="00B5CC"/>
                </a:solidFill>
                <a:latin typeface="Arial" panose="020B0604020202020204" pitchFamily="34" charset="0"/>
                <a:ea typeface="ＭＳ Ｐゴシック" pitchFamily="-108" charset="-128"/>
                <a:cs typeface="Arial" panose="020B0604020202020204" pitchFamily="34" charset="0"/>
              </a:rPr>
              <a:t>Why is the IB different?</a:t>
            </a:r>
          </a:p>
        </p:txBody>
      </p:sp>
    </p:spTree>
    <p:extLst>
      <p:ext uri="{BB962C8B-B14F-4D97-AF65-F5344CB8AC3E}">
        <p14:creationId xmlns:p14="http://schemas.microsoft.com/office/powerpoint/2010/main" val="7062202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1000"/>
                                        <p:tgtEl>
                                          <p:spTgt spid="7"/>
                                        </p:tgtEl>
                                      </p:cBhvr>
                                    </p:animEffect>
                                    <p:anim calcmode="lin" valueType="num">
                                      <p:cBhvr>
                                        <p:cTn id="13" dur="1000" fill="hold"/>
                                        <p:tgtEl>
                                          <p:spTgt spid="7"/>
                                        </p:tgtEl>
                                        <p:attrNameLst>
                                          <p:attrName>ppt_x</p:attrName>
                                        </p:attrNameLst>
                                      </p:cBhvr>
                                      <p:tavLst>
                                        <p:tav tm="0">
                                          <p:val>
                                            <p:strVal val="#ppt_x"/>
                                          </p:val>
                                        </p:tav>
                                        <p:tav tm="100000">
                                          <p:val>
                                            <p:strVal val="#ppt_x"/>
                                          </p:val>
                                        </p:tav>
                                      </p:tavLst>
                                    </p:anim>
                                    <p:anim calcmode="lin" valueType="num">
                                      <p:cBhvr>
                                        <p:cTn id="14" dur="1000" fill="hold"/>
                                        <p:tgtEl>
                                          <p:spTgt spid="7"/>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1000"/>
                                        <p:tgtEl>
                                          <p:spTgt spid="8"/>
                                        </p:tgtEl>
                                      </p:cBhvr>
                                    </p:animEffect>
                                    <p:anim calcmode="lin" valueType="num">
                                      <p:cBhvr>
                                        <p:cTn id="18" dur="1000" fill="hold"/>
                                        <p:tgtEl>
                                          <p:spTgt spid="8"/>
                                        </p:tgtEl>
                                        <p:attrNameLst>
                                          <p:attrName>ppt_x</p:attrName>
                                        </p:attrNameLst>
                                      </p:cBhvr>
                                      <p:tavLst>
                                        <p:tav tm="0">
                                          <p:val>
                                            <p:strVal val="#ppt_x"/>
                                          </p:val>
                                        </p:tav>
                                        <p:tav tm="100000">
                                          <p:val>
                                            <p:strVal val="#ppt_x"/>
                                          </p:val>
                                        </p:tav>
                                      </p:tavLst>
                                    </p:anim>
                                    <p:anim calcmode="lin" valueType="num">
                                      <p:cBhvr>
                                        <p:cTn id="1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 presetClass="mediacall" presetSubtype="0" fill="hold" nodeType="clickEffect">
                                  <p:stCondLst>
                                    <p:cond delay="0"/>
                                  </p:stCondLst>
                                  <p:childTnLst>
                                    <p:cmd type="call" cmd="playFrom(0.0)">
                                      <p:cBhvr>
                                        <p:cTn id="23" dur="1"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24" restart="whenNotActive" fill="hold" evtFilter="cancelBubble" nodeType="interactiveSeq">
                <p:stCondLst>
                  <p:cond evt="onClick" delay="0">
                    <p:tgtEl>
                      <p:spTgt spid="29"/>
                    </p:tgtEl>
                  </p:cond>
                </p:stCondLst>
                <p:endSync evt="end" delay="0">
                  <p:rtn val="all"/>
                </p:endSync>
                <p:childTnLst>
                  <p:par>
                    <p:cTn id="25" fill="hold">
                      <p:stCondLst>
                        <p:cond delay="0"/>
                      </p:stCondLst>
                      <p:childTnLst>
                        <p:par>
                          <p:cTn id="26" fill="hold">
                            <p:stCondLst>
                              <p:cond delay="0"/>
                            </p:stCondLst>
                            <p:childTnLst>
                              <p:par>
                                <p:cTn id="27" presetID="2" presetClass="mediacall" presetSubtype="0" fill="hold" nodeType="clickEffect">
                                  <p:stCondLst>
                                    <p:cond delay="0"/>
                                  </p:stCondLst>
                                  <p:childTnLst>
                                    <p:cmd type="call" cmd="togglePause">
                                      <p:cBhvr>
                                        <p:cTn id="28" dur="1" fill="hold"/>
                                        <p:tgtEl>
                                          <p:spTgt spid="29"/>
                                        </p:tgtEl>
                                      </p:cBhvr>
                                    </p:cmd>
                                  </p:childTnLst>
                                </p:cTn>
                              </p:par>
                            </p:childTnLst>
                          </p:cTn>
                        </p:par>
                      </p:childTnLst>
                    </p:cTn>
                  </p:par>
                </p:childTnLst>
              </p:cTn>
              <p:nextCondLst>
                <p:cond evt="onClick" delay="0">
                  <p:tgtEl>
                    <p:spTgt spid="29"/>
                  </p:tgtEl>
                </p:cond>
              </p:nextCondLst>
            </p:seq>
            <p:video>
              <p:cMediaNode vol="80000">
                <p:cTn id="29" fill="hold" display="0">
                  <p:stCondLst>
                    <p:cond delay="indefinite"/>
                  </p:stCondLst>
                </p:cTn>
                <p:tgtEl>
                  <p:spTgt spid="29"/>
                </p:tgtEl>
              </p:cMediaNode>
            </p:video>
          </p:childTnLst>
        </p:cTn>
      </p:par>
    </p:tnLst>
    <p:bldLst>
      <p:bldP spid="6" grpId="0" animBg="1"/>
      <p:bldP spid="7" grpId="0" animBg="1"/>
      <p:bldP spid="8"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C3C5CDC-0DFA-4D7A-A4EC-EBD33B3D7B0A}"/>
              </a:ext>
            </a:extLst>
          </p:cNvPr>
          <p:cNvSpPr/>
          <p:nvPr/>
        </p:nvSpPr>
        <p:spPr>
          <a:xfrm>
            <a:off x="6780884" y="0"/>
            <a:ext cx="508000" cy="6858000"/>
          </a:xfrm>
          <a:prstGeom prst="rect">
            <a:avLst/>
          </a:prstGeom>
          <a:solidFill>
            <a:schemeClr val="accent2">
              <a:alpha val="9719"/>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6CEB42DE-CAD7-47EE-B4C5-29597052A275}"/>
              </a:ext>
            </a:extLst>
          </p:cNvPr>
          <p:cNvSpPr/>
          <p:nvPr/>
        </p:nvSpPr>
        <p:spPr>
          <a:xfrm>
            <a:off x="7479083" y="0"/>
            <a:ext cx="957943" cy="6858000"/>
          </a:xfrm>
          <a:prstGeom prst="rect">
            <a:avLst/>
          </a:prstGeom>
          <a:solidFill>
            <a:schemeClr val="accent2">
              <a:alpha val="24899"/>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08482FC0-61D6-4E8B-B25C-B8DDD7FBD9AF}"/>
              </a:ext>
            </a:extLst>
          </p:cNvPr>
          <p:cNvSpPr/>
          <p:nvPr/>
        </p:nvSpPr>
        <p:spPr>
          <a:xfrm>
            <a:off x="8627225" y="0"/>
            <a:ext cx="1444175" cy="6858000"/>
          </a:xfrm>
          <a:prstGeom prst="rect">
            <a:avLst/>
          </a:prstGeom>
          <a:solidFill>
            <a:schemeClr val="accent2">
              <a:alpha val="4533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AE009071-CD95-4B37-88B0-F48CC55D6BF9}"/>
              </a:ext>
            </a:extLst>
          </p:cNvPr>
          <p:cNvSpPr/>
          <p:nvPr/>
        </p:nvSpPr>
        <p:spPr>
          <a:xfrm>
            <a:off x="10261599" y="252548"/>
            <a:ext cx="1930401" cy="660545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2FAC5016-2CE6-544A-A24A-B82D40695E3D}"/>
              </a:ext>
            </a:extLst>
          </p:cNvPr>
          <p:cNvGrpSpPr/>
          <p:nvPr/>
        </p:nvGrpSpPr>
        <p:grpSpPr>
          <a:xfrm>
            <a:off x="10218420" y="-1"/>
            <a:ext cx="1973580" cy="699733"/>
            <a:chOff x="10218420" y="-1"/>
            <a:chExt cx="1973580" cy="699733"/>
          </a:xfrm>
        </p:grpSpPr>
        <p:grpSp>
          <p:nvGrpSpPr>
            <p:cNvPr id="21" name="Group 20">
              <a:extLst>
                <a:ext uri="{FF2B5EF4-FFF2-40B4-BE49-F238E27FC236}">
                  <a16:creationId xmlns:a16="http://schemas.microsoft.com/office/drawing/2014/main" id="{53763362-B8D3-8B4A-AC2E-95617F54C5E0}"/>
                </a:ext>
              </a:extLst>
            </p:cNvPr>
            <p:cNvGrpSpPr/>
            <p:nvPr/>
          </p:nvGrpSpPr>
          <p:grpSpPr>
            <a:xfrm>
              <a:off x="10218420" y="-1"/>
              <a:ext cx="1973580" cy="699733"/>
              <a:chOff x="10218420" y="-1"/>
              <a:chExt cx="1973580" cy="699733"/>
            </a:xfrm>
          </p:grpSpPr>
          <p:sp>
            <p:nvSpPr>
              <p:cNvPr id="23" name="Oval 22">
                <a:extLst>
                  <a:ext uri="{FF2B5EF4-FFF2-40B4-BE49-F238E27FC236}">
                    <a16:creationId xmlns:a16="http://schemas.microsoft.com/office/drawing/2014/main" id="{EE168306-D813-864B-A30E-2258A597F954}"/>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2F2E62F-A677-A347-9DA1-0797E2C5B7E6}"/>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2" name="Picture 21">
              <a:extLst>
                <a:ext uri="{FF2B5EF4-FFF2-40B4-BE49-F238E27FC236}">
                  <a16:creationId xmlns:a16="http://schemas.microsoft.com/office/drawing/2014/main" id="{EEDE49C0-4A63-1245-8F74-B23D3AFBF1C3}"/>
                </a:ext>
              </a:extLst>
            </p:cNvPr>
            <p:cNvPicPr>
              <a:picLocks noChangeAspect="1"/>
            </p:cNvPicPr>
            <p:nvPr/>
          </p:nvPicPr>
          <p:blipFill>
            <a:blip r:embed="rId3"/>
            <a:stretch>
              <a:fillRect/>
            </a:stretch>
          </p:blipFill>
          <p:spPr>
            <a:xfrm>
              <a:off x="10267322" y="37500"/>
              <a:ext cx="1919725" cy="652707"/>
            </a:xfrm>
            <a:prstGeom prst="rect">
              <a:avLst/>
            </a:prstGeom>
          </p:spPr>
        </p:pic>
      </p:grpSp>
      <p:sp>
        <p:nvSpPr>
          <p:cNvPr id="26" name="Subtitle 4">
            <a:extLst>
              <a:ext uri="{FF2B5EF4-FFF2-40B4-BE49-F238E27FC236}">
                <a16:creationId xmlns:a16="http://schemas.microsoft.com/office/drawing/2014/main" id="{EAE08DB7-68DC-E54A-B115-1BA5C99E349D}"/>
              </a:ext>
            </a:extLst>
          </p:cNvPr>
          <p:cNvSpPr txBox="1">
            <a:spLocks/>
          </p:cNvSpPr>
          <p:nvPr/>
        </p:nvSpPr>
        <p:spPr bwMode="auto">
          <a:xfrm>
            <a:off x="260243" y="11276"/>
            <a:ext cx="9106007"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sz="4800" b="1">
                <a:solidFill>
                  <a:srgbClr val="00B5CC"/>
                </a:solidFill>
                <a:latin typeface="Arial" panose="020B0604020202020204" pitchFamily="34" charset="0"/>
                <a:ea typeface="ＭＳ Ｐゴシック" pitchFamily="-108" charset="-128"/>
                <a:cs typeface="Arial" panose="020B0604020202020204" pitchFamily="34" charset="0"/>
              </a:rPr>
              <a:t>Why is the IB different?</a:t>
            </a:r>
          </a:p>
        </p:txBody>
      </p:sp>
      <p:pic>
        <p:nvPicPr>
          <p:cNvPr id="31" name="Picture 30">
            <a:extLst>
              <a:ext uri="{FF2B5EF4-FFF2-40B4-BE49-F238E27FC236}">
                <a16:creationId xmlns:a16="http://schemas.microsoft.com/office/drawing/2014/main" id="{A730C85F-C8D7-A347-AF87-5F0F209C86CC}"/>
              </a:ext>
            </a:extLst>
          </p:cNvPr>
          <p:cNvPicPr>
            <a:picLocks noChangeAspect="1"/>
          </p:cNvPicPr>
          <p:nvPr/>
        </p:nvPicPr>
        <p:blipFill>
          <a:blip r:embed="rId4"/>
          <a:srcRect t="4809" b="4809"/>
          <a:stretch/>
        </p:blipFill>
        <p:spPr>
          <a:xfrm>
            <a:off x="4437089" y="-131092"/>
            <a:ext cx="5827371" cy="6993451"/>
          </a:xfrm>
          <a:prstGeom prst="rect">
            <a:avLst/>
          </a:prstGeom>
        </p:spPr>
      </p:pic>
      <p:sp>
        <p:nvSpPr>
          <p:cNvPr id="27" name="Subtitle 4">
            <a:extLst>
              <a:ext uri="{FF2B5EF4-FFF2-40B4-BE49-F238E27FC236}">
                <a16:creationId xmlns:a16="http://schemas.microsoft.com/office/drawing/2014/main" id="{4AE672AE-ACC6-584C-9F06-9FB265C7FE2D}"/>
              </a:ext>
            </a:extLst>
          </p:cNvPr>
          <p:cNvSpPr txBox="1">
            <a:spLocks/>
          </p:cNvSpPr>
          <p:nvPr/>
        </p:nvSpPr>
        <p:spPr bwMode="auto">
          <a:xfrm rot="16200000">
            <a:off x="7462280" y="1762444"/>
            <a:ext cx="7480261"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defTabSz="457200" fontAlgn="base">
              <a:spcBef>
                <a:spcPct val="20000"/>
              </a:spcBef>
              <a:spcAft>
                <a:spcPct val="0"/>
              </a:spcAft>
              <a:defRPr/>
            </a:pPr>
            <a:r>
              <a:rPr lang="en-US" sz="5000" b="1">
                <a:solidFill>
                  <a:schemeClr val="bg1"/>
                </a:solidFill>
                <a:latin typeface="Arial" panose="020B0604020202020204" pitchFamily="34" charset="0"/>
                <a:ea typeface="ＭＳ Ｐゴシック" pitchFamily="-108" charset="-128"/>
                <a:cs typeface="Arial" panose="020B0604020202020204" pitchFamily="34" charset="0"/>
              </a:rPr>
              <a:t>About the DP</a:t>
            </a:r>
          </a:p>
        </p:txBody>
      </p:sp>
      <p:sp>
        <p:nvSpPr>
          <p:cNvPr id="2" name="Rectangle 1">
            <a:extLst>
              <a:ext uri="{FF2B5EF4-FFF2-40B4-BE49-F238E27FC236}">
                <a16:creationId xmlns:a16="http://schemas.microsoft.com/office/drawing/2014/main" id="{A0DDB4A5-192C-EB4D-B6AF-2E0A4FD44AA5}"/>
              </a:ext>
            </a:extLst>
          </p:cNvPr>
          <p:cNvSpPr/>
          <p:nvPr/>
        </p:nvSpPr>
        <p:spPr>
          <a:xfrm>
            <a:off x="260242" y="1073860"/>
            <a:ext cx="5056136" cy="5790282"/>
          </a:xfrm>
          <a:prstGeom prst="rect">
            <a:avLst/>
          </a:prstGeom>
          <a:solidFill>
            <a:srgbClr val="76D6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Subtitle 4">
            <a:extLst>
              <a:ext uri="{FF2B5EF4-FFF2-40B4-BE49-F238E27FC236}">
                <a16:creationId xmlns:a16="http://schemas.microsoft.com/office/drawing/2014/main" id="{B5629835-6018-5C4E-9F90-246EA3285979}"/>
              </a:ext>
            </a:extLst>
          </p:cNvPr>
          <p:cNvSpPr txBox="1">
            <a:spLocks/>
          </p:cNvSpPr>
          <p:nvPr/>
        </p:nvSpPr>
        <p:spPr bwMode="auto">
          <a:xfrm>
            <a:off x="504000" y="1321200"/>
            <a:ext cx="4552136" cy="4480357"/>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a:lnSpc>
                <a:spcPct val="110000"/>
              </a:lnSpc>
              <a:spcAft>
                <a:spcPts val="600"/>
              </a:spcAft>
              <a:buClr>
                <a:schemeClr val="bg1"/>
              </a:buClr>
              <a:buBlip>
                <a:blip r:embed="rId5"/>
              </a:buBlip>
            </a:pPr>
            <a:r>
              <a:rPr lang="en-GB">
                <a:solidFill>
                  <a:srgbClr val="0A4B8D"/>
                </a:solidFill>
                <a:latin typeface="Arial" panose="020B0604020202020204" pitchFamily="34" charset="0"/>
                <a:cs typeface="Arial" panose="020B0604020202020204" pitchFamily="34" charset="0"/>
              </a:rPr>
              <a:t>Although there is no pre-requisite to study the DP, the IB’s Middle Years Programme (MYP) does align closely with the DP, ensuring a smooth transition for students</a:t>
            </a:r>
          </a:p>
          <a:p>
            <a:pPr marL="342900" indent="-342900">
              <a:lnSpc>
                <a:spcPct val="110000"/>
              </a:lnSpc>
              <a:spcAft>
                <a:spcPts val="600"/>
              </a:spcAft>
              <a:buClr>
                <a:schemeClr val="bg1"/>
              </a:buClr>
              <a:buBlip>
                <a:blip r:embed="rId5"/>
              </a:buBlip>
            </a:pPr>
            <a:r>
              <a:rPr lang="en-GB" spc="-30">
                <a:solidFill>
                  <a:srgbClr val="0A4B8D"/>
                </a:solidFill>
                <a:latin typeface="Arial" panose="020B0604020202020204" pitchFamily="34" charset="0"/>
                <a:cs typeface="Arial" panose="020B0604020202020204" pitchFamily="34" charset="0"/>
              </a:rPr>
              <a:t>MYP’s focus on approaches to learning provides ideal preparation for rigorous study that opens doors to higher education</a:t>
            </a:r>
          </a:p>
          <a:p>
            <a:pPr marL="342900" indent="-342900">
              <a:lnSpc>
                <a:spcPct val="110000"/>
              </a:lnSpc>
              <a:spcAft>
                <a:spcPts val="600"/>
              </a:spcAft>
              <a:buClr>
                <a:schemeClr val="bg1"/>
              </a:buClr>
              <a:buBlip>
                <a:blip r:embed="rId5"/>
              </a:buBlip>
            </a:pPr>
            <a:r>
              <a:rPr lang="en-GB">
                <a:solidFill>
                  <a:srgbClr val="0A4B8D"/>
                </a:solidFill>
                <a:latin typeface="Arial" panose="020B0604020202020204" pitchFamily="34" charset="0"/>
                <a:cs typeface="Arial" panose="020B0604020202020204" pitchFamily="34" charset="0"/>
              </a:rPr>
              <a:t>MYP prepares students for the DP by reflecting the depth, breadth and balance that is characteristic of all IB programmes</a:t>
            </a:r>
          </a:p>
          <a:p>
            <a:pPr marL="342900" indent="-342900">
              <a:lnSpc>
                <a:spcPct val="110000"/>
              </a:lnSpc>
              <a:spcAft>
                <a:spcPts val="600"/>
              </a:spcAft>
              <a:buClr>
                <a:schemeClr val="bg1"/>
              </a:buClr>
              <a:buBlip>
                <a:blip r:embed="rId5"/>
              </a:buBlip>
            </a:pPr>
            <a:r>
              <a:rPr lang="en-GB">
                <a:solidFill>
                  <a:srgbClr val="0A4B8D"/>
                </a:solidFill>
                <a:latin typeface="Arial" panose="020B0604020202020204" pitchFamily="34" charset="0"/>
                <a:cs typeface="Arial" panose="020B0604020202020204" pitchFamily="34" charset="0"/>
              </a:rPr>
              <a:t>Students benefit from consistent and shared approaches to teaching of the</a:t>
            </a:r>
            <a:br>
              <a:rPr lang="en-GB">
                <a:solidFill>
                  <a:srgbClr val="0A4B8D"/>
                </a:solidFill>
                <a:latin typeface="Arial" panose="020B0604020202020204" pitchFamily="34" charset="0"/>
                <a:cs typeface="Arial" panose="020B0604020202020204" pitchFamily="34" charset="0"/>
              </a:rPr>
            </a:br>
            <a:r>
              <a:rPr lang="en-GB">
                <a:solidFill>
                  <a:srgbClr val="0A4B8D"/>
                </a:solidFill>
                <a:latin typeface="Arial" panose="020B0604020202020204" pitchFamily="34" charset="0"/>
                <a:cs typeface="Arial" panose="020B0604020202020204" pitchFamily="34" charset="0"/>
              </a:rPr>
              <a:t>MYP and DP</a:t>
            </a:r>
          </a:p>
        </p:txBody>
      </p:sp>
      <p:pic>
        <p:nvPicPr>
          <p:cNvPr id="28" name="Picture 27">
            <a:extLst>
              <a:ext uri="{FF2B5EF4-FFF2-40B4-BE49-F238E27FC236}">
                <a16:creationId xmlns:a16="http://schemas.microsoft.com/office/drawing/2014/main" id="{81B35365-7D1F-1349-9038-66D2D23DB916}"/>
              </a:ext>
            </a:extLst>
          </p:cNvPr>
          <p:cNvPicPr>
            <a:picLocks noChangeAspect="1"/>
          </p:cNvPicPr>
          <p:nvPr/>
        </p:nvPicPr>
        <p:blipFill>
          <a:blip r:embed="rId6"/>
          <a:stretch>
            <a:fillRect/>
          </a:stretch>
        </p:blipFill>
        <p:spPr>
          <a:xfrm>
            <a:off x="0" y="5827199"/>
            <a:ext cx="5056136" cy="1029953"/>
          </a:xfrm>
          <a:prstGeom prst="rect">
            <a:avLst/>
          </a:prstGeom>
          <a:effectLst>
            <a:outerShdw blurRad="190500" dist="76200" dir="16200000" rotWithShape="0">
              <a:prstClr val="black">
                <a:alpha val="5000"/>
              </a:prstClr>
            </a:outerShdw>
          </a:effectLst>
        </p:spPr>
      </p:pic>
    </p:spTree>
    <p:extLst>
      <p:ext uri="{BB962C8B-B14F-4D97-AF65-F5344CB8AC3E}">
        <p14:creationId xmlns:p14="http://schemas.microsoft.com/office/powerpoint/2010/main" val="4231947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1000"/>
                                        <p:tgtEl>
                                          <p:spTgt spid="7"/>
                                        </p:tgtEl>
                                      </p:cBhvr>
                                    </p:animEffect>
                                    <p:anim calcmode="lin" valueType="num">
                                      <p:cBhvr>
                                        <p:cTn id="13" dur="1000" fill="hold"/>
                                        <p:tgtEl>
                                          <p:spTgt spid="7"/>
                                        </p:tgtEl>
                                        <p:attrNameLst>
                                          <p:attrName>ppt_x</p:attrName>
                                        </p:attrNameLst>
                                      </p:cBhvr>
                                      <p:tavLst>
                                        <p:tav tm="0">
                                          <p:val>
                                            <p:strVal val="#ppt_x"/>
                                          </p:val>
                                        </p:tav>
                                        <p:tav tm="100000">
                                          <p:val>
                                            <p:strVal val="#ppt_x"/>
                                          </p:val>
                                        </p:tav>
                                      </p:tavLst>
                                    </p:anim>
                                    <p:anim calcmode="lin" valueType="num">
                                      <p:cBhvr>
                                        <p:cTn id="14" dur="1000" fill="hold"/>
                                        <p:tgtEl>
                                          <p:spTgt spid="7"/>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1000"/>
                                        <p:tgtEl>
                                          <p:spTgt spid="8"/>
                                        </p:tgtEl>
                                      </p:cBhvr>
                                    </p:animEffect>
                                    <p:anim calcmode="lin" valueType="num">
                                      <p:cBhvr>
                                        <p:cTn id="18" dur="1000" fill="hold"/>
                                        <p:tgtEl>
                                          <p:spTgt spid="8"/>
                                        </p:tgtEl>
                                        <p:attrNameLst>
                                          <p:attrName>ppt_x</p:attrName>
                                        </p:attrNameLst>
                                      </p:cBhvr>
                                      <p:tavLst>
                                        <p:tav tm="0">
                                          <p:val>
                                            <p:strVal val="#ppt_x"/>
                                          </p:val>
                                        </p:tav>
                                        <p:tav tm="100000">
                                          <p:val>
                                            <p:strVal val="#ppt_x"/>
                                          </p:val>
                                        </p:tav>
                                      </p:tavLst>
                                    </p:anim>
                                    <p:anim calcmode="lin" valueType="num">
                                      <p:cBhvr>
                                        <p:cTn id="19" dur="1000" fill="hold"/>
                                        <p:tgtEl>
                                          <p:spTgt spid="8"/>
                                        </p:tgtEl>
                                        <p:attrNameLst>
                                          <p:attrName>ppt_y</p:attrName>
                                        </p:attrNameLst>
                                      </p:cBhvr>
                                      <p:tavLst>
                                        <p:tav tm="0">
                                          <p:val>
                                            <p:strVal val="#ppt_y+.1"/>
                                          </p:val>
                                        </p:tav>
                                        <p:tav tm="100000">
                                          <p:val>
                                            <p:strVal val="#ppt_y"/>
                                          </p:val>
                                        </p:tav>
                                      </p:tavLst>
                                    </p:anim>
                                  </p:childTnLst>
                                </p:cTn>
                              </p:par>
                              <p:par>
                                <p:cTn id="20" presetID="2" presetClass="entr" presetSubtype="8" fill="hold" grpId="0" nodeType="withEffect">
                                  <p:stCondLst>
                                    <p:cond delay="0"/>
                                  </p:stCondLst>
                                  <p:childTnLst>
                                    <p:set>
                                      <p:cBhvr>
                                        <p:cTn id="21" dur="1" fill="hold">
                                          <p:stCondLst>
                                            <p:cond delay="0"/>
                                          </p:stCondLst>
                                        </p:cTn>
                                        <p:tgtEl>
                                          <p:spTgt spid="25">
                                            <p:txEl>
                                              <p:pRg st="0" end="0"/>
                                            </p:txEl>
                                          </p:spTgt>
                                        </p:tgtEl>
                                        <p:attrNameLst>
                                          <p:attrName>style.visibility</p:attrName>
                                        </p:attrNameLst>
                                      </p:cBhvr>
                                      <p:to>
                                        <p:strVal val="visible"/>
                                      </p:to>
                                    </p:set>
                                    <p:anim calcmode="lin" valueType="num">
                                      <p:cBhvr additive="base">
                                        <p:cTn id="22" dur="500" fill="hold"/>
                                        <p:tgtEl>
                                          <p:spTgt spid="25">
                                            <p:txEl>
                                              <p:pRg st="0" end="0"/>
                                            </p:txEl>
                                          </p:spTgt>
                                        </p:tgtEl>
                                        <p:attrNameLst>
                                          <p:attrName>ppt_x</p:attrName>
                                        </p:attrNameLst>
                                      </p:cBhvr>
                                      <p:tavLst>
                                        <p:tav tm="0">
                                          <p:val>
                                            <p:strVal val="0-#ppt_w/2"/>
                                          </p:val>
                                        </p:tav>
                                        <p:tav tm="100000">
                                          <p:val>
                                            <p:strVal val="#ppt_x"/>
                                          </p:val>
                                        </p:tav>
                                      </p:tavLst>
                                    </p:anim>
                                    <p:anim calcmode="lin" valueType="num">
                                      <p:cBhvr additive="base">
                                        <p:cTn id="23" dur="500" fill="hold"/>
                                        <p:tgtEl>
                                          <p:spTgt spid="25">
                                            <p:txEl>
                                              <p:pRg st="0" end="0"/>
                                            </p:txEl>
                                          </p:spTgt>
                                        </p:tgtEl>
                                        <p:attrNameLst>
                                          <p:attrName>ppt_y</p:attrName>
                                        </p:attrNameLst>
                                      </p:cBhvr>
                                      <p:tavLst>
                                        <p:tav tm="0">
                                          <p:val>
                                            <p:strVal val="#ppt_y"/>
                                          </p:val>
                                        </p:tav>
                                        <p:tav tm="100000">
                                          <p:val>
                                            <p:strVal val="#ppt_y"/>
                                          </p:val>
                                        </p:tav>
                                      </p:tavLst>
                                    </p:anim>
                                  </p:childTnLst>
                                </p:cTn>
                              </p:par>
                            </p:childTnLst>
                          </p:cTn>
                        </p:par>
                        <p:par>
                          <p:cTn id="24" fill="hold">
                            <p:stCondLst>
                              <p:cond delay="1000"/>
                            </p:stCondLst>
                            <p:childTnLst>
                              <p:par>
                                <p:cTn id="25" presetID="2" presetClass="entr" presetSubtype="8" fill="hold" grpId="0" nodeType="afterEffect">
                                  <p:stCondLst>
                                    <p:cond delay="0"/>
                                  </p:stCondLst>
                                  <p:childTnLst>
                                    <p:set>
                                      <p:cBhvr>
                                        <p:cTn id="26" dur="1" fill="hold">
                                          <p:stCondLst>
                                            <p:cond delay="0"/>
                                          </p:stCondLst>
                                        </p:cTn>
                                        <p:tgtEl>
                                          <p:spTgt spid="25">
                                            <p:txEl>
                                              <p:pRg st="1" end="1"/>
                                            </p:txEl>
                                          </p:spTgt>
                                        </p:tgtEl>
                                        <p:attrNameLst>
                                          <p:attrName>style.visibility</p:attrName>
                                        </p:attrNameLst>
                                      </p:cBhvr>
                                      <p:to>
                                        <p:strVal val="visible"/>
                                      </p:to>
                                    </p:set>
                                    <p:anim calcmode="lin" valueType="num">
                                      <p:cBhvr additive="base">
                                        <p:cTn id="27" dur="500" fill="hold"/>
                                        <p:tgtEl>
                                          <p:spTgt spid="25">
                                            <p:txEl>
                                              <p:pRg st="1" end="1"/>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25">
                                            <p:txEl>
                                              <p:pRg st="1" end="1"/>
                                            </p:txEl>
                                          </p:spTgt>
                                        </p:tgtEl>
                                        <p:attrNameLst>
                                          <p:attrName>ppt_y</p:attrName>
                                        </p:attrNameLst>
                                      </p:cBhvr>
                                      <p:tavLst>
                                        <p:tav tm="0">
                                          <p:val>
                                            <p:strVal val="#ppt_y"/>
                                          </p:val>
                                        </p:tav>
                                        <p:tav tm="100000">
                                          <p:val>
                                            <p:strVal val="#ppt_y"/>
                                          </p:val>
                                        </p:tav>
                                      </p:tavLst>
                                    </p:anim>
                                  </p:childTnLst>
                                </p:cTn>
                              </p:par>
                              <p:par>
                                <p:cTn id="29" presetID="10" presetClass="entr" presetSubtype="0" fill="hold" nodeType="withEffect">
                                  <p:stCondLst>
                                    <p:cond delay="0"/>
                                  </p:stCondLst>
                                  <p:childTnLst>
                                    <p:set>
                                      <p:cBhvr>
                                        <p:cTn id="30" dur="1" fill="hold">
                                          <p:stCondLst>
                                            <p:cond delay="0"/>
                                          </p:stCondLst>
                                        </p:cTn>
                                        <p:tgtEl>
                                          <p:spTgt spid="31"/>
                                        </p:tgtEl>
                                        <p:attrNameLst>
                                          <p:attrName>style.visibility</p:attrName>
                                        </p:attrNameLst>
                                      </p:cBhvr>
                                      <p:to>
                                        <p:strVal val="visible"/>
                                      </p:to>
                                    </p:set>
                                    <p:animEffect transition="in" filter="fade">
                                      <p:cBhvr>
                                        <p:cTn id="31" dur="500"/>
                                        <p:tgtEl>
                                          <p:spTgt spid="31"/>
                                        </p:tgtEl>
                                      </p:cBhvr>
                                    </p:animEffect>
                                  </p:childTnLst>
                                </p:cTn>
                              </p:par>
                            </p:childTnLst>
                          </p:cTn>
                        </p:par>
                        <p:par>
                          <p:cTn id="32" fill="hold">
                            <p:stCondLst>
                              <p:cond delay="1500"/>
                            </p:stCondLst>
                            <p:childTnLst>
                              <p:par>
                                <p:cTn id="33" presetID="2" presetClass="entr" presetSubtype="8" fill="hold" grpId="0" nodeType="afterEffect">
                                  <p:stCondLst>
                                    <p:cond delay="0"/>
                                  </p:stCondLst>
                                  <p:childTnLst>
                                    <p:set>
                                      <p:cBhvr>
                                        <p:cTn id="34" dur="1" fill="hold">
                                          <p:stCondLst>
                                            <p:cond delay="0"/>
                                          </p:stCondLst>
                                        </p:cTn>
                                        <p:tgtEl>
                                          <p:spTgt spid="25">
                                            <p:txEl>
                                              <p:pRg st="2" end="2"/>
                                            </p:txEl>
                                          </p:spTgt>
                                        </p:tgtEl>
                                        <p:attrNameLst>
                                          <p:attrName>style.visibility</p:attrName>
                                        </p:attrNameLst>
                                      </p:cBhvr>
                                      <p:to>
                                        <p:strVal val="visible"/>
                                      </p:to>
                                    </p:set>
                                    <p:anim calcmode="lin" valueType="num">
                                      <p:cBhvr additive="base">
                                        <p:cTn id="35" dur="500" fill="hold"/>
                                        <p:tgtEl>
                                          <p:spTgt spid="25">
                                            <p:txEl>
                                              <p:pRg st="2" end="2"/>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25">
                                            <p:txEl>
                                              <p:pRg st="2" end="2"/>
                                            </p:txEl>
                                          </p:spTgt>
                                        </p:tgtEl>
                                        <p:attrNameLst>
                                          <p:attrName>ppt_y</p:attrName>
                                        </p:attrNameLst>
                                      </p:cBhvr>
                                      <p:tavLst>
                                        <p:tav tm="0">
                                          <p:val>
                                            <p:strVal val="#ppt_y"/>
                                          </p:val>
                                        </p:tav>
                                        <p:tav tm="100000">
                                          <p:val>
                                            <p:strVal val="#ppt_y"/>
                                          </p:val>
                                        </p:tav>
                                      </p:tavLst>
                                    </p:anim>
                                  </p:childTnLst>
                                </p:cTn>
                              </p:par>
                            </p:childTnLst>
                          </p:cTn>
                        </p:par>
                        <p:par>
                          <p:cTn id="37" fill="hold">
                            <p:stCondLst>
                              <p:cond delay="2000"/>
                            </p:stCondLst>
                            <p:childTnLst>
                              <p:par>
                                <p:cTn id="38" presetID="2" presetClass="entr" presetSubtype="8" fill="hold" grpId="0" nodeType="afterEffect">
                                  <p:stCondLst>
                                    <p:cond delay="0"/>
                                  </p:stCondLst>
                                  <p:childTnLst>
                                    <p:set>
                                      <p:cBhvr>
                                        <p:cTn id="39" dur="1" fill="hold">
                                          <p:stCondLst>
                                            <p:cond delay="0"/>
                                          </p:stCondLst>
                                        </p:cTn>
                                        <p:tgtEl>
                                          <p:spTgt spid="25">
                                            <p:txEl>
                                              <p:pRg st="3" end="3"/>
                                            </p:txEl>
                                          </p:spTgt>
                                        </p:tgtEl>
                                        <p:attrNameLst>
                                          <p:attrName>style.visibility</p:attrName>
                                        </p:attrNameLst>
                                      </p:cBhvr>
                                      <p:to>
                                        <p:strVal val="visible"/>
                                      </p:to>
                                    </p:set>
                                    <p:anim calcmode="lin" valueType="num">
                                      <p:cBhvr additive="base">
                                        <p:cTn id="40" dur="500" fill="hold"/>
                                        <p:tgtEl>
                                          <p:spTgt spid="25">
                                            <p:txEl>
                                              <p:pRg st="3" end="3"/>
                                            </p:txEl>
                                          </p:spTgt>
                                        </p:tgtEl>
                                        <p:attrNameLst>
                                          <p:attrName>ppt_x</p:attrName>
                                        </p:attrNameLst>
                                      </p:cBhvr>
                                      <p:tavLst>
                                        <p:tav tm="0">
                                          <p:val>
                                            <p:strVal val="0-#ppt_w/2"/>
                                          </p:val>
                                        </p:tav>
                                        <p:tav tm="100000">
                                          <p:val>
                                            <p:strVal val="#ppt_x"/>
                                          </p:val>
                                        </p:tav>
                                      </p:tavLst>
                                    </p:anim>
                                    <p:anim calcmode="lin" valueType="num">
                                      <p:cBhvr additive="base">
                                        <p:cTn id="41" dur="500" fill="hold"/>
                                        <p:tgtEl>
                                          <p:spTgt spid="25">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25" grpId="0" uiExpand="1"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id="{A7347665-2F3C-FB49-9A53-A287D3EA631D}"/>
              </a:ext>
            </a:extLst>
          </p:cNvPr>
          <p:cNvPicPr>
            <a:picLocks noChangeAspect="1"/>
          </p:cNvPicPr>
          <p:nvPr/>
        </p:nvPicPr>
        <p:blipFill>
          <a:blip r:embed="rId2"/>
          <a:srcRect t="12500" b="12500"/>
          <a:stretch/>
        </p:blipFill>
        <p:spPr>
          <a:xfrm>
            <a:off x="0" y="-603"/>
            <a:ext cx="12192000" cy="6858001"/>
          </a:xfrm>
          <a:prstGeom prst="rect">
            <a:avLst/>
          </a:prstGeom>
        </p:spPr>
      </p:pic>
      <p:sp>
        <p:nvSpPr>
          <p:cNvPr id="5" name="Rectangle 4">
            <a:extLst>
              <a:ext uri="{FF2B5EF4-FFF2-40B4-BE49-F238E27FC236}">
                <a16:creationId xmlns:a16="http://schemas.microsoft.com/office/drawing/2014/main" id="{07E6AA02-3580-554B-B3AD-02D98FA0FE42}"/>
              </a:ext>
            </a:extLst>
          </p:cNvPr>
          <p:cNvSpPr/>
          <p:nvPr/>
        </p:nvSpPr>
        <p:spPr>
          <a:xfrm>
            <a:off x="-12048" y="-848"/>
            <a:ext cx="12187046" cy="6858000"/>
          </a:xfrm>
          <a:prstGeom prst="rect">
            <a:avLst/>
          </a:prstGeom>
          <a:solidFill>
            <a:srgbClr val="AEC544">
              <a:alpha val="3119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C84C779-A370-A54D-B98A-7C9FAEABAF9B}"/>
              </a:ext>
            </a:extLst>
          </p:cNvPr>
          <p:cNvSpPr/>
          <p:nvPr/>
        </p:nvSpPr>
        <p:spPr>
          <a:xfrm>
            <a:off x="387361" y="363853"/>
            <a:ext cx="2266861" cy="4812664"/>
          </a:xfrm>
          <a:prstGeom prst="rect">
            <a:avLst/>
          </a:prstGeom>
          <a:solidFill>
            <a:srgbClr val="AEC544">
              <a:alpha val="4883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43099E3-CFFB-7A4C-9F5C-92DE96951855}"/>
              </a:ext>
            </a:extLst>
          </p:cNvPr>
          <p:cNvSpPr/>
          <p:nvPr/>
        </p:nvSpPr>
        <p:spPr>
          <a:xfrm>
            <a:off x="3239209" y="1530359"/>
            <a:ext cx="2266861" cy="4812664"/>
          </a:xfrm>
          <a:prstGeom prst="rect">
            <a:avLst/>
          </a:prstGeom>
          <a:solidFill>
            <a:srgbClr val="AEC544">
              <a:alpha val="4883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72EDF19-7C0D-9B42-9404-AB4AEDA6AD44}"/>
              </a:ext>
            </a:extLst>
          </p:cNvPr>
          <p:cNvSpPr/>
          <p:nvPr/>
        </p:nvSpPr>
        <p:spPr>
          <a:xfrm>
            <a:off x="6091057" y="363853"/>
            <a:ext cx="2266861" cy="4812664"/>
          </a:xfrm>
          <a:prstGeom prst="rect">
            <a:avLst/>
          </a:prstGeom>
          <a:solidFill>
            <a:srgbClr val="AEC544">
              <a:alpha val="4883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DB21B792-CE90-2248-BADC-FD3B5838F9F6}"/>
              </a:ext>
            </a:extLst>
          </p:cNvPr>
          <p:cNvSpPr/>
          <p:nvPr/>
        </p:nvSpPr>
        <p:spPr>
          <a:xfrm>
            <a:off x="8942906" y="1530359"/>
            <a:ext cx="2266861" cy="4812664"/>
          </a:xfrm>
          <a:prstGeom prst="rect">
            <a:avLst/>
          </a:prstGeom>
          <a:solidFill>
            <a:srgbClr val="AEC544">
              <a:alpha val="4883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648A81E7-2B2E-4449-AEF9-06BD8B39A0FA}"/>
              </a:ext>
            </a:extLst>
          </p:cNvPr>
          <p:cNvSpPr/>
          <p:nvPr/>
        </p:nvSpPr>
        <p:spPr>
          <a:xfrm>
            <a:off x="-12048" y="2927361"/>
            <a:ext cx="10230468" cy="1200329"/>
          </a:xfrm>
          <a:prstGeom prst="rect">
            <a:avLst/>
          </a:prstGeom>
          <a:solidFill>
            <a:srgbClr val="AEC544">
              <a:alpha val="898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D08A135-D47C-9C43-A9EC-8018B34D003D}"/>
              </a:ext>
            </a:extLst>
          </p:cNvPr>
          <p:cNvGrpSpPr/>
          <p:nvPr/>
        </p:nvGrpSpPr>
        <p:grpSpPr>
          <a:xfrm>
            <a:off x="10218420" y="-1"/>
            <a:ext cx="1973580" cy="699733"/>
            <a:chOff x="10218420" y="-1"/>
            <a:chExt cx="1973580" cy="699733"/>
          </a:xfrm>
        </p:grpSpPr>
        <p:grpSp>
          <p:nvGrpSpPr>
            <p:cNvPr id="11" name="Group 10">
              <a:extLst>
                <a:ext uri="{FF2B5EF4-FFF2-40B4-BE49-F238E27FC236}">
                  <a16:creationId xmlns:a16="http://schemas.microsoft.com/office/drawing/2014/main" id="{2C923CE2-F8BE-7041-9AB2-8E447A6907BC}"/>
                </a:ext>
              </a:extLst>
            </p:cNvPr>
            <p:cNvGrpSpPr/>
            <p:nvPr/>
          </p:nvGrpSpPr>
          <p:grpSpPr>
            <a:xfrm>
              <a:off x="10218420" y="-1"/>
              <a:ext cx="1973580" cy="699733"/>
              <a:chOff x="10218420" y="-1"/>
              <a:chExt cx="1973580" cy="699733"/>
            </a:xfrm>
          </p:grpSpPr>
          <p:sp>
            <p:nvSpPr>
              <p:cNvPr id="13" name="Oval 12">
                <a:extLst>
                  <a:ext uri="{FF2B5EF4-FFF2-40B4-BE49-F238E27FC236}">
                    <a16:creationId xmlns:a16="http://schemas.microsoft.com/office/drawing/2014/main" id="{CDAD1303-41E9-7743-847B-014A828123E0}"/>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54F637F-E5B5-474F-8CB5-E36DF6709DEA}"/>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2" name="Picture 11">
              <a:extLst>
                <a:ext uri="{FF2B5EF4-FFF2-40B4-BE49-F238E27FC236}">
                  <a16:creationId xmlns:a16="http://schemas.microsoft.com/office/drawing/2014/main" id="{08F91DDA-C21F-0C4B-9474-C8CE68E9F30A}"/>
                </a:ext>
              </a:extLst>
            </p:cNvPr>
            <p:cNvPicPr>
              <a:picLocks noChangeAspect="1"/>
            </p:cNvPicPr>
            <p:nvPr/>
          </p:nvPicPr>
          <p:blipFill>
            <a:blip r:embed="rId3"/>
            <a:stretch>
              <a:fillRect/>
            </a:stretch>
          </p:blipFill>
          <p:spPr>
            <a:xfrm>
              <a:off x="10267322" y="37500"/>
              <a:ext cx="1919725" cy="652707"/>
            </a:xfrm>
            <a:prstGeom prst="rect">
              <a:avLst/>
            </a:prstGeom>
          </p:spPr>
        </p:pic>
      </p:grpSp>
      <p:sp>
        <p:nvSpPr>
          <p:cNvPr id="18" name="TextBox 17">
            <a:extLst>
              <a:ext uri="{FF2B5EF4-FFF2-40B4-BE49-F238E27FC236}">
                <a16:creationId xmlns:a16="http://schemas.microsoft.com/office/drawing/2014/main" id="{63D3DD50-0558-904F-A296-770902540895}"/>
              </a:ext>
            </a:extLst>
          </p:cNvPr>
          <p:cNvSpPr txBox="1"/>
          <p:nvPr/>
        </p:nvSpPr>
        <p:spPr>
          <a:xfrm>
            <a:off x="-659314" y="2885022"/>
            <a:ext cx="11295057" cy="1169551"/>
          </a:xfrm>
          <a:prstGeom prst="rect">
            <a:avLst/>
          </a:prstGeom>
          <a:noFill/>
        </p:spPr>
        <p:txBody>
          <a:bodyPr wrap="square" lIns="91440" tIns="45720" rIns="91440" bIns="45720" rtlCol="0" anchor="t">
            <a:spAutoFit/>
          </a:bodyPr>
          <a:lstStyle/>
          <a:p>
            <a:pPr algn="ctr"/>
            <a:r>
              <a:rPr lang="en-US" sz="7000" b="1">
                <a:solidFill>
                  <a:schemeClr val="bg1"/>
                </a:solidFill>
                <a:latin typeface="Arial"/>
                <a:cs typeface="Arial"/>
              </a:rPr>
              <a:t>Recognition of the DP</a:t>
            </a:r>
            <a:endParaRPr lang="en-US" sz="7000" b="1">
              <a:solidFill>
                <a:schemeClr val="bg1"/>
              </a:solidFill>
              <a:latin typeface="Arial" panose="020B0604020202020204" pitchFamily="34" charset="0"/>
              <a:cs typeface="Arial" panose="020B0604020202020204" pitchFamily="34" charset="0"/>
            </a:endParaRPr>
          </a:p>
        </p:txBody>
      </p:sp>
      <p:pic>
        <p:nvPicPr>
          <p:cNvPr id="20" name="Picture 19">
            <a:extLst>
              <a:ext uri="{FF2B5EF4-FFF2-40B4-BE49-F238E27FC236}">
                <a16:creationId xmlns:a16="http://schemas.microsoft.com/office/drawing/2014/main" id="{41F96E69-B95C-0545-9DE1-23891C6BF6A1}"/>
              </a:ext>
            </a:extLst>
          </p:cNvPr>
          <p:cNvPicPr>
            <a:picLocks noChangeAspect="1"/>
          </p:cNvPicPr>
          <p:nvPr/>
        </p:nvPicPr>
        <p:blipFill>
          <a:blip r:embed="rId4"/>
          <a:stretch>
            <a:fillRect/>
          </a:stretch>
        </p:blipFill>
        <p:spPr>
          <a:xfrm>
            <a:off x="-11798" y="5827199"/>
            <a:ext cx="5056136" cy="1029953"/>
          </a:xfrm>
          <a:prstGeom prst="rect">
            <a:avLst/>
          </a:prstGeom>
          <a:effectLst>
            <a:outerShdw blurRad="190500" dist="76200" dir="16200000" rotWithShape="0">
              <a:prstClr val="black">
                <a:alpha val="5000"/>
              </a:prstClr>
            </a:outerShdw>
          </a:effectLst>
        </p:spPr>
      </p:pic>
    </p:spTree>
    <p:extLst>
      <p:ext uri="{BB962C8B-B14F-4D97-AF65-F5344CB8AC3E}">
        <p14:creationId xmlns:p14="http://schemas.microsoft.com/office/powerpoint/2010/main" val="6225091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500"/>
                                        <p:tgtEl>
                                          <p:spTgt spid="2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par>
                                <p:cTn id="11" presetID="2" presetClass="entr" presetSubtype="8" fill="hold" grpId="0" nodeType="withEffect">
                                  <p:stCondLst>
                                    <p:cond delay="0"/>
                                  </p:stCondLst>
                                  <p:childTnLst>
                                    <p:set>
                                      <p:cBhvr>
                                        <p:cTn id="12" dur="1" fill="hold">
                                          <p:stCondLst>
                                            <p:cond delay="0"/>
                                          </p:stCondLst>
                                        </p:cTn>
                                        <p:tgtEl>
                                          <p:spTgt spid="16"/>
                                        </p:tgtEl>
                                        <p:attrNameLst>
                                          <p:attrName>style.visibility</p:attrName>
                                        </p:attrNameLst>
                                      </p:cBhvr>
                                      <p:to>
                                        <p:strVal val="visible"/>
                                      </p:to>
                                    </p:set>
                                    <p:anim calcmode="lin" valueType="num">
                                      <p:cBhvr additive="base">
                                        <p:cTn id="13" dur="500" fill="hold"/>
                                        <p:tgtEl>
                                          <p:spTgt spid="16"/>
                                        </p:tgtEl>
                                        <p:attrNameLst>
                                          <p:attrName>ppt_x</p:attrName>
                                        </p:attrNameLst>
                                      </p:cBhvr>
                                      <p:tavLst>
                                        <p:tav tm="0">
                                          <p:val>
                                            <p:strVal val="0-#ppt_w/2"/>
                                          </p:val>
                                        </p:tav>
                                        <p:tav tm="100000">
                                          <p:val>
                                            <p:strVal val="#ppt_x"/>
                                          </p:val>
                                        </p:tav>
                                      </p:tavLst>
                                    </p:anim>
                                    <p:anim calcmode="lin" valueType="num">
                                      <p:cBhvr additive="base">
                                        <p:cTn id="14" dur="500" fill="hold"/>
                                        <p:tgtEl>
                                          <p:spTgt spid="16"/>
                                        </p:tgtEl>
                                        <p:attrNameLst>
                                          <p:attrName>ppt_y</p:attrName>
                                        </p:attrNameLst>
                                      </p:cBhvr>
                                      <p:tavLst>
                                        <p:tav tm="0">
                                          <p:val>
                                            <p:strVal val="#ppt_y"/>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23"/>
                                        </p:tgtEl>
                                        <p:attrNameLst>
                                          <p:attrName>style.visibility</p:attrName>
                                        </p:attrNameLst>
                                      </p:cBhvr>
                                      <p:to>
                                        <p:strVal val="visible"/>
                                      </p:to>
                                    </p:set>
                                    <p:anim calcmode="lin" valueType="num">
                                      <p:cBhvr additive="base">
                                        <p:cTn id="17" dur="500" fill="hold"/>
                                        <p:tgtEl>
                                          <p:spTgt spid="23"/>
                                        </p:tgtEl>
                                        <p:attrNameLst>
                                          <p:attrName>ppt_x</p:attrName>
                                        </p:attrNameLst>
                                      </p:cBhvr>
                                      <p:tavLst>
                                        <p:tav tm="0">
                                          <p:val>
                                            <p:strVal val="#ppt_x"/>
                                          </p:val>
                                        </p:tav>
                                        <p:tav tm="100000">
                                          <p:val>
                                            <p:strVal val="#ppt_x"/>
                                          </p:val>
                                        </p:tav>
                                      </p:tavLst>
                                    </p:anim>
                                    <p:anim calcmode="lin" valueType="num">
                                      <p:cBhvr additive="base">
                                        <p:cTn id="18" dur="500" fill="hold"/>
                                        <p:tgtEl>
                                          <p:spTgt spid="23"/>
                                        </p:tgtEl>
                                        <p:attrNameLst>
                                          <p:attrName>ppt_y</p:attrName>
                                        </p:attrNameLst>
                                      </p:cBhvr>
                                      <p:tavLst>
                                        <p:tav tm="0">
                                          <p:val>
                                            <p:strVal val="1+#ppt_h/2"/>
                                          </p:val>
                                        </p:tav>
                                        <p:tav tm="100000">
                                          <p:val>
                                            <p:strVal val="#ppt_y"/>
                                          </p:val>
                                        </p:tav>
                                      </p:tavLst>
                                    </p:anim>
                                  </p:childTnLst>
                                </p:cTn>
                              </p:par>
                            </p:childTnLst>
                          </p:cTn>
                        </p:par>
                        <p:par>
                          <p:cTn id="19" fill="hold">
                            <p:stCondLst>
                              <p:cond delay="500"/>
                            </p:stCondLst>
                            <p:childTnLst>
                              <p:par>
                                <p:cTn id="20" presetID="2" presetClass="entr" presetSubtype="4" fill="hold" grpId="0" nodeType="afterEffect">
                                  <p:stCondLst>
                                    <p:cond delay="0"/>
                                  </p:stCondLst>
                                  <p:childTnLst>
                                    <p:set>
                                      <p:cBhvr>
                                        <p:cTn id="21" dur="1" fill="hold">
                                          <p:stCondLst>
                                            <p:cond delay="0"/>
                                          </p:stCondLst>
                                        </p:cTn>
                                        <p:tgtEl>
                                          <p:spTgt spid="24"/>
                                        </p:tgtEl>
                                        <p:attrNameLst>
                                          <p:attrName>style.visibility</p:attrName>
                                        </p:attrNameLst>
                                      </p:cBhvr>
                                      <p:to>
                                        <p:strVal val="visible"/>
                                      </p:to>
                                    </p:set>
                                    <p:anim calcmode="lin" valueType="num">
                                      <p:cBhvr additive="base">
                                        <p:cTn id="22" dur="500" fill="hold"/>
                                        <p:tgtEl>
                                          <p:spTgt spid="24"/>
                                        </p:tgtEl>
                                        <p:attrNameLst>
                                          <p:attrName>ppt_x</p:attrName>
                                        </p:attrNameLst>
                                      </p:cBhvr>
                                      <p:tavLst>
                                        <p:tav tm="0">
                                          <p:val>
                                            <p:strVal val="#ppt_x"/>
                                          </p:val>
                                        </p:tav>
                                        <p:tav tm="100000">
                                          <p:val>
                                            <p:strVal val="#ppt_x"/>
                                          </p:val>
                                        </p:tav>
                                      </p:tavLst>
                                    </p:anim>
                                    <p:anim calcmode="lin" valueType="num">
                                      <p:cBhvr additive="base">
                                        <p:cTn id="23" dur="500" fill="hold"/>
                                        <p:tgtEl>
                                          <p:spTgt spid="24"/>
                                        </p:tgtEl>
                                        <p:attrNameLst>
                                          <p:attrName>ppt_y</p:attrName>
                                        </p:attrNameLst>
                                      </p:cBhvr>
                                      <p:tavLst>
                                        <p:tav tm="0">
                                          <p:val>
                                            <p:strVal val="1+#ppt_h/2"/>
                                          </p:val>
                                        </p:tav>
                                        <p:tav tm="100000">
                                          <p:val>
                                            <p:strVal val="#ppt_y"/>
                                          </p:val>
                                        </p:tav>
                                      </p:tavLst>
                                    </p:anim>
                                  </p:childTnLst>
                                </p:cTn>
                              </p:par>
                            </p:childTnLst>
                          </p:cTn>
                        </p:par>
                        <p:par>
                          <p:cTn id="24" fill="hold">
                            <p:stCondLst>
                              <p:cond delay="1000"/>
                            </p:stCondLst>
                            <p:childTnLst>
                              <p:par>
                                <p:cTn id="25" presetID="2" presetClass="entr" presetSubtype="4" fill="hold" grpId="0" nodeType="afterEffect">
                                  <p:stCondLst>
                                    <p:cond delay="0"/>
                                  </p:stCondLst>
                                  <p:childTnLst>
                                    <p:set>
                                      <p:cBhvr>
                                        <p:cTn id="26" dur="1" fill="hold">
                                          <p:stCondLst>
                                            <p:cond delay="0"/>
                                          </p:stCondLst>
                                        </p:cTn>
                                        <p:tgtEl>
                                          <p:spTgt spid="25"/>
                                        </p:tgtEl>
                                        <p:attrNameLst>
                                          <p:attrName>style.visibility</p:attrName>
                                        </p:attrNameLst>
                                      </p:cBhvr>
                                      <p:to>
                                        <p:strVal val="visible"/>
                                      </p:to>
                                    </p:set>
                                    <p:anim calcmode="lin" valueType="num">
                                      <p:cBhvr additive="base">
                                        <p:cTn id="27" dur="500" fill="hold"/>
                                        <p:tgtEl>
                                          <p:spTgt spid="25"/>
                                        </p:tgtEl>
                                        <p:attrNameLst>
                                          <p:attrName>ppt_x</p:attrName>
                                        </p:attrNameLst>
                                      </p:cBhvr>
                                      <p:tavLst>
                                        <p:tav tm="0">
                                          <p:val>
                                            <p:strVal val="#ppt_x"/>
                                          </p:val>
                                        </p:tav>
                                        <p:tav tm="100000">
                                          <p:val>
                                            <p:strVal val="#ppt_x"/>
                                          </p:val>
                                        </p:tav>
                                      </p:tavLst>
                                    </p:anim>
                                    <p:anim calcmode="lin" valueType="num">
                                      <p:cBhvr additive="base">
                                        <p:cTn id="28" dur="500" fill="hold"/>
                                        <p:tgtEl>
                                          <p:spTgt spid="25"/>
                                        </p:tgtEl>
                                        <p:attrNameLst>
                                          <p:attrName>ppt_y</p:attrName>
                                        </p:attrNameLst>
                                      </p:cBhvr>
                                      <p:tavLst>
                                        <p:tav tm="0">
                                          <p:val>
                                            <p:strVal val="1+#ppt_h/2"/>
                                          </p:val>
                                        </p:tav>
                                        <p:tav tm="100000">
                                          <p:val>
                                            <p:strVal val="#ppt_y"/>
                                          </p:val>
                                        </p:tav>
                                      </p:tavLst>
                                    </p:anim>
                                  </p:childTnLst>
                                </p:cTn>
                              </p:par>
                            </p:childTnLst>
                          </p:cTn>
                        </p:par>
                        <p:par>
                          <p:cTn id="29" fill="hold">
                            <p:stCondLst>
                              <p:cond delay="1500"/>
                            </p:stCondLst>
                            <p:childTnLst>
                              <p:par>
                                <p:cTn id="30" presetID="2" presetClass="entr" presetSubtype="4" fill="hold" grpId="0" nodeType="afterEffect">
                                  <p:stCondLst>
                                    <p:cond delay="0"/>
                                  </p:stCondLst>
                                  <p:childTnLst>
                                    <p:set>
                                      <p:cBhvr>
                                        <p:cTn id="31" dur="1" fill="hold">
                                          <p:stCondLst>
                                            <p:cond delay="0"/>
                                          </p:stCondLst>
                                        </p:cTn>
                                        <p:tgtEl>
                                          <p:spTgt spid="26"/>
                                        </p:tgtEl>
                                        <p:attrNameLst>
                                          <p:attrName>style.visibility</p:attrName>
                                        </p:attrNameLst>
                                      </p:cBhvr>
                                      <p:to>
                                        <p:strVal val="visible"/>
                                      </p:to>
                                    </p:set>
                                    <p:anim calcmode="lin" valueType="num">
                                      <p:cBhvr additive="base">
                                        <p:cTn id="32" dur="500" fill="hold"/>
                                        <p:tgtEl>
                                          <p:spTgt spid="26"/>
                                        </p:tgtEl>
                                        <p:attrNameLst>
                                          <p:attrName>ppt_x</p:attrName>
                                        </p:attrNameLst>
                                      </p:cBhvr>
                                      <p:tavLst>
                                        <p:tav tm="0">
                                          <p:val>
                                            <p:strVal val="#ppt_x"/>
                                          </p:val>
                                        </p:tav>
                                        <p:tav tm="100000">
                                          <p:val>
                                            <p:strVal val="#ppt_x"/>
                                          </p:val>
                                        </p:tav>
                                      </p:tavLst>
                                    </p:anim>
                                    <p:anim calcmode="lin" valueType="num">
                                      <p:cBhvr additive="base">
                                        <p:cTn id="33" dur="500" fill="hold"/>
                                        <p:tgtEl>
                                          <p:spTgt spid="26"/>
                                        </p:tgtEl>
                                        <p:attrNameLst>
                                          <p:attrName>ppt_y</p:attrName>
                                        </p:attrNameLst>
                                      </p:cBhvr>
                                      <p:tavLst>
                                        <p:tav tm="0">
                                          <p:val>
                                            <p:strVal val="1+#ppt_h/2"/>
                                          </p:val>
                                        </p:tav>
                                        <p:tav tm="100000">
                                          <p:val>
                                            <p:strVal val="#ppt_y"/>
                                          </p:val>
                                        </p:tav>
                                      </p:tavLst>
                                    </p:anim>
                                  </p:childTnLst>
                                </p:cTn>
                              </p:par>
                              <p:par>
                                <p:cTn id="34" presetID="10" presetClass="entr" presetSubtype="0" fill="hold" grpId="0" nodeType="withEffect">
                                  <p:stCondLst>
                                    <p:cond delay="0"/>
                                  </p:stCondLst>
                                  <p:childTnLst>
                                    <p:set>
                                      <p:cBhvr>
                                        <p:cTn id="35" dur="1" fill="hold">
                                          <p:stCondLst>
                                            <p:cond delay="0"/>
                                          </p:stCondLst>
                                        </p:cTn>
                                        <p:tgtEl>
                                          <p:spTgt spid="18"/>
                                        </p:tgtEl>
                                        <p:attrNameLst>
                                          <p:attrName>style.visibility</p:attrName>
                                        </p:attrNameLst>
                                      </p:cBhvr>
                                      <p:to>
                                        <p:strVal val="visible"/>
                                      </p:to>
                                    </p:set>
                                    <p:animEffect transition="in" filter="fade">
                                      <p:cBhvr>
                                        <p:cTn id="36"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23" grpId="0" animBg="1"/>
      <p:bldP spid="24" grpId="0" animBg="1"/>
      <p:bldP spid="25" grpId="0" animBg="1"/>
      <p:bldP spid="26" grpId="0" animBg="1"/>
      <p:bldP spid="16" grpId="0" animBg="1"/>
      <p:bldP spid="18"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EFF560D8-FD34-1B49-9726-946A1EE594CA}"/>
              </a:ext>
            </a:extLst>
          </p:cNvPr>
          <p:cNvGrpSpPr/>
          <p:nvPr/>
        </p:nvGrpSpPr>
        <p:grpSpPr>
          <a:xfrm>
            <a:off x="10389922" y="-848"/>
            <a:ext cx="1802078" cy="6858848"/>
            <a:chOff x="10389922" y="-848"/>
            <a:chExt cx="1802078" cy="6858848"/>
          </a:xfrm>
        </p:grpSpPr>
        <p:sp>
          <p:nvSpPr>
            <p:cNvPr id="2" name="Rectangle 1">
              <a:extLst>
                <a:ext uri="{FF2B5EF4-FFF2-40B4-BE49-F238E27FC236}">
                  <a16:creationId xmlns:a16="http://schemas.microsoft.com/office/drawing/2014/main" id="{5D1EC490-485A-F340-A609-ABDAA5409465}"/>
                </a:ext>
              </a:extLst>
            </p:cNvPr>
            <p:cNvSpPr/>
            <p:nvPr/>
          </p:nvSpPr>
          <p:spPr>
            <a:xfrm>
              <a:off x="11161579" y="699732"/>
              <a:ext cx="1030421" cy="6158268"/>
            </a:xfrm>
            <a:prstGeom prst="rect">
              <a:avLst/>
            </a:prstGeom>
            <a:solidFill>
              <a:srgbClr val="AEC5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109C1984-E673-455B-8570-51125AB9585D}"/>
                </a:ext>
              </a:extLst>
            </p:cNvPr>
            <p:cNvGrpSpPr/>
            <p:nvPr/>
          </p:nvGrpSpPr>
          <p:grpSpPr>
            <a:xfrm flipH="1">
              <a:off x="10389922" y="-848"/>
              <a:ext cx="1259418" cy="6858000"/>
              <a:chOff x="0" y="0"/>
              <a:chExt cx="904431" cy="1161142"/>
            </a:xfrm>
          </p:grpSpPr>
          <p:sp>
            <p:nvSpPr>
              <p:cNvPr id="24" name="Rectangle 23">
                <a:extLst>
                  <a:ext uri="{FF2B5EF4-FFF2-40B4-BE49-F238E27FC236}">
                    <a16:creationId xmlns:a16="http://schemas.microsoft.com/office/drawing/2014/main" id="{A1AB317E-791A-4674-8393-398DBA9DC0DA}"/>
                  </a:ext>
                </a:extLst>
              </p:cNvPr>
              <p:cNvSpPr/>
              <p:nvPr/>
            </p:nvSpPr>
            <p:spPr>
              <a:xfrm>
                <a:off x="0" y="0"/>
                <a:ext cx="348343" cy="1161142"/>
              </a:xfrm>
              <a:prstGeom prst="rect">
                <a:avLst/>
              </a:prstGeom>
              <a:solidFill>
                <a:srgbClr val="AEC5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9395144-F39E-4F3C-9514-ACE221E7A0EE}"/>
                  </a:ext>
                </a:extLst>
              </p:cNvPr>
              <p:cNvSpPr/>
              <p:nvPr/>
            </p:nvSpPr>
            <p:spPr>
              <a:xfrm>
                <a:off x="419831" y="0"/>
                <a:ext cx="189769" cy="1161142"/>
              </a:xfrm>
              <a:prstGeom prst="rect">
                <a:avLst/>
              </a:prstGeom>
              <a:solidFill>
                <a:srgbClr val="AEC544">
                  <a:alpha val="501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D77A4BA3-D972-4D3F-B644-53DC2AFA7349}"/>
                  </a:ext>
                </a:extLst>
              </p:cNvPr>
              <p:cNvSpPr/>
              <p:nvPr/>
            </p:nvSpPr>
            <p:spPr>
              <a:xfrm>
                <a:off x="687262" y="0"/>
                <a:ext cx="93788" cy="1161142"/>
              </a:xfrm>
              <a:prstGeom prst="rect">
                <a:avLst/>
              </a:prstGeom>
              <a:solidFill>
                <a:srgbClr val="AEC544">
                  <a:alpha val="30858"/>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E33C0167-08C4-45E6-A64C-28F83DF2B4E6}"/>
                  </a:ext>
                </a:extLst>
              </p:cNvPr>
              <p:cNvSpPr/>
              <p:nvPr/>
            </p:nvSpPr>
            <p:spPr>
              <a:xfrm>
                <a:off x="858712" y="0"/>
                <a:ext cx="45719" cy="1161142"/>
              </a:xfrm>
              <a:prstGeom prst="rect">
                <a:avLst/>
              </a:prstGeom>
              <a:solidFill>
                <a:srgbClr val="AEC544">
                  <a:alpha val="102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grpSp>
        <p:nvGrpSpPr>
          <p:cNvPr id="22" name="Group 21">
            <a:extLst>
              <a:ext uri="{FF2B5EF4-FFF2-40B4-BE49-F238E27FC236}">
                <a16:creationId xmlns:a16="http://schemas.microsoft.com/office/drawing/2014/main" id="{52A6C092-ED3B-423D-A9E6-2CC89CA5B20A}"/>
              </a:ext>
            </a:extLst>
          </p:cNvPr>
          <p:cNvGrpSpPr/>
          <p:nvPr/>
        </p:nvGrpSpPr>
        <p:grpSpPr>
          <a:xfrm>
            <a:off x="0" y="0"/>
            <a:ext cx="1262743" cy="6858000"/>
            <a:chOff x="0" y="0"/>
            <a:chExt cx="904431" cy="1161142"/>
          </a:xfrm>
        </p:grpSpPr>
        <p:sp>
          <p:nvSpPr>
            <p:cNvPr id="18" name="Rectangle 17">
              <a:extLst>
                <a:ext uri="{FF2B5EF4-FFF2-40B4-BE49-F238E27FC236}">
                  <a16:creationId xmlns:a16="http://schemas.microsoft.com/office/drawing/2014/main" id="{7DE06084-F762-4027-A90C-4C6081E80B43}"/>
                </a:ext>
              </a:extLst>
            </p:cNvPr>
            <p:cNvSpPr/>
            <p:nvPr/>
          </p:nvSpPr>
          <p:spPr>
            <a:xfrm>
              <a:off x="0" y="0"/>
              <a:ext cx="348343" cy="1161142"/>
            </a:xfrm>
            <a:prstGeom prst="rect">
              <a:avLst/>
            </a:prstGeom>
            <a:solidFill>
              <a:srgbClr val="AEC5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CE8B81D-3B98-46F6-89B5-DA1C9744AE3E}"/>
                </a:ext>
              </a:extLst>
            </p:cNvPr>
            <p:cNvSpPr/>
            <p:nvPr/>
          </p:nvSpPr>
          <p:spPr>
            <a:xfrm>
              <a:off x="419831" y="0"/>
              <a:ext cx="189769" cy="1161142"/>
            </a:xfrm>
            <a:prstGeom prst="rect">
              <a:avLst/>
            </a:prstGeom>
            <a:solidFill>
              <a:srgbClr val="AEC544">
                <a:alpha val="4858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B0BABA7A-BA12-4BEA-A0BD-2B9BC867DDE6}"/>
                </a:ext>
              </a:extLst>
            </p:cNvPr>
            <p:cNvSpPr/>
            <p:nvPr/>
          </p:nvSpPr>
          <p:spPr>
            <a:xfrm>
              <a:off x="687262" y="0"/>
              <a:ext cx="93788" cy="1161142"/>
            </a:xfrm>
            <a:prstGeom prst="rect">
              <a:avLst/>
            </a:prstGeom>
            <a:solidFill>
              <a:srgbClr val="AEC544">
                <a:alpha val="29787"/>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451C98A-D811-4C57-BA04-7B754D072958}"/>
                </a:ext>
              </a:extLst>
            </p:cNvPr>
            <p:cNvSpPr/>
            <p:nvPr/>
          </p:nvSpPr>
          <p:spPr>
            <a:xfrm>
              <a:off x="858712" y="0"/>
              <a:ext cx="45719" cy="1161142"/>
            </a:xfrm>
            <a:prstGeom prst="rect">
              <a:avLst/>
            </a:prstGeom>
            <a:solidFill>
              <a:srgbClr val="AEC544">
                <a:alpha val="11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8" name="Group 27">
            <a:extLst>
              <a:ext uri="{FF2B5EF4-FFF2-40B4-BE49-F238E27FC236}">
                <a16:creationId xmlns:a16="http://schemas.microsoft.com/office/drawing/2014/main" id="{8461C4D4-2DBD-0D47-A010-85DE38AE7D51}"/>
              </a:ext>
            </a:extLst>
          </p:cNvPr>
          <p:cNvGrpSpPr/>
          <p:nvPr/>
        </p:nvGrpSpPr>
        <p:grpSpPr>
          <a:xfrm>
            <a:off x="10218420" y="-1"/>
            <a:ext cx="1973580" cy="699733"/>
            <a:chOff x="10218420" y="-1"/>
            <a:chExt cx="1973580" cy="699733"/>
          </a:xfrm>
        </p:grpSpPr>
        <p:grpSp>
          <p:nvGrpSpPr>
            <p:cNvPr id="29" name="Group 28">
              <a:extLst>
                <a:ext uri="{FF2B5EF4-FFF2-40B4-BE49-F238E27FC236}">
                  <a16:creationId xmlns:a16="http://schemas.microsoft.com/office/drawing/2014/main" id="{B2FA6947-0FB6-7642-93A4-D76A17314185}"/>
                </a:ext>
              </a:extLst>
            </p:cNvPr>
            <p:cNvGrpSpPr/>
            <p:nvPr/>
          </p:nvGrpSpPr>
          <p:grpSpPr>
            <a:xfrm>
              <a:off x="10218420" y="-1"/>
              <a:ext cx="1973580" cy="699733"/>
              <a:chOff x="10218420" y="-1"/>
              <a:chExt cx="1973580" cy="699733"/>
            </a:xfrm>
          </p:grpSpPr>
          <p:sp>
            <p:nvSpPr>
              <p:cNvPr id="31" name="Oval 30">
                <a:extLst>
                  <a:ext uri="{FF2B5EF4-FFF2-40B4-BE49-F238E27FC236}">
                    <a16:creationId xmlns:a16="http://schemas.microsoft.com/office/drawing/2014/main" id="{B2C05B76-4B39-6F4D-A79F-3847C54316D6}"/>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C29740D7-7211-D241-BACD-4C94C3C4376A}"/>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0" name="Picture 29">
              <a:extLst>
                <a:ext uri="{FF2B5EF4-FFF2-40B4-BE49-F238E27FC236}">
                  <a16:creationId xmlns:a16="http://schemas.microsoft.com/office/drawing/2014/main" id="{6F7999C3-81D7-534B-BB6D-F1F534EA1696}"/>
                </a:ext>
              </a:extLst>
            </p:cNvPr>
            <p:cNvPicPr>
              <a:picLocks noChangeAspect="1"/>
            </p:cNvPicPr>
            <p:nvPr/>
          </p:nvPicPr>
          <p:blipFill>
            <a:blip r:embed="rId3"/>
            <a:stretch>
              <a:fillRect/>
            </a:stretch>
          </p:blipFill>
          <p:spPr>
            <a:xfrm>
              <a:off x="10267322" y="37500"/>
              <a:ext cx="1919725" cy="652707"/>
            </a:xfrm>
            <a:prstGeom prst="rect">
              <a:avLst/>
            </a:prstGeom>
          </p:spPr>
        </p:pic>
      </p:grpSp>
      <p:pic>
        <p:nvPicPr>
          <p:cNvPr id="34" name="Picture Placeholder 5">
            <a:extLst>
              <a:ext uri="{FF2B5EF4-FFF2-40B4-BE49-F238E27FC236}">
                <a16:creationId xmlns:a16="http://schemas.microsoft.com/office/drawing/2014/main" id="{F17A3BD4-4D70-4941-A70D-07568FB5FD77}"/>
              </a:ext>
            </a:extLst>
          </p:cNvPr>
          <p:cNvPicPr>
            <a:picLocks noGrp="1" noChangeAspect="1"/>
          </p:cNvPicPr>
          <p:nvPr>
            <p:ph type="pic" sz="quarter" idx="10"/>
          </p:nvPr>
        </p:nvPicPr>
        <p:blipFill rotWithShape="1">
          <a:blip r:embed="rId4"/>
          <a:srcRect l="9524"/>
          <a:stretch/>
        </p:blipFill>
        <p:spPr>
          <a:xfrm>
            <a:off x="0" y="584200"/>
            <a:ext cx="5658294" cy="6272952"/>
          </a:xfrm>
          <a:noFill/>
        </p:spPr>
      </p:pic>
      <p:pic>
        <p:nvPicPr>
          <p:cNvPr id="33" name="Picture 32">
            <a:extLst>
              <a:ext uri="{FF2B5EF4-FFF2-40B4-BE49-F238E27FC236}">
                <a16:creationId xmlns:a16="http://schemas.microsoft.com/office/drawing/2014/main" id="{E5CFF754-9D39-224A-91DE-164EA6DEDB23}"/>
              </a:ext>
            </a:extLst>
          </p:cNvPr>
          <p:cNvPicPr>
            <a:picLocks noChangeAspect="1"/>
          </p:cNvPicPr>
          <p:nvPr/>
        </p:nvPicPr>
        <p:blipFill>
          <a:blip r:embed="rId5"/>
          <a:stretch>
            <a:fillRect/>
          </a:stretch>
        </p:blipFill>
        <p:spPr>
          <a:xfrm>
            <a:off x="-11798" y="5827199"/>
            <a:ext cx="5056136" cy="1029953"/>
          </a:xfrm>
          <a:prstGeom prst="rect">
            <a:avLst/>
          </a:prstGeom>
          <a:effectLst>
            <a:outerShdw blurRad="190500" dist="76200" dir="16200000" rotWithShape="0">
              <a:prstClr val="black">
                <a:alpha val="5000"/>
              </a:prstClr>
            </a:outerShdw>
          </a:effectLst>
        </p:spPr>
      </p:pic>
      <p:sp>
        <p:nvSpPr>
          <p:cNvPr id="35" name="Subtitle 4">
            <a:extLst>
              <a:ext uri="{FF2B5EF4-FFF2-40B4-BE49-F238E27FC236}">
                <a16:creationId xmlns:a16="http://schemas.microsoft.com/office/drawing/2014/main" id="{D8528980-7109-2E4B-8DF6-259851F2D317}"/>
              </a:ext>
            </a:extLst>
          </p:cNvPr>
          <p:cNvSpPr txBox="1">
            <a:spLocks/>
          </p:cNvSpPr>
          <p:nvPr/>
        </p:nvSpPr>
        <p:spPr bwMode="auto">
          <a:xfrm>
            <a:off x="1457812" y="-2"/>
            <a:ext cx="8362029"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sz="4800" b="1">
                <a:solidFill>
                  <a:srgbClr val="AEC544"/>
                </a:solidFill>
                <a:latin typeface="Arial" panose="020B0604020202020204" pitchFamily="34" charset="0"/>
                <a:ea typeface="ＭＳ Ｐゴシック" pitchFamily="-108" charset="-128"/>
                <a:cs typeface="Arial" panose="020B0604020202020204" pitchFamily="34" charset="0"/>
              </a:rPr>
              <a:t>Pathways to university</a:t>
            </a:r>
          </a:p>
        </p:txBody>
      </p:sp>
      <p:sp>
        <p:nvSpPr>
          <p:cNvPr id="36" name="Subtitle 4">
            <a:extLst>
              <a:ext uri="{FF2B5EF4-FFF2-40B4-BE49-F238E27FC236}">
                <a16:creationId xmlns:a16="http://schemas.microsoft.com/office/drawing/2014/main" id="{D4672E25-84B7-0E41-B4E9-2CE974B58FC3}"/>
              </a:ext>
            </a:extLst>
          </p:cNvPr>
          <p:cNvSpPr txBox="1">
            <a:spLocks/>
          </p:cNvSpPr>
          <p:nvPr/>
        </p:nvSpPr>
        <p:spPr bwMode="auto">
          <a:xfrm rot="16200000">
            <a:off x="8942721" y="3158962"/>
            <a:ext cx="6025392" cy="1238960"/>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algn="ctr" defTabSz="457200" fontAlgn="base">
              <a:lnSpc>
                <a:spcPts val="5400"/>
              </a:lnSpc>
              <a:spcBef>
                <a:spcPct val="20000"/>
              </a:spcBef>
              <a:spcAft>
                <a:spcPts val="600"/>
              </a:spcAft>
              <a:defRPr/>
            </a:pPr>
            <a:r>
              <a:rPr lang="en-US" sz="4800" b="1" spc="-80">
                <a:solidFill>
                  <a:schemeClr val="bg1"/>
                </a:solidFill>
                <a:latin typeface="Arial" panose="020B0604020202020204" pitchFamily="34" charset="0"/>
                <a:ea typeface="ＭＳ Ｐゴシック" pitchFamily="-108" charset="-128"/>
                <a:cs typeface="Arial" panose="020B0604020202020204" pitchFamily="34" charset="0"/>
              </a:rPr>
              <a:t>Recognition of the IB</a:t>
            </a:r>
          </a:p>
        </p:txBody>
      </p:sp>
      <p:sp>
        <p:nvSpPr>
          <p:cNvPr id="37" name="Subtitle 4">
            <a:extLst>
              <a:ext uri="{FF2B5EF4-FFF2-40B4-BE49-F238E27FC236}">
                <a16:creationId xmlns:a16="http://schemas.microsoft.com/office/drawing/2014/main" id="{05CCEB84-3E88-7941-8128-352BD13DF091}"/>
              </a:ext>
            </a:extLst>
          </p:cNvPr>
          <p:cNvSpPr txBox="1">
            <a:spLocks/>
          </p:cNvSpPr>
          <p:nvPr/>
        </p:nvSpPr>
        <p:spPr bwMode="auto">
          <a:xfrm>
            <a:off x="5266018" y="1036931"/>
            <a:ext cx="4933949" cy="4349180"/>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a:lnSpc>
                <a:spcPct val="110000"/>
              </a:lnSpc>
              <a:spcAft>
                <a:spcPts val="600"/>
              </a:spcAft>
              <a:buClr>
                <a:srgbClr val="AEC544"/>
              </a:buClr>
              <a:buBlip>
                <a:blip r:embed="rId6"/>
              </a:buBlip>
            </a:pPr>
            <a:r>
              <a:rPr lang="en-GB">
                <a:solidFill>
                  <a:schemeClr val="tx1">
                    <a:lumMod val="75000"/>
                    <a:lumOff val="25000"/>
                  </a:schemeClr>
                </a:solidFill>
                <a:latin typeface="Arial"/>
                <a:cs typeface="Arial"/>
              </a:rPr>
              <a:t>The DP is recognized worldwide and accepted by all major universities internationally </a:t>
            </a:r>
          </a:p>
          <a:p>
            <a:pPr marL="342900" indent="-342900">
              <a:lnSpc>
                <a:spcPct val="110000"/>
              </a:lnSpc>
              <a:spcAft>
                <a:spcPts val="600"/>
              </a:spcAft>
              <a:buClr>
                <a:srgbClr val="AEC544"/>
              </a:buClr>
              <a:buBlip>
                <a:blip r:embed="rId6"/>
              </a:buBlip>
            </a:pPr>
            <a:r>
              <a:rPr lang="en-GB">
                <a:solidFill>
                  <a:schemeClr val="tx1">
                    <a:lumMod val="75000"/>
                    <a:lumOff val="25000"/>
                  </a:schemeClr>
                </a:solidFill>
                <a:latin typeface="Arial"/>
                <a:cs typeface="Arial"/>
              </a:rPr>
              <a:t>Evidence suggests that more DP students go on to university and higher education than non-IB students </a:t>
            </a:r>
            <a:r>
              <a:rPr lang="en-GB">
                <a:solidFill>
                  <a:srgbClr val="404040"/>
                </a:solidFill>
                <a:latin typeface="Arial" panose="020B0604020202020204" pitchFamily="34" charset="0"/>
                <a:cs typeface="Arial" panose="020B0604020202020204" pitchFamily="34" charset="0"/>
              </a:rPr>
              <a:t>(</a:t>
            </a:r>
            <a:r>
              <a:rPr lang="en-GB" i="1">
                <a:solidFill>
                  <a:srgbClr val="404040"/>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source</a:t>
            </a:r>
            <a:r>
              <a:rPr lang="en-GB">
                <a:solidFill>
                  <a:srgbClr val="404040"/>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a:t>
            </a:r>
            <a:endParaRPr lang="en-GB">
              <a:solidFill>
                <a:srgbClr val="404040"/>
              </a:solidFill>
              <a:latin typeface="Arial" panose="020B0604020202020204" pitchFamily="34" charset="0"/>
              <a:cs typeface="Arial" panose="020B0604020202020204" pitchFamily="34" charset="0"/>
            </a:endParaRPr>
          </a:p>
          <a:p>
            <a:pPr marL="342900" indent="-342900">
              <a:lnSpc>
                <a:spcPct val="110000"/>
              </a:lnSpc>
              <a:spcAft>
                <a:spcPts val="600"/>
              </a:spcAft>
              <a:buClr>
                <a:srgbClr val="AEC544"/>
              </a:buClr>
              <a:buBlip>
                <a:blip r:embed="rId6"/>
              </a:buBlip>
            </a:pPr>
            <a:r>
              <a:rPr lang="en-GB">
                <a:solidFill>
                  <a:schemeClr val="tx1">
                    <a:lumMod val="75000"/>
                    <a:lumOff val="25000"/>
                  </a:schemeClr>
                </a:solidFill>
                <a:latin typeface="Arial"/>
                <a:cs typeface="Arial"/>
              </a:rPr>
              <a:t>Many universities in America and Canada offer credit points (for HL subjects) for the first year of their university courses to high DP achievers</a:t>
            </a:r>
          </a:p>
          <a:p>
            <a:pPr marL="342900" indent="-342900">
              <a:lnSpc>
                <a:spcPct val="110000"/>
              </a:lnSpc>
              <a:spcAft>
                <a:spcPts val="600"/>
              </a:spcAft>
              <a:buClr>
                <a:srgbClr val="AEC544"/>
              </a:buClr>
              <a:buBlip>
                <a:blip r:embed="rId6"/>
              </a:buBlip>
            </a:pPr>
            <a:r>
              <a:rPr lang="en-GB">
                <a:solidFill>
                  <a:schemeClr val="tx1">
                    <a:lumMod val="75000"/>
                    <a:lumOff val="25000"/>
                  </a:schemeClr>
                </a:solidFill>
                <a:latin typeface="Arial"/>
                <a:cs typeface="Arial"/>
              </a:rPr>
              <a:t>DP students have a distinct advantage in their applications moving beyond grades. University admissions officers believe that the DP encourages independent inquiry as well as develops self-management skills within its students; both of which are noted as key success factors to thrive at university </a:t>
            </a:r>
            <a:r>
              <a:rPr lang="en-GB">
                <a:solidFill>
                  <a:schemeClr val="tx1">
                    <a:lumMod val="75000"/>
                    <a:lumOff val="25000"/>
                  </a:schemeClr>
                </a:solidFill>
                <a:latin typeface="Arial" panose="020B0604020202020204" pitchFamily="34" charset="0"/>
                <a:cs typeface="Arial" panose="020B0604020202020204" pitchFamily="34" charset="0"/>
              </a:rPr>
              <a:t>(</a:t>
            </a:r>
            <a:r>
              <a:rPr lang="en-GB" i="1">
                <a:solidFill>
                  <a:schemeClr val="tx1">
                    <a:lumMod val="75000"/>
                    <a:lumOff val="25000"/>
                  </a:schemeClr>
                </a:solidFill>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source</a:t>
            </a:r>
            <a:r>
              <a:rPr lang="en-GB" i="1">
                <a:solidFill>
                  <a:schemeClr val="tx1">
                    <a:lumMod val="75000"/>
                    <a:lumOff val="25000"/>
                  </a:schemeClr>
                </a:solidFill>
                <a:latin typeface="Arial" panose="020B0604020202020204" pitchFamily="34" charset="0"/>
                <a:cs typeface="Arial" panose="020B0604020202020204" pitchFamily="34" charset="0"/>
              </a:rPr>
              <a:t>)</a:t>
            </a:r>
            <a:endParaRPr lang="en-GB">
              <a:solidFill>
                <a:schemeClr val="tx1">
                  <a:lumMod val="75000"/>
                  <a:lumOff val="2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334044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6"/>
                                        </p:tgtEl>
                                        <p:attrNameLst>
                                          <p:attrName>style.visibility</p:attrName>
                                        </p:attrNameLst>
                                      </p:cBhvr>
                                      <p:to>
                                        <p:strVal val="visible"/>
                                      </p:to>
                                    </p:set>
                                    <p:animEffect transition="in" filter="fade">
                                      <p:cBhvr>
                                        <p:cTn id="7" dur="1000"/>
                                        <p:tgtEl>
                                          <p:spTgt spid="36"/>
                                        </p:tgtEl>
                                      </p:cBhvr>
                                    </p:animEffect>
                                  </p:childTnLst>
                                </p:cTn>
                              </p:par>
                              <p:par>
                                <p:cTn id="8" presetID="3" presetClass="entr" presetSubtype="5" fill="hold" nodeType="withEffect">
                                  <p:stCondLst>
                                    <p:cond delay="0"/>
                                  </p:stCondLst>
                                  <p:childTnLst>
                                    <p:set>
                                      <p:cBhvr>
                                        <p:cTn id="9" dur="1" fill="hold">
                                          <p:stCondLst>
                                            <p:cond delay="0"/>
                                          </p:stCondLst>
                                        </p:cTn>
                                        <p:tgtEl>
                                          <p:spTgt spid="22"/>
                                        </p:tgtEl>
                                        <p:attrNameLst>
                                          <p:attrName>style.visibility</p:attrName>
                                        </p:attrNameLst>
                                      </p:cBhvr>
                                      <p:to>
                                        <p:strVal val="visible"/>
                                      </p:to>
                                    </p:set>
                                    <p:animEffect transition="in" filter="blinds(vertical)">
                                      <p:cBhvr>
                                        <p:cTn id="10" dur="500"/>
                                        <p:tgtEl>
                                          <p:spTgt spid="22"/>
                                        </p:tgtEl>
                                      </p:cBhvr>
                                    </p:animEffect>
                                  </p:childTnLst>
                                </p:cTn>
                              </p:par>
                              <p:par>
                                <p:cTn id="11" presetID="3" presetClass="entr" presetSubtype="5" fill="hold"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linds(vertical)">
                                      <p:cBhvr>
                                        <p:cTn id="13" dur="500"/>
                                        <p:tgtEl>
                                          <p:spTgt spid="4"/>
                                        </p:tgtEl>
                                      </p:cBhvr>
                                    </p:animEffect>
                                  </p:childTnLst>
                                </p:cTn>
                              </p:par>
                              <p:par>
                                <p:cTn id="14" presetID="10" presetClass="entr" presetSubtype="0" fill="hold" nodeType="withEffect">
                                  <p:stCondLst>
                                    <p:cond delay="0"/>
                                  </p:stCondLst>
                                  <p:childTnLst>
                                    <p:set>
                                      <p:cBhvr>
                                        <p:cTn id="15" dur="1" fill="hold">
                                          <p:stCondLst>
                                            <p:cond delay="0"/>
                                          </p:stCondLst>
                                        </p:cTn>
                                        <p:tgtEl>
                                          <p:spTgt spid="34"/>
                                        </p:tgtEl>
                                        <p:attrNameLst>
                                          <p:attrName>style.visibility</p:attrName>
                                        </p:attrNameLst>
                                      </p:cBhvr>
                                      <p:to>
                                        <p:strVal val="visible"/>
                                      </p:to>
                                    </p:set>
                                    <p:animEffect transition="in" filter="fade">
                                      <p:cBhvr>
                                        <p:cTn id="16" dur="1000"/>
                                        <p:tgtEl>
                                          <p:spTgt spid="34"/>
                                        </p:tgtEl>
                                      </p:cBhvr>
                                    </p:animEffect>
                                  </p:childTnLst>
                                </p:cTn>
                              </p:par>
                              <p:par>
                                <p:cTn id="17" presetID="2" presetClass="entr" presetSubtype="2" fill="hold" grpId="0" nodeType="withEffect">
                                  <p:stCondLst>
                                    <p:cond delay="0"/>
                                  </p:stCondLst>
                                  <p:childTnLst>
                                    <p:set>
                                      <p:cBhvr>
                                        <p:cTn id="18" dur="1" fill="hold">
                                          <p:stCondLst>
                                            <p:cond delay="0"/>
                                          </p:stCondLst>
                                        </p:cTn>
                                        <p:tgtEl>
                                          <p:spTgt spid="37">
                                            <p:txEl>
                                              <p:pRg st="0" end="0"/>
                                            </p:txEl>
                                          </p:spTgt>
                                        </p:tgtEl>
                                        <p:attrNameLst>
                                          <p:attrName>style.visibility</p:attrName>
                                        </p:attrNameLst>
                                      </p:cBhvr>
                                      <p:to>
                                        <p:strVal val="visible"/>
                                      </p:to>
                                    </p:set>
                                    <p:anim calcmode="lin" valueType="num">
                                      <p:cBhvr additive="base">
                                        <p:cTn id="19" dur="1000" fill="hold"/>
                                        <p:tgtEl>
                                          <p:spTgt spid="37">
                                            <p:txEl>
                                              <p:pRg st="0" end="0"/>
                                            </p:txEl>
                                          </p:spTgt>
                                        </p:tgtEl>
                                        <p:attrNameLst>
                                          <p:attrName>ppt_x</p:attrName>
                                        </p:attrNameLst>
                                      </p:cBhvr>
                                      <p:tavLst>
                                        <p:tav tm="0">
                                          <p:val>
                                            <p:strVal val="1+#ppt_w/2"/>
                                          </p:val>
                                        </p:tav>
                                        <p:tav tm="100000">
                                          <p:val>
                                            <p:strVal val="#ppt_x"/>
                                          </p:val>
                                        </p:tav>
                                      </p:tavLst>
                                    </p:anim>
                                    <p:anim calcmode="lin" valueType="num">
                                      <p:cBhvr additive="base">
                                        <p:cTn id="20" dur="1000" fill="hold"/>
                                        <p:tgtEl>
                                          <p:spTgt spid="3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37">
                                            <p:txEl>
                                              <p:pRg st="1" end="1"/>
                                            </p:txEl>
                                          </p:spTgt>
                                        </p:tgtEl>
                                        <p:attrNameLst>
                                          <p:attrName>style.visibility</p:attrName>
                                        </p:attrNameLst>
                                      </p:cBhvr>
                                      <p:to>
                                        <p:strVal val="visible"/>
                                      </p:to>
                                    </p:set>
                                    <p:anim calcmode="lin" valueType="num">
                                      <p:cBhvr additive="base">
                                        <p:cTn id="25" dur="1000" fill="hold"/>
                                        <p:tgtEl>
                                          <p:spTgt spid="37">
                                            <p:txEl>
                                              <p:pRg st="1" end="1"/>
                                            </p:txEl>
                                          </p:spTgt>
                                        </p:tgtEl>
                                        <p:attrNameLst>
                                          <p:attrName>ppt_x</p:attrName>
                                        </p:attrNameLst>
                                      </p:cBhvr>
                                      <p:tavLst>
                                        <p:tav tm="0">
                                          <p:val>
                                            <p:strVal val="1+#ppt_w/2"/>
                                          </p:val>
                                        </p:tav>
                                        <p:tav tm="100000">
                                          <p:val>
                                            <p:strVal val="#ppt_x"/>
                                          </p:val>
                                        </p:tav>
                                      </p:tavLst>
                                    </p:anim>
                                    <p:anim calcmode="lin" valueType="num">
                                      <p:cBhvr additive="base">
                                        <p:cTn id="26" dur="1000" fill="hold"/>
                                        <p:tgtEl>
                                          <p:spTgt spid="37">
                                            <p:txEl>
                                              <p:pRg st="1" end="1"/>
                                            </p:txEl>
                                          </p:spTgt>
                                        </p:tgtEl>
                                        <p:attrNameLst>
                                          <p:attrName>ppt_y</p:attrName>
                                        </p:attrNameLst>
                                      </p:cBhvr>
                                      <p:tavLst>
                                        <p:tav tm="0">
                                          <p:val>
                                            <p:strVal val="#ppt_y"/>
                                          </p:val>
                                        </p:tav>
                                        <p:tav tm="100000">
                                          <p:val>
                                            <p:strVal val="#ppt_y"/>
                                          </p:val>
                                        </p:tav>
                                      </p:tavLst>
                                    </p:anim>
                                  </p:childTnLst>
                                </p:cTn>
                              </p:par>
                            </p:childTnLst>
                          </p:cTn>
                        </p:par>
                        <p:par>
                          <p:cTn id="27" fill="hold">
                            <p:stCondLst>
                              <p:cond delay="1000"/>
                            </p:stCondLst>
                            <p:childTnLst>
                              <p:par>
                                <p:cTn id="28" presetID="2" presetClass="entr" presetSubtype="2" fill="hold" grpId="0" nodeType="afterEffect">
                                  <p:stCondLst>
                                    <p:cond delay="0"/>
                                  </p:stCondLst>
                                  <p:childTnLst>
                                    <p:set>
                                      <p:cBhvr>
                                        <p:cTn id="29" dur="1" fill="hold">
                                          <p:stCondLst>
                                            <p:cond delay="0"/>
                                          </p:stCondLst>
                                        </p:cTn>
                                        <p:tgtEl>
                                          <p:spTgt spid="37">
                                            <p:txEl>
                                              <p:pRg st="2" end="2"/>
                                            </p:txEl>
                                          </p:spTgt>
                                        </p:tgtEl>
                                        <p:attrNameLst>
                                          <p:attrName>style.visibility</p:attrName>
                                        </p:attrNameLst>
                                      </p:cBhvr>
                                      <p:to>
                                        <p:strVal val="visible"/>
                                      </p:to>
                                    </p:set>
                                    <p:anim calcmode="lin" valueType="num">
                                      <p:cBhvr additive="base">
                                        <p:cTn id="30" dur="1000" fill="hold"/>
                                        <p:tgtEl>
                                          <p:spTgt spid="37">
                                            <p:txEl>
                                              <p:pRg st="2" end="2"/>
                                            </p:txEl>
                                          </p:spTgt>
                                        </p:tgtEl>
                                        <p:attrNameLst>
                                          <p:attrName>ppt_x</p:attrName>
                                        </p:attrNameLst>
                                      </p:cBhvr>
                                      <p:tavLst>
                                        <p:tav tm="0">
                                          <p:val>
                                            <p:strVal val="1+#ppt_w/2"/>
                                          </p:val>
                                        </p:tav>
                                        <p:tav tm="100000">
                                          <p:val>
                                            <p:strVal val="#ppt_x"/>
                                          </p:val>
                                        </p:tav>
                                      </p:tavLst>
                                    </p:anim>
                                    <p:anim calcmode="lin" valueType="num">
                                      <p:cBhvr additive="base">
                                        <p:cTn id="31" dur="1000" fill="hold"/>
                                        <p:tgtEl>
                                          <p:spTgt spid="37">
                                            <p:txEl>
                                              <p:pRg st="2" end="2"/>
                                            </p:txEl>
                                          </p:spTgt>
                                        </p:tgtEl>
                                        <p:attrNameLst>
                                          <p:attrName>ppt_y</p:attrName>
                                        </p:attrNameLst>
                                      </p:cBhvr>
                                      <p:tavLst>
                                        <p:tav tm="0">
                                          <p:val>
                                            <p:strVal val="#ppt_y"/>
                                          </p:val>
                                        </p:tav>
                                        <p:tav tm="100000">
                                          <p:val>
                                            <p:strVal val="#ppt_y"/>
                                          </p:val>
                                        </p:tav>
                                      </p:tavLst>
                                    </p:anim>
                                  </p:childTnLst>
                                </p:cTn>
                              </p:par>
                            </p:childTnLst>
                          </p:cTn>
                        </p:par>
                        <p:par>
                          <p:cTn id="32" fill="hold">
                            <p:stCondLst>
                              <p:cond delay="2000"/>
                            </p:stCondLst>
                            <p:childTnLst>
                              <p:par>
                                <p:cTn id="33" presetID="2" presetClass="entr" presetSubtype="2" fill="hold" grpId="0" nodeType="afterEffect">
                                  <p:stCondLst>
                                    <p:cond delay="0"/>
                                  </p:stCondLst>
                                  <p:childTnLst>
                                    <p:set>
                                      <p:cBhvr>
                                        <p:cTn id="34" dur="1" fill="hold">
                                          <p:stCondLst>
                                            <p:cond delay="0"/>
                                          </p:stCondLst>
                                        </p:cTn>
                                        <p:tgtEl>
                                          <p:spTgt spid="37">
                                            <p:txEl>
                                              <p:pRg st="3" end="3"/>
                                            </p:txEl>
                                          </p:spTgt>
                                        </p:tgtEl>
                                        <p:attrNameLst>
                                          <p:attrName>style.visibility</p:attrName>
                                        </p:attrNameLst>
                                      </p:cBhvr>
                                      <p:to>
                                        <p:strVal val="visible"/>
                                      </p:to>
                                    </p:set>
                                    <p:anim calcmode="lin" valueType="num">
                                      <p:cBhvr additive="base">
                                        <p:cTn id="35" dur="1000" fill="hold"/>
                                        <p:tgtEl>
                                          <p:spTgt spid="37">
                                            <p:txEl>
                                              <p:pRg st="3" end="3"/>
                                            </p:txEl>
                                          </p:spTgt>
                                        </p:tgtEl>
                                        <p:attrNameLst>
                                          <p:attrName>ppt_x</p:attrName>
                                        </p:attrNameLst>
                                      </p:cBhvr>
                                      <p:tavLst>
                                        <p:tav tm="0">
                                          <p:val>
                                            <p:strVal val="1+#ppt_w/2"/>
                                          </p:val>
                                        </p:tav>
                                        <p:tav tm="100000">
                                          <p:val>
                                            <p:strVal val="#ppt_x"/>
                                          </p:val>
                                        </p:tav>
                                      </p:tavLst>
                                    </p:anim>
                                    <p:anim calcmode="lin" valueType="num">
                                      <p:cBhvr additive="base">
                                        <p:cTn id="36" dur="1000" fill="hold"/>
                                        <p:tgtEl>
                                          <p:spTgt spid="37">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 grpId="0"/>
      <p:bldP spid="37" grpId="0" uiExpand="1"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8" name="Group 67">
            <a:extLst>
              <a:ext uri="{FF2B5EF4-FFF2-40B4-BE49-F238E27FC236}">
                <a16:creationId xmlns:a16="http://schemas.microsoft.com/office/drawing/2014/main" id="{8554BC8B-859C-4841-99EB-0BE380D7A77A}"/>
              </a:ext>
            </a:extLst>
          </p:cNvPr>
          <p:cNvGrpSpPr/>
          <p:nvPr/>
        </p:nvGrpSpPr>
        <p:grpSpPr>
          <a:xfrm>
            <a:off x="0" y="0"/>
            <a:ext cx="1262743" cy="6858000"/>
            <a:chOff x="0" y="0"/>
            <a:chExt cx="904431" cy="1161142"/>
          </a:xfrm>
        </p:grpSpPr>
        <p:sp>
          <p:nvSpPr>
            <p:cNvPr id="69" name="Rectangle 68">
              <a:extLst>
                <a:ext uri="{FF2B5EF4-FFF2-40B4-BE49-F238E27FC236}">
                  <a16:creationId xmlns:a16="http://schemas.microsoft.com/office/drawing/2014/main" id="{322C0231-44A3-4A44-A9D2-9779F823BBEF}"/>
                </a:ext>
              </a:extLst>
            </p:cNvPr>
            <p:cNvSpPr/>
            <p:nvPr/>
          </p:nvSpPr>
          <p:spPr>
            <a:xfrm>
              <a:off x="0" y="0"/>
              <a:ext cx="348343" cy="1161142"/>
            </a:xfrm>
            <a:prstGeom prst="rect">
              <a:avLst/>
            </a:prstGeom>
            <a:solidFill>
              <a:srgbClr val="AEC5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a:extLst>
                <a:ext uri="{FF2B5EF4-FFF2-40B4-BE49-F238E27FC236}">
                  <a16:creationId xmlns:a16="http://schemas.microsoft.com/office/drawing/2014/main" id="{0952F16C-5E25-FA47-A6D9-BDE9CB26F0B3}"/>
                </a:ext>
              </a:extLst>
            </p:cNvPr>
            <p:cNvSpPr/>
            <p:nvPr/>
          </p:nvSpPr>
          <p:spPr>
            <a:xfrm>
              <a:off x="419831" y="0"/>
              <a:ext cx="189769" cy="1161142"/>
            </a:xfrm>
            <a:prstGeom prst="rect">
              <a:avLst/>
            </a:prstGeom>
            <a:solidFill>
              <a:srgbClr val="AEC544">
                <a:alpha val="4858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a:extLst>
                <a:ext uri="{FF2B5EF4-FFF2-40B4-BE49-F238E27FC236}">
                  <a16:creationId xmlns:a16="http://schemas.microsoft.com/office/drawing/2014/main" id="{422AE67B-8512-564F-B164-3837495FCE27}"/>
                </a:ext>
              </a:extLst>
            </p:cNvPr>
            <p:cNvSpPr/>
            <p:nvPr/>
          </p:nvSpPr>
          <p:spPr>
            <a:xfrm>
              <a:off x="687262" y="0"/>
              <a:ext cx="93788" cy="1161142"/>
            </a:xfrm>
            <a:prstGeom prst="rect">
              <a:avLst/>
            </a:prstGeom>
            <a:solidFill>
              <a:srgbClr val="AEC544">
                <a:alpha val="29787"/>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Rectangle 71">
              <a:extLst>
                <a:ext uri="{FF2B5EF4-FFF2-40B4-BE49-F238E27FC236}">
                  <a16:creationId xmlns:a16="http://schemas.microsoft.com/office/drawing/2014/main" id="{E2E7300A-1C0C-DE43-AC20-A1552AAA977B}"/>
                </a:ext>
              </a:extLst>
            </p:cNvPr>
            <p:cNvSpPr/>
            <p:nvPr/>
          </p:nvSpPr>
          <p:spPr>
            <a:xfrm>
              <a:off x="858712" y="0"/>
              <a:ext cx="45719" cy="1161142"/>
            </a:xfrm>
            <a:prstGeom prst="rect">
              <a:avLst/>
            </a:prstGeom>
            <a:solidFill>
              <a:srgbClr val="AEC544">
                <a:alpha val="11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3" name="Picture 32">
            <a:extLst>
              <a:ext uri="{FF2B5EF4-FFF2-40B4-BE49-F238E27FC236}">
                <a16:creationId xmlns:a16="http://schemas.microsoft.com/office/drawing/2014/main" id="{E5CFF754-9D39-224A-91DE-164EA6DEDB23}"/>
              </a:ext>
            </a:extLst>
          </p:cNvPr>
          <p:cNvPicPr>
            <a:picLocks noChangeAspect="1"/>
          </p:cNvPicPr>
          <p:nvPr/>
        </p:nvPicPr>
        <p:blipFill>
          <a:blip r:embed="rId3"/>
          <a:stretch>
            <a:fillRect/>
          </a:stretch>
        </p:blipFill>
        <p:spPr>
          <a:xfrm>
            <a:off x="-11798" y="5827199"/>
            <a:ext cx="5056136" cy="1029953"/>
          </a:xfrm>
          <a:prstGeom prst="rect">
            <a:avLst/>
          </a:prstGeom>
          <a:effectLst>
            <a:outerShdw blurRad="190500" dist="76200" dir="16200000" rotWithShape="0">
              <a:prstClr val="black">
                <a:alpha val="5000"/>
              </a:prstClr>
            </a:outerShdw>
          </a:effectLst>
        </p:spPr>
      </p:pic>
      <p:sp>
        <p:nvSpPr>
          <p:cNvPr id="38" name="Rectangle 37">
            <a:extLst>
              <a:ext uri="{FF2B5EF4-FFF2-40B4-BE49-F238E27FC236}">
                <a16:creationId xmlns:a16="http://schemas.microsoft.com/office/drawing/2014/main" id="{AE62D7C2-0D32-A04D-A1A1-977039EFE8E8}"/>
              </a:ext>
            </a:extLst>
          </p:cNvPr>
          <p:cNvSpPr/>
          <p:nvPr/>
        </p:nvSpPr>
        <p:spPr>
          <a:xfrm>
            <a:off x="1501957" y="1227505"/>
            <a:ext cx="8544678" cy="4666057"/>
          </a:xfrm>
          <a:prstGeom prst="rect">
            <a:avLst/>
          </a:prstGeom>
          <a:solidFill>
            <a:schemeClr val="bg1"/>
          </a:solidFill>
          <a:ln w="12700">
            <a:solidFill>
              <a:srgbClr val="AEC54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 name="Online Media 1" title="The value of an IB education with Stanford University’s Debra Von Bargen">
            <a:hlinkClick r:id="" action="ppaction://media"/>
            <a:extLst>
              <a:ext uri="{FF2B5EF4-FFF2-40B4-BE49-F238E27FC236}">
                <a16:creationId xmlns:a16="http://schemas.microsoft.com/office/drawing/2014/main" id="{010DF712-5DB6-1448-8C69-2367A1B49A79}"/>
              </a:ext>
            </a:extLst>
          </p:cNvPr>
          <p:cNvPicPr>
            <a:picLocks noRot="1" noChangeAspect="1"/>
          </p:cNvPicPr>
          <p:nvPr>
            <a:videoFile r:link="rId1"/>
          </p:nvPr>
        </p:nvPicPr>
        <p:blipFill>
          <a:blip r:embed="rId4"/>
          <a:stretch>
            <a:fillRect/>
          </a:stretch>
        </p:blipFill>
        <p:spPr>
          <a:xfrm>
            <a:off x="1933200" y="1408986"/>
            <a:ext cx="7658574" cy="4327095"/>
          </a:xfrm>
          <a:prstGeom prst="rect">
            <a:avLst/>
          </a:prstGeom>
        </p:spPr>
      </p:pic>
      <p:sp>
        <p:nvSpPr>
          <p:cNvPr id="41" name="Subtitle 4">
            <a:extLst>
              <a:ext uri="{FF2B5EF4-FFF2-40B4-BE49-F238E27FC236}">
                <a16:creationId xmlns:a16="http://schemas.microsoft.com/office/drawing/2014/main" id="{EFB83D6E-84D4-4F45-9332-ABDE4BA0F6A8}"/>
              </a:ext>
            </a:extLst>
          </p:cNvPr>
          <p:cNvSpPr txBox="1">
            <a:spLocks/>
          </p:cNvSpPr>
          <p:nvPr/>
        </p:nvSpPr>
        <p:spPr bwMode="auto">
          <a:xfrm>
            <a:off x="1497939" y="756560"/>
            <a:ext cx="11399304" cy="457090"/>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a:lnSpc>
                <a:spcPts val="3000"/>
              </a:lnSpc>
              <a:spcAft>
                <a:spcPts val="600"/>
              </a:spcAft>
              <a:buClr>
                <a:srgbClr val="70AD47"/>
              </a:buClr>
            </a:pPr>
            <a:r>
              <a:rPr lang="en-GB" b="1" spc="-20">
                <a:solidFill>
                  <a:srgbClr val="AEC544"/>
                </a:solidFill>
                <a:latin typeface="Arial" panose="020B0604020202020204" pitchFamily="34" charset="0"/>
                <a:cs typeface="Arial" panose="020B0604020202020204" pitchFamily="34" charset="0"/>
              </a:rPr>
              <a:t>The value of an IB education with Stanford University’s Debra Von Bargen</a:t>
            </a:r>
            <a:endParaRPr lang="en-GB" b="1">
              <a:solidFill>
                <a:srgbClr val="AEC544"/>
              </a:solidFill>
              <a:latin typeface="Arial" panose="020B0604020202020204" pitchFamily="34" charset="0"/>
              <a:cs typeface="Arial" panose="020B0604020202020204" pitchFamily="34" charset="0"/>
            </a:endParaRPr>
          </a:p>
          <a:p>
            <a:pPr marL="342900" indent="-342900">
              <a:lnSpc>
                <a:spcPct val="110000"/>
              </a:lnSpc>
              <a:spcAft>
                <a:spcPts val="600"/>
              </a:spcAft>
              <a:buClr>
                <a:srgbClr val="70AD47"/>
              </a:buClr>
              <a:buFont typeface="Arial" panose="020B0604020202020204" pitchFamily="34" charset="0"/>
              <a:buChar char="•"/>
            </a:pPr>
            <a:endParaRPr lang="en-GB">
              <a:solidFill>
                <a:srgbClr val="0A4B8D"/>
              </a:solidFill>
              <a:latin typeface="Arial" panose="020B0604020202020204" pitchFamily="34" charset="0"/>
              <a:cs typeface="Arial" panose="020B0604020202020204" pitchFamily="34" charset="0"/>
            </a:endParaRPr>
          </a:p>
        </p:txBody>
      </p:sp>
      <p:grpSp>
        <p:nvGrpSpPr>
          <p:cNvPr id="55" name="Group 54">
            <a:extLst>
              <a:ext uri="{FF2B5EF4-FFF2-40B4-BE49-F238E27FC236}">
                <a16:creationId xmlns:a16="http://schemas.microsoft.com/office/drawing/2014/main" id="{4681B60A-0688-A545-A1E3-760BBE1B3CFD}"/>
              </a:ext>
            </a:extLst>
          </p:cNvPr>
          <p:cNvGrpSpPr/>
          <p:nvPr/>
        </p:nvGrpSpPr>
        <p:grpSpPr>
          <a:xfrm>
            <a:off x="10389922" y="-848"/>
            <a:ext cx="1802078" cy="6858848"/>
            <a:chOff x="10389922" y="-848"/>
            <a:chExt cx="1802078" cy="6858848"/>
          </a:xfrm>
        </p:grpSpPr>
        <p:sp>
          <p:nvSpPr>
            <p:cNvPr id="56" name="Rectangle 55">
              <a:extLst>
                <a:ext uri="{FF2B5EF4-FFF2-40B4-BE49-F238E27FC236}">
                  <a16:creationId xmlns:a16="http://schemas.microsoft.com/office/drawing/2014/main" id="{925F3712-E1BD-8E4A-B675-6AF61472F1FA}"/>
                </a:ext>
              </a:extLst>
            </p:cNvPr>
            <p:cNvSpPr/>
            <p:nvPr/>
          </p:nvSpPr>
          <p:spPr>
            <a:xfrm>
              <a:off x="11161579" y="699732"/>
              <a:ext cx="1030421" cy="6158268"/>
            </a:xfrm>
            <a:prstGeom prst="rect">
              <a:avLst/>
            </a:prstGeom>
            <a:solidFill>
              <a:srgbClr val="AEC5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7" name="Group 56">
              <a:extLst>
                <a:ext uri="{FF2B5EF4-FFF2-40B4-BE49-F238E27FC236}">
                  <a16:creationId xmlns:a16="http://schemas.microsoft.com/office/drawing/2014/main" id="{C82D38BA-CF0E-A242-83CB-92678017742A}"/>
                </a:ext>
              </a:extLst>
            </p:cNvPr>
            <p:cNvGrpSpPr/>
            <p:nvPr/>
          </p:nvGrpSpPr>
          <p:grpSpPr>
            <a:xfrm flipH="1">
              <a:off x="10389922" y="-848"/>
              <a:ext cx="1259418" cy="6858000"/>
              <a:chOff x="0" y="0"/>
              <a:chExt cx="904431" cy="1161142"/>
            </a:xfrm>
          </p:grpSpPr>
          <p:sp>
            <p:nvSpPr>
              <p:cNvPr id="58" name="Rectangle 57">
                <a:extLst>
                  <a:ext uri="{FF2B5EF4-FFF2-40B4-BE49-F238E27FC236}">
                    <a16:creationId xmlns:a16="http://schemas.microsoft.com/office/drawing/2014/main" id="{4F362F81-A16E-5649-8903-2FF08C5243CA}"/>
                  </a:ext>
                </a:extLst>
              </p:cNvPr>
              <p:cNvSpPr/>
              <p:nvPr/>
            </p:nvSpPr>
            <p:spPr>
              <a:xfrm>
                <a:off x="0" y="0"/>
                <a:ext cx="348343" cy="1161142"/>
              </a:xfrm>
              <a:prstGeom prst="rect">
                <a:avLst/>
              </a:prstGeom>
              <a:solidFill>
                <a:srgbClr val="AEC5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a:extLst>
                  <a:ext uri="{FF2B5EF4-FFF2-40B4-BE49-F238E27FC236}">
                    <a16:creationId xmlns:a16="http://schemas.microsoft.com/office/drawing/2014/main" id="{BD22DA38-5FB5-264E-A9D1-B8559B0050DE}"/>
                  </a:ext>
                </a:extLst>
              </p:cNvPr>
              <p:cNvSpPr/>
              <p:nvPr/>
            </p:nvSpPr>
            <p:spPr>
              <a:xfrm>
                <a:off x="419831" y="0"/>
                <a:ext cx="189769" cy="1161142"/>
              </a:xfrm>
              <a:prstGeom prst="rect">
                <a:avLst/>
              </a:prstGeom>
              <a:solidFill>
                <a:srgbClr val="AEC544">
                  <a:alpha val="501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B5E2CCBF-8DDF-0C4F-8AD9-DD5DD498767F}"/>
                  </a:ext>
                </a:extLst>
              </p:cNvPr>
              <p:cNvSpPr/>
              <p:nvPr/>
            </p:nvSpPr>
            <p:spPr>
              <a:xfrm>
                <a:off x="687262" y="0"/>
                <a:ext cx="93788" cy="1161142"/>
              </a:xfrm>
              <a:prstGeom prst="rect">
                <a:avLst/>
              </a:prstGeom>
              <a:solidFill>
                <a:srgbClr val="AEC544">
                  <a:alpha val="30858"/>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0">
                <a:extLst>
                  <a:ext uri="{FF2B5EF4-FFF2-40B4-BE49-F238E27FC236}">
                    <a16:creationId xmlns:a16="http://schemas.microsoft.com/office/drawing/2014/main" id="{412041EC-A159-2042-96F7-AE4BBF8677E9}"/>
                  </a:ext>
                </a:extLst>
              </p:cNvPr>
              <p:cNvSpPr/>
              <p:nvPr/>
            </p:nvSpPr>
            <p:spPr>
              <a:xfrm>
                <a:off x="858712" y="0"/>
                <a:ext cx="45719" cy="1161142"/>
              </a:xfrm>
              <a:prstGeom prst="rect">
                <a:avLst/>
              </a:prstGeom>
              <a:solidFill>
                <a:srgbClr val="AEC544">
                  <a:alpha val="102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grpSp>
        <p:nvGrpSpPr>
          <p:cNvPr id="62" name="Group 61">
            <a:extLst>
              <a:ext uri="{FF2B5EF4-FFF2-40B4-BE49-F238E27FC236}">
                <a16:creationId xmlns:a16="http://schemas.microsoft.com/office/drawing/2014/main" id="{DD507307-440A-654D-815F-34B613F65697}"/>
              </a:ext>
            </a:extLst>
          </p:cNvPr>
          <p:cNvGrpSpPr/>
          <p:nvPr/>
        </p:nvGrpSpPr>
        <p:grpSpPr>
          <a:xfrm>
            <a:off x="10218420" y="-1"/>
            <a:ext cx="1973580" cy="699733"/>
            <a:chOff x="10218420" y="-1"/>
            <a:chExt cx="1973580" cy="699733"/>
          </a:xfrm>
        </p:grpSpPr>
        <p:grpSp>
          <p:nvGrpSpPr>
            <p:cNvPr id="63" name="Group 62">
              <a:extLst>
                <a:ext uri="{FF2B5EF4-FFF2-40B4-BE49-F238E27FC236}">
                  <a16:creationId xmlns:a16="http://schemas.microsoft.com/office/drawing/2014/main" id="{4FCC0B18-EFFE-8442-A991-1FD31A26BABD}"/>
                </a:ext>
              </a:extLst>
            </p:cNvPr>
            <p:cNvGrpSpPr/>
            <p:nvPr/>
          </p:nvGrpSpPr>
          <p:grpSpPr>
            <a:xfrm>
              <a:off x="10218420" y="-1"/>
              <a:ext cx="1973580" cy="699733"/>
              <a:chOff x="10218420" y="-1"/>
              <a:chExt cx="1973580" cy="699733"/>
            </a:xfrm>
          </p:grpSpPr>
          <p:sp>
            <p:nvSpPr>
              <p:cNvPr id="65" name="Oval 64">
                <a:extLst>
                  <a:ext uri="{FF2B5EF4-FFF2-40B4-BE49-F238E27FC236}">
                    <a16:creationId xmlns:a16="http://schemas.microsoft.com/office/drawing/2014/main" id="{EC45A346-59F6-5244-8440-FAEE462B79DE}"/>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65">
                <a:extLst>
                  <a:ext uri="{FF2B5EF4-FFF2-40B4-BE49-F238E27FC236}">
                    <a16:creationId xmlns:a16="http://schemas.microsoft.com/office/drawing/2014/main" id="{A52BDB5A-2B19-D844-92EA-BCB985EF5C00}"/>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4" name="Picture 63">
              <a:extLst>
                <a:ext uri="{FF2B5EF4-FFF2-40B4-BE49-F238E27FC236}">
                  <a16:creationId xmlns:a16="http://schemas.microsoft.com/office/drawing/2014/main" id="{FA061382-4F05-D146-80FB-62717A310C8E}"/>
                </a:ext>
              </a:extLst>
            </p:cNvPr>
            <p:cNvPicPr>
              <a:picLocks noChangeAspect="1"/>
            </p:cNvPicPr>
            <p:nvPr/>
          </p:nvPicPr>
          <p:blipFill>
            <a:blip r:embed="rId5"/>
            <a:stretch>
              <a:fillRect/>
            </a:stretch>
          </p:blipFill>
          <p:spPr>
            <a:xfrm>
              <a:off x="10267322" y="37500"/>
              <a:ext cx="1919725" cy="652707"/>
            </a:xfrm>
            <a:prstGeom prst="rect">
              <a:avLst/>
            </a:prstGeom>
          </p:spPr>
        </p:pic>
      </p:grpSp>
      <p:sp>
        <p:nvSpPr>
          <p:cNvPr id="67" name="Subtitle 4">
            <a:extLst>
              <a:ext uri="{FF2B5EF4-FFF2-40B4-BE49-F238E27FC236}">
                <a16:creationId xmlns:a16="http://schemas.microsoft.com/office/drawing/2014/main" id="{5FDD340C-A7F8-5D41-9F54-9BDF89022996}"/>
              </a:ext>
            </a:extLst>
          </p:cNvPr>
          <p:cNvSpPr txBox="1">
            <a:spLocks/>
          </p:cNvSpPr>
          <p:nvPr/>
        </p:nvSpPr>
        <p:spPr bwMode="auto">
          <a:xfrm rot="16200000">
            <a:off x="8942721" y="3158962"/>
            <a:ext cx="6025392" cy="1238960"/>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algn="ctr" defTabSz="457200" fontAlgn="base">
              <a:lnSpc>
                <a:spcPts val="5400"/>
              </a:lnSpc>
              <a:spcBef>
                <a:spcPct val="20000"/>
              </a:spcBef>
              <a:spcAft>
                <a:spcPts val="600"/>
              </a:spcAft>
              <a:defRPr/>
            </a:pPr>
            <a:r>
              <a:rPr lang="en-US" sz="4800" b="1" spc="-80">
                <a:solidFill>
                  <a:schemeClr val="bg1"/>
                </a:solidFill>
                <a:latin typeface="Arial" panose="020B0604020202020204" pitchFamily="34" charset="0"/>
                <a:ea typeface="ＭＳ Ｐゴシック" pitchFamily="-108" charset="-128"/>
                <a:cs typeface="Arial" panose="020B0604020202020204" pitchFamily="34" charset="0"/>
              </a:rPr>
              <a:t>Recognition of the IB</a:t>
            </a:r>
          </a:p>
        </p:txBody>
      </p:sp>
      <p:sp>
        <p:nvSpPr>
          <p:cNvPr id="25" name="Subtitle 4">
            <a:extLst>
              <a:ext uri="{FF2B5EF4-FFF2-40B4-BE49-F238E27FC236}">
                <a16:creationId xmlns:a16="http://schemas.microsoft.com/office/drawing/2014/main" id="{12E8E966-4DDB-8F4A-A3AA-B9F8BE23F331}"/>
              </a:ext>
            </a:extLst>
          </p:cNvPr>
          <p:cNvSpPr txBox="1">
            <a:spLocks/>
          </p:cNvSpPr>
          <p:nvPr/>
        </p:nvSpPr>
        <p:spPr bwMode="auto">
          <a:xfrm>
            <a:off x="1457812" y="-2"/>
            <a:ext cx="8362029"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sz="4800" b="1">
                <a:solidFill>
                  <a:srgbClr val="AEC544"/>
                </a:solidFill>
                <a:latin typeface="Arial" panose="020B0604020202020204" pitchFamily="34" charset="0"/>
                <a:ea typeface="ＭＳ Ｐゴシック" pitchFamily="-108" charset="-128"/>
                <a:cs typeface="Arial" panose="020B0604020202020204" pitchFamily="34" charset="0"/>
              </a:rPr>
              <a:t>Pathways to university</a:t>
            </a:r>
          </a:p>
        </p:txBody>
      </p:sp>
    </p:spTree>
    <p:extLst>
      <p:ext uri="{BB962C8B-B14F-4D97-AF65-F5344CB8AC3E}">
        <p14:creationId xmlns:p14="http://schemas.microsoft.com/office/powerpoint/2010/main" val="33122075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withEffect">
                                  <p:stCondLst>
                                    <p:cond delay="0"/>
                                  </p:stCondLst>
                                  <p:childTnLst>
                                    <p:set>
                                      <p:cBhvr>
                                        <p:cTn id="6" dur="1" fill="hold">
                                          <p:stCondLst>
                                            <p:cond delay="0"/>
                                          </p:stCondLst>
                                        </p:cTn>
                                        <p:tgtEl>
                                          <p:spTgt spid="38"/>
                                        </p:tgtEl>
                                        <p:attrNameLst>
                                          <p:attrName>style.visibility</p:attrName>
                                        </p:attrNameLst>
                                      </p:cBhvr>
                                      <p:to>
                                        <p:strVal val="visible"/>
                                      </p:to>
                                    </p:set>
                                    <p:animEffect transition="in" filter="wheel(1)">
                                      <p:cBhvr>
                                        <p:cTn id="7" dur="2000"/>
                                        <p:tgtEl>
                                          <p:spTgt spid="38"/>
                                        </p:tgtEl>
                                      </p:cBhvr>
                                    </p:animEffect>
                                  </p:childTnLst>
                                </p:cTn>
                              </p:par>
                              <p:par>
                                <p:cTn id="8" presetID="2" presetClass="entr" presetSubtype="8" fill="hold" grpId="0" nodeType="withEffect">
                                  <p:stCondLst>
                                    <p:cond delay="250"/>
                                  </p:stCondLst>
                                  <p:childTnLst>
                                    <p:set>
                                      <p:cBhvr>
                                        <p:cTn id="9" dur="1" fill="hold">
                                          <p:stCondLst>
                                            <p:cond delay="0"/>
                                          </p:stCondLst>
                                        </p:cTn>
                                        <p:tgtEl>
                                          <p:spTgt spid="41">
                                            <p:txEl>
                                              <p:pRg st="0" end="0"/>
                                            </p:txEl>
                                          </p:spTgt>
                                        </p:tgtEl>
                                        <p:attrNameLst>
                                          <p:attrName>style.visibility</p:attrName>
                                        </p:attrNameLst>
                                      </p:cBhvr>
                                      <p:to>
                                        <p:strVal val="visible"/>
                                      </p:to>
                                    </p:set>
                                    <p:anim calcmode="lin" valueType="num">
                                      <p:cBhvr additive="base">
                                        <p:cTn id="10" dur="1000" fill="hold"/>
                                        <p:tgtEl>
                                          <p:spTgt spid="41">
                                            <p:txEl>
                                              <p:pRg st="0" end="0"/>
                                            </p:txEl>
                                          </p:spTgt>
                                        </p:tgtEl>
                                        <p:attrNameLst>
                                          <p:attrName>ppt_x</p:attrName>
                                        </p:attrNameLst>
                                      </p:cBhvr>
                                      <p:tavLst>
                                        <p:tav tm="0">
                                          <p:val>
                                            <p:strVal val="0-#ppt_w/2"/>
                                          </p:val>
                                        </p:tav>
                                        <p:tav tm="100000">
                                          <p:val>
                                            <p:strVal val="#ppt_x"/>
                                          </p:val>
                                        </p:tav>
                                      </p:tavLst>
                                    </p:anim>
                                    <p:anim calcmode="lin" valueType="num">
                                      <p:cBhvr additive="base">
                                        <p:cTn id="11" dur="1000" fill="hold"/>
                                        <p:tgtEl>
                                          <p:spTgt spid="41">
                                            <p:txEl>
                                              <p:pRg st="0" end="0"/>
                                            </p:txEl>
                                          </p:spTgt>
                                        </p:tgtEl>
                                        <p:attrNameLst>
                                          <p:attrName>ppt_y</p:attrName>
                                        </p:attrNameLst>
                                      </p:cBhvr>
                                      <p:tavLst>
                                        <p:tav tm="0">
                                          <p:val>
                                            <p:strVal val="#ppt_y"/>
                                          </p:val>
                                        </p:tav>
                                        <p:tav tm="100000">
                                          <p:val>
                                            <p:strVal val="#ppt_y"/>
                                          </p:val>
                                        </p:tav>
                                      </p:tavLst>
                                    </p:anim>
                                  </p:childTnLst>
                                </p:cTn>
                              </p:par>
                              <p:par>
                                <p:cTn id="12" presetID="10" presetClass="entr" presetSubtype="0" fill="hold" nodeType="withEffect">
                                  <p:stCondLst>
                                    <p:cond delay="0"/>
                                  </p:stCondLst>
                                  <p:childTnLst>
                                    <p:set>
                                      <p:cBhvr>
                                        <p:cTn id="13" dur="1" fill="hold">
                                          <p:stCondLst>
                                            <p:cond delay="0"/>
                                          </p:stCondLst>
                                        </p:cTn>
                                        <p:tgtEl>
                                          <p:spTgt spid="40"/>
                                        </p:tgtEl>
                                        <p:attrNameLst>
                                          <p:attrName>style.visibility</p:attrName>
                                        </p:attrNameLst>
                                      </p:cBhvr>
                                      <p:to>
                                        <p:strVal val="visible"/>
                                      </p:to>
                                    </p:set>
                                    <p:animEffect transition="in" filter="fade">
                                      <p:cBhvr>
                                        <p:cTn id="14" dur="2000"/>
                                        <p:tgtEl>
                                          <p:spTgt spid="40"/>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67"/>
                                        </p:tgtEl>
                                        <p:attrNameLst>
                                          <p:attrName>style.visibility</p:attrName>
                                        </p:attrNameLst>
                                      </p:cBhvr>
                                      <p:to>
                                        <p:strVal val="visible"/>
                                      </p:to>
                                    </p:set>
                                    <p:animEffect transition="in" filter="fade">
                                      <p:cBhvr>
                                        <p:cTn id="17" dur="1000"/>
                                        <p:tgtEl>
                                          <p:spTgt spid="67"/>
                                        </p:tgtEl>
                                      </p:cBhvr>
                                    </p:animEffect>
                                  </p:childTnLst>
                                </p:cTn>
                              </p:par>
                              <p:par>
                                <p:cTn id="18" presetID="3" presetClass="entr" presetSubtype="5" fill="hold" nodeType="withEffect">
                                  <p:stCondLst>
                                    <p:cond delay="0"/>
                                  </p:stCondLst>
                                  <p:childTnLst>
                                    <p:set>
                                      <p:cBhvr>
                                        <p:cTn id="19" dur="1" fill="hold">
                                          <p:stCondLst>
                                            <p:cond delay="0"/>
                                          </p:stCondLst>
                                        </p:cTn>
                                        <p:tgtEl>
                                          <p:spTgt spid="55"/>
                                        </p:tgtEl>
                                        <p:attrNameLst>
                                          <p:attrName>style.visibility</p:attrName>
                                        </p:attrNameLst>
                                      </p:cBhvr>
                                      <p:to>
                                        <p:strVal val="visible"/>
                                      </p:to>
                                    </p:set>
                                    <p:animEffect transition="in" filter="blinds(vertical)">
                                      <p:cBhvr>
                                        <p:cTn id="20" dur="500"/>
                                        <p:tgtEl>
                                          <p:spTgt spid="55"/>
                                        </p:tgtEl>
                                      </p:cBhvr>
                                    </p:animEffect>
                                  </p:childTnLst>
                                </p:cTn>
                              </p:par>
                              <p:par>
                                <p:cTn id="21" presetID="3" presetClass="entr" presetSubtype="5" fill="hold" nodeType="withEffect">
                                  <p:stCondLst>
                                    <p:cond delay="0"/>
                                  </p:stCondLst>
                                  <p:childTnLst>
                                    <p:set>
                                      <p:cBhvr>
                                        <p:cTn id="22" dur="1" fill="hold">
                                          <p:stCondLst>
                                            <p:cond delay="0"/>
                                          </p:stCondLst>
                                        </p:cTn>
                                        <p:tgtEl>
                                          <p:spTgt spid="68"/>
                                        </p:tgtEl>
                                        <p:attrNameLst>
                                          <p:attrName>style.visibility</p:attrName>
                                        </p:attrNameLst>
                                      </p:cBhvr>
                                      <p:to>
                                        <p:strVal val="visible"/>
                                      </p:to>
                                    </p:set>
                                    <p:animEffect transition="in" filter="blinds(vertical)">
                                      <p:cBhvr>
                                        <p:cTn id="23" dur="500"/>
                                        <p:tgtEl>
                                          <p:spTgt spid="68"/>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24" restart="whenNotActive" fill="hold" evtFilter="cancelBubble" nodeType="interactiveSeq">
                <p:stCondLst>
                  <p:cond evt="onClick" delay="0">
                    <p:tgtEl>
                      <p:spTgt spid="40"/>
                    </p:tgtEl>
                  </p:cond>
                </p:stCondLst>
                <p:endSync evt="end" delay="0">
                  <p:rtn val="all"/>
                </p:endSync>
                <p:childTnLst>
                  <p:par>
                    <p:cTn id="25" fill="hold">
                      <p:stCondLst>
                        <p:cond delay="0"/>
                      </p:stCondLst>
                      <p:childTnLst>
                        <p:par>
                          <p:cTn id="26" fill="hold">
                            <p:stCondLst>
                              <p:cond delay="0"/>
                            </p:stCondLst>
                            <p:childTnLst>
                              <p:par>
                                <p:cTn id="27" presetID="2" presetClass="mediacall" presetSubtype="0" fill="hold" nodeType="clickEffect">
                                  <p:stCondLst>
                                    <p:cond delay="0"/>
                                  </p:stCondLst>
                                  <p:childTnLst>
                                    <p:cmd type="call" cmd="togglePause">
                                      <p:cBhvr>
                                        <p:cTn id="28" dur="1" fill="hold"/>
                                        <p:tgtEl>
                                          <p:spTgt spid="40"/>
                                        </p:tgtEl>
                                      </p:cBhvr>
                                    </p:cmd>
                                  </p:childTnLst>
                                </p:cTn>
                              </p:par>
                            </p:childTnLst>
                          </p:cTn>
                        </p:par>
                      </p:childTnLst>
                    </p:cTn>
                  </p:par>
                </p:childTnLst>
              </p:cTn>
              <p:nextCondLst>
                <p:cond evt="onClick" delay="0">
                  <p:tgtEl>
                    <p:spTgt spid="40"/>
                  </p:tgtEl>
                </p:cond>
              </p:nextCondLst>
            </p:seq>
            <p:video>
              <p:cMediaNode vol="80000">
                <p:cTn id="29" fill="hold" display="0">
                  <p:stCondLst>
                    <p:cond delay="indefinite"/>
                  </p:stCondLst>
                </p:cTn>
                <p:tgtEl>
                  <p:spTgt spid="40"/>
                </p:tgtEl>
              </p:cMediaNode>
            </p:video>
          </p:childTnLst>
        </p:cTn>
      </p:par>
    </p:tnLst>
    <p:bldLst>
      <p:bldP spid="38" grpId="0" animBg="1"/>
      <p:bldP spid="41" grpId="0" uiExpand="1" build="p"/>
      <p:bldP spid="67"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4" name="Group 53">
            <a:extLst>
              <a:ext uri="{FF2B5EF4-FFF2-40B4-BE49-F238E27FC236}">
                <a16:creationId xmlns:a16="http://schemas.microsoft.com/office/drawing/2014/main" id="{FA67A89E-0ABA-A94C-9C07-89766A6830D4}"/>
              </a:ext>
            </a:extLst>
          </p:cNvPr>
          <p:cNvGrpSpPr/>
          <p:nvPr/>
        </p:nvGrpSpPr>
        <p:grpSpPr>
          <a:xfrm>
            <a:off x="0" y="0"/>
            <a:ext cx="1262743" cy="6858000"/>
            <a:chOff x="0" y="0"/>
            <a:chExt cx="904431" cy="1161142"/>
          </a:xfrm>
        </p:grpSpPr>
        <p:sp>
          <p:nvSpPr>
            <p:cNvPr id="55" name="Rectangle 54">
              <a:extLst>
                <a:ext uri="{FF2B5EF4-FFF2-40B4-BE49-F238E27FC236}">
                  <a16:creationId xmlns:a16="http://schemas.microsoft.com/office/drawing/2014/main" id="{999A05B4-862E-BF4A-BA88-21591011AF88}"/>
                </a:ext>
              </a:extLst>
            </p:cNvPr>
            <p:cNvSpPr/>
            <p:nvPr/>
          </p:nvSpPr>
          <p:spPr>
            <a:xfrm>
              <a:off x="0" y="0"/>
              <a:ext cx="348343" cy="1161142"/>
            </a:xfrm>
            <a:prstGeom prst="rect">
              <a:avLst/>
            </a:prstGeom>
            <a:solidFill>
              <a:srgbClr val="AEC5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E7CD68FF-31AB-2141-A813-8837BE63AFBD}"/>
                </a:ext>
              </a:extLst>
            </p:cNvPr>
            <p:cNvSpPr/>
            <p:nvPr/>
          </p:nvSpPr>
          <p:spPr>
            <a:xfrm>
              <a:off x="419831" y="0"/>
              <a:ext cx="189769" cy="1161142"/>
            </a:xfrm>
            <a:prstGeom prst="rect">
              <a:avLst/>
            </a:prstGeom>
            <a:solidFill>
              <a:srgbClr val="AEC544">
                <a:alpha val="4858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186A9C34-0ED8-014B-B07A-5D8F46A08B6A}"/>
                </a:ext>
              </a:extLst>
            </p:cNvPr>
            <p:cNvSpPr/>
            <p:nvPr/>
          </p:nvSpPr>
          <p:spPr>
            <a:xfrm>
              <a:off x="687262" y="0"/>
              <a:ext cx="93788" cy="1161142"/>
            </a:xfrm>
            <a:prstGeom prst="rect">
              <a:avLst/>
            </a:prstGeom>
            <a:solidFill>
              <a:srgbClr val="AEC544">
                <a:alpha val="29787"/>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1822296D-B465-3E46-9083-17D344315428}"/>
                </a:ext>
              </a:extLst>
            </p:cNvPr>
            <p:cNvSpPr/>
            <p:nvPr/>
          </p:nvSpPr>
          <p:spPr>
            <a:xfrm>
              <a:off x="858712" y="0"/>
              <a:ext cx="45719" cy="1161142"/>
            </a:xfrm>
            <a:prstGeom prst="rect">
              <a:avLst/>
            </a:prstGeom>
            <a:solidFill>
              <a:srgbClr val="AEC544">
                <a:alpha val="11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3" name="Picture 32">
            <a:extLst>
              <a:ext uri="{FF2B5EF4-FFF2-40B4-BE49-F238E27FC236}">
                <a16:creationId xmlns:a16="http://schemas.microsoft.com/office/drawing/2014/main" id="{E5CFF754-9D39-224A-91DE-164EA6DEDB23}"/>
              </a:ext>
            </a:extLst>
          </p:cNvPr>
          <p:cNvPicPr>
            <a:picLocks noChangeAspect="1"/>
          </p:cNvPicPr>
          <p:nvPr/>
        </p:nvPicPr>
        <p:blipFill>
          <a:blip r:embed="rId3"/>
          <a:stretch>
            <a:fillRect/>
          </a:stretch>
        </p:blipFill>
        <p:spPr>
          <a:xfrm>
            <a:off x="-11798" y="5827199"/>
            <a:ext cx="5056136" cy="1029953"/>
          </a:xfrm>
          <a:prstGeom prst="rect">
            <a:avLst/>
          </a:prstGeom>
          <a:effectLst>
            <a:outerShdw blurRad="190500" dist="76200" dir="16200000" rotWithShape="0">
              <a:prstClr val="black">
                <a:alpha val="5000"/>
              </a:prstClr>
            </a:outerShdw>
          </a:effectLst>
        </p:spPr>
      </p:pic>
      <p:sp>
        <p:nvSpPr>
          <p:cNvPr id="38" name="Rectangle 37">
            <a:extLst>
              <a:ext uri="{FF2B5EF4-FFF2-40B4-BE49-F238E27FC236}">
                <a16:creationId xmlns:a16="http://schemas.microsoft.com/office/drawing/2014/main" id="{AE62D7C2-0D32-A04D-A1A1-977039EFE8E8}"/>
              </a:ext>
            </a:extLst>
          </p:cNvPr>
          <p:cNvSpPr/>
          <p:nvPr/>
        </p:nvSpPr>
        <p:spPr>
          <a:xfrm>
            <a:off x="1501957" y="1229316"/>
            <a:ext cx="8544678" cy="4666057"/>
          </a:xfrm>
          <a:prstGeom prst="rect">
            <a:avLst/>
          </a:prstGeom>
          <a:solidFill>
            <a:schemeClr val="bg1"/>
          </a:solidFill>
          <a:ln w="12700">
            <a:solidFill>
              <a:srgbClr val="AEC54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Subtitle 4">
            <a:extLst>
              <a:ext uri="{FF2B5EF4-FFF2-40B4-BE49-F238E27FC236}">
                <a16:creationId xmlns:a16="http://schemas.microsoft.com/office/drawing/2014/main" id="{EFB83D6E-84D4-4F45-9332-ABDE4BA0F6A8}"/>
              </a:ext>
            </a:extLst>
          </p:cNvPr>
          <p:cNvSpPr txBox="1">
            <a:spLocks/>
          </p:cNvSpPr>
          <p:nvPr/>
        </p:nvSpPr>
        <p:spPr bwMode="auto">
          <a:xfrm>
            <a:off x="1482354" y="758371"/>
            <a:ext cx="11399304" cy="457090"/>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a:lnSpc>
                <a:spcPts val="3000"/>
              </a:lnSpc>
              <a:spcAft>
                <a:spcPts val="600"/>
              </a:spcAft>
              <a:buClr>
                <a:srgbClr val="70AD47"/>
              </a:buClr>
            </a:pPr>
            <a:r>
              <a:rPr lang="en-GB" b="1" spc="-20">
                <a:solidFill>
                  <a:srgbClr val="AEC544"/>
                </a:solidFill>
                <a:latin typeface="Arial" panose="020B0604020202020204" pitchFamily="34" charset="0"/>
                <a:cs typeface="Arial" panose="020B0604020202020204" pitchFamily="34" charset="0"/>
              </a:rPr>
              <a:t>DP learners are highly prepared for further study</a:t>
            </a:r>
          </a:p>
          <a:p>
            <a:pPr>
              <a:lnSpc>
                <a:spcPct val="110000"/>
              </a:lnSpc>
              <a:spcAft>
                <a:spcPts val="600"/>
              </a:spcAft>
              <a:buClr>
                <a:srgbClr val="70AD47"/>
              </a:buClr>
            </a:pPr>
            <a:endParaRPr lang="en-GB">
              <a:solidFill>
                <a:srgbClr val="0A4B8D"/>
              </a:solidFill>
              <a:latin typeface="Arial" panose="020B0604020202020204" pitchFamily="34" charset="0"/>
              <a:cs typeface="Arial" panose="020B0604020202020204" pitchFamily="34" charset="0"/>
            </a:endParaRPr>
          </a:p>
        </p:txBody>
      </p:sp>
      <p:pic>
        <p:nvPicPr>
          <p:cNvPr id="37" name="Online Media 1" title="DP learners: are prepared for the future">
            <a:hlinkClick r:id="" action="ppaction://media"/>
            <a:extLst>
              <a:ext uri="{FF2B5EF4-FFF2-40B4-BE49-F238E27FC236}">
                <a16:creationId xmlns:a16="http://schemas.microsoft.com/office/drawing/2014/main" id="{C88B1BA4-F5BF-544F-8A41-D581ABF85846}"/>
              </a:ext>
            </a:extLst>
          </p:cNvPr>
          <p:cNvPicPr>
            <a:picLocks noRot="1" noChangeAspect="1"/>
          </p:cNvPicPr>
          <p:nvPr>
            <a:videoFile r:link="rId1"/>
          </p:nvPr>
        </p:nvPicPr>
        <p:blipFill>
          <a:blip r:embed="rId4"/>
          <a:stretch>
            <a:fillRect/>
          </a:stretch>
        </p:blipFill>
        <p:spPr>
          <a:xfrm>
            <a:off x="1934923" y="1409415"/>
            <a:ext cx="7684910" cy="4322762"/>
          </a:xfrm>
          <a:prstGeom prst="rect">
            <a:avLst/>
          </a:prstGeom>
        </p:spPr>
      </p:pic>
      <p:grpSp>
        <p:nvGrpSpPr>
          <p:cNvPr id="39" name="Group 38">
            <a:extLst>
              <a:ext uri="{FF2B5EF4-FFF2-40B4-BE49-F238E27FC236}">
                <a16:creationId xmlns:a16="http://schemas.microsoft.com/office/drawing/2014/main" id="{5B21C4CA-E4D0-A944-B12E-B430BBAB854D}"/>
              </a:ext>
            </a:extLst>
          </p:cNvPr>
          <p:cNvGrpSpPr/>
          <p:nvPr/>
        </p:nvGrpSpPr>
        <p:grpSpPr>
          <a:xfrm>
            <a:off x="10389922" y="-848"/>
            <a:ext cx="1802078" cy="6858848"/>
            <a:chOff x="10389922" y="-848"/>
            <a:chExt cx="1802078" cy="6858848"/>
          </a:xfrm>
        </p:grpSpPr>
        <p:sp>
          <p:nvSpPr>
            <p:cNvPr id="42" name="Rectangle 41">
              <a:extLst>
                <a:ext uri="{FF2B5EF4-FFF2-40B4-BE49-F238E27FC236}">
                  <a16:creationId xmlns:a16="http://schemas.microsoft.com/office/drawing/2014/main" id="{7D2C05E0-3898-9645-8DBA-DB8EE8F9F137}"/>
                </a:ext>
              </a:extLst>
            </p:cNvPr>
            <p:cNvSpPr/>
            <p:nvPr/>
          </p:nvSpPr>
          <p:spPr>
            <a:xfrm>
              <a:off x="11161579" y="699732"/>
              <a:ext cx="1030421" cy="6158268"/>
            </a:xfrm>
            <a:prstGeom prst="rect">
              <a:avLst/>
            </a:prstGeom>
            <a:solidFill>
              <a:srgbClr val="AEC5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3" name="Group 42">
              <a:extLst>
                <a:ext uri="{FF2B5EF4-FFF2-40B4-BE49-F238E27FC236}">
                  <a16:creationId xmlns:a16="http://schemas.microsoft.com/office/drawing/2014/main" id="{649395AC-DD2E-2041-B61E-B5CEC4D42B59}"/>
                </a:ext>
              </a:extLst>
            </p:cNvPr>
            <p:cNvGrpSpPr/>
            <p:nvPr/>
          </p:nvGrpSpPr>
          <p:grpSpPr>
            <a:xfrm flipH="1">
              <a:off x="10389922" y="-848"/>
              <a:ext cx="1259418" cy="6858000"/>
              <a:chOff x="0" y="0"/>
              <a:chExt cx="904431" cy="1161142"/>
            </a:xfrm>
          </p:grpSpPr>
          <p:sp>
            <p:nvSpPr>
              <p:cNvPr id="44" name="Rectangle 43">
                <a:extLst>
                  <a:ext uri="{FF2B5EF4-FFF2-40B4-BE49-F238E27FC236}">
                    <a16:creationId xmlns:a16="http://schemas.microsoft.com/office/drawing/2014/main" id="{3953BF4B-33A0-3E43-9133-CF822CC03051}"/>
                  </a:ext>
                </a:extLst>
              </p:cNvPr>
              <p:cNvSpPr/>
              <p:nvPr/>
            </p:nvSpPr>
            <p:spPr>
              <a:xfrm>
                <a:off x="0" y="0"/>
                <a:ext cx="348343" cy="1161142"/>
              </a:xfrm>
              <a:prstGeom prst="rect">
                <a:avLst/>
              </a:prstGeom>
              <a:solidFill>
                <a:srgbClr val="AEC5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233D0E5B-FD51-8D4D-B879-02F5698F04D9}"/>
                  </a:ext>
                </a:extLst>
              </p:cNvPr>
              <p:cNvSpPr/>
              <p:nvPr/>
            </p:nvSpPr>
            <p:spPr>
              <a:xfrm>
                <a:off x="419831" y="0"/>
                <a:ext cx="189769" cy="1161142"/>
              </a:xfrm>
              <a:prstGeom prst="rect">
                <a:avLst/>
              </a:prstGeom>
              <a:solidFill>
                <a:srgbClr val="AEC544">
                  <a:alpha val="501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D955E20A-72E0-0145-9073-056981A760AE}"/>
                  </a:ext>
                </a:extLst>
              </p:cNvPr>
              <p:cNvSpPr/>
              <p:nvPr/>
            </p:nvSpPr>
            <p:spPr>
              <a:xfrm>
                <a:off x="687262" y="0"/>
                <a:ext cx="93788" cy="1161142"/>
              </a:xfrm>
              <a:prstGeom prst="rect">
                <a:avLst/>
              </a:prstGeom>
              <a:solidFill>
                <a:srgbClr val="AEC544">
                  <a:alpha val="30858"/>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30287B77-FD9E-FE48-92A1-F996CA1C2022}"/>
                  </a:ext>
                </a:extLst>
              </p:cNvPr>
              <p:cNvSpPr/>
              <p:nvPr/>
            </p:nvSpPr>
            <p:spPr>
              <a:xfrm>
                <a:off x="858712" y="0"/>
                <a:ext cx="45719" cy="1161142"/>
              </a:xfrm>
              <a:prstGeom prst="rect">
                <a:avLst/>
              </a:prstGeom>
              <a:solidFill>
                <a:srgbClr val="AEC544">
                  <a:alpha val="102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grpSp>
        <p:nvGrpSpPr>
          <p:cNvPr id="48" name="Group 47">
            <a:extLst>
              <a:ext uri="{FF2B5EF4-FFF2-40B4-BE49-F238E27FC236}">
                <a16:creationId xmlns:a16="http://schemas.microsoft.com/office/drawing/2014/main" id="{988DB19E-E9A0-264D-8A2C-2D15EC6B3370}"/>
              </a:ext>
            </a:extLst>
          </p:cNvPr>
          <p:cNvGrpSpPr/>
          <p:nvPr/>
        </p:nvGrpSpPr>
        <p:grpSpPr>
          <a:xfrm>
            <a:off x="10218420" y="-1"/>
            <a:ext cx="1973580" cy="699733"/>
            <a:chOff x="10218420" y="-1"/>
            <a:chExt cx="1973580" cy="699733"/>
          </a:xfrm>
        </p:grpSpPr>
        <p:grpSp>
          <p:nvGrpSpPr>
            <p:cNvPr id="49" name="Group 48">
              <a:extLst>
                <a:ext uri="{FF2B5EF4-FFF2-40B4-BE49-F238E27FC236}">
                  <a16:creationId xmlns:a16="http://schemas.microsoft.com/office/drawing/2014/main" id="{169735DB-1510-DA44-944C-2D86F702F4A0}"/>
                </a:ext>
              </a:extLst>
            </p:cNvPr>
            <p:cNvGrpSpPr/>
            <p:nvPr/>
          </p:nvGrpSpPr>
          <p:grpSpPr>
            <a:xfrm>
              <a:off x="10218420" y="-1"/>
              <a:ext cx="1973580" cy="699733"/>
              <a:chOff x="10218420" y="-1"/>
              <a:chExt cx="1973580" cy="699733"/>
            </a:xfrm>
          </p:grpSpPr>
          <p:sp>
            <p:nvSpPr>
              <p:cNvPr id="51" name="Oval 50">
                <a:extLst>
                  <a:ext uri="{FF2B5EF4-FFF2-40B4-BE49-F238E27FC236}">
                    <a16:creationId xmlns:a16="http://schemas.microsoft.com/office/drawing/2014/main" id="{5C5CADA1-5071-A340-8924-5912117E379B}"/>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CDD745BF-B085-1F49-B5B7-4DBAC23FABC2}"/>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0" name="Picture 49">
              <a:extLst>
                <a:ext uri="{FF2B5EF4-FFF2-40B4-BE49-F238E27FC236}">
                  <a16:creationId xmlns:a16="http://schemas.microsoft.com/office/drawing/2014/main" id="{B67BDC11-E8C4-9D45-A489-6A6E2B61FD3D}"/>
                </a:ext>
              </a:extLst>
            </p:cNvPr>
            <p:cNvPicPr>
              <a:picLocks noChangeAspect="1"/>
            </p:cNvPicPr>
            <p:nvPr/>
          </p:nvPicPr>
          <p:blipFill>
            <a:blip r:embed="rId5"/>
            <a:stretch>
              <a:fillRect/>
            </a:stretch>
          </p:blipFill>
          <p:spPr>
            <a:xfrm>
              <a:off x="10267322" y="37500"/>
              <a:ext cx="1919725" cy="652707"/>
            </a:xfrm>
            <a:prstGeom prst="rect">
              <a:avLst/>
            </a:prstGeom>
          </p:spPr>
        </p:pic>
      </p:grpSp>
      <p:sp>
        <p:nvSpPr>
          <p:cNvPr id="53" name="Subtitle 4">
            <a:extLst>
              <a:ext uri="{FF2B5EF4-FFF2-40B4-BE49-F238E27FC236}">
                <a16:creationId xmlns:a16="http://schemas.microsoft.com/office/drawing/2014/main" id="{621D0881-F300-734B-8D1F-5655FE1B443E}"/>
              </a:ext>
            </a:extLst>
          </p:cNvPr>
          <p:cNvSpPr txBox="1">
            <a:spLocks/>
          </p:cNvSpPr>
          <p:nvPr/>
        </p:nvSpPr>
        <p:spPr bwMode="auto">
          <a:xfrm rot="16200000">
            <a:off x="8942721" y="3158962"/>
            <a:ext cx="6025392" cy="1238960"/>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algn="ctr" defTabSz="457200" fontAlgn="base">
              <a:lnSpc>
                <a:spcPts val="5400"/>
              </a:lnSpc>
              <a:spcBef>
                <a:spcPct val="20000"/>
              </a:spcBef>
              <a:spcAft>
                <a:spcPts val="600"/>
              </a:spcAft>
              <a:defRPr/>
            </a:pPr>
            <a:r>
              <a:rPr lang="en-US" sz="4800" b="1" spc="-80">
                <a:solidFill>
                  <a:schemeClr val="bg1"/>
                </a:solidFill>
                <a:latin typeface="Arial" panose="020B0604020202020204" pitchFamily="34" charset="0"/>
                <a:ea typeface="ＭＳ Ｐゴシック" pitchFamily="-108" charset="-128"/>
                <a:cs typeface="Arial" panose="020B0604020202020204" pitchFamily="34" charset="0"/>
              </a:rPr>
              <a:t>Recognition of the IB</a:t>
            </a:r>
          </a:p>
        </p:txBody>
      </p:sp>
      <p:sp>
        <p:nvSpPr>
          <p:cNvPr id="25" name="Subtitle 4">
            <a:extLst>
              <a:ext uri="{FF2B5EF4-FFF2-40B4-BE49-F238E27FC236}">
                <a16:creationId xmlns:a16="http://schemas.microsoft.com/office/drawing/2014/main" id="{944083F3-23BD-E941-B039-26E769CDBA61}"/>
              </a:ext>
            </a:extLst>
          </p:cNvPr>
          <p:cNvSpPr txBox="1">
            <a:spLocks/>
          </p:cNvSpPr>
          <p:nvPr/>
        </p:nvSpPr>
        <p:spPr bwMode="auto">
          <a:xfrm>
            <a:off x="1457812" y="-2"/>
            <a:ext cx="8362029"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sz="4800" b="1">
                <a:solidFill>
                  <a:srgbClr val="AEC544"/>
                </a:solidFill>
                <a:latin typeface="Arial" panose="020B0604020202020204" pitchFamily="34" charset="0"/>
                <a:ea typeface="ＭＳ Ｐゴシック" pitchFamily="-108" charset="-128"/>
                <a:cs typeface="Arial" panose="020B0604020202020204" pitchFamily="34" charset="0"/>
              </a:rPr>
              <a:t>Pathways to university</a:t>
            </a:r>
          </a:p>
        </p:txBody>
      </p:sp>
    </p:spTree>
    <p:extLst>
      <p:ext uri="{BB962C8B-B14F-4D97-AF65-F5344CB8AC3E}">
        <p14:creationId xmlns:p14="http://schemas.microsoft.com/office/powerpoint/2010/main" val="29524515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withEffect">
                                  <p:stCondLst>
                                    <p:cond delay="0"/>
                                  </p:stCondLst>
                                  <p:childTnLst>
                                    <p:set>
                                      <p:cBhvr>
                                        <p:cTn id="6" dur="1" fill="hold">
                                          <p:stCondLst>
                                            <p:cond delay="0"/>
                                          </p:stCondLst>
                                        </p:cTn>
                                        <p:tgtEl>
                                          <p:spTgt spid="38"/>
                                        </p:tgtEl>
                                        <p:attrNameLst>
                                          <p:attrName>style.visibility</p:attrName>
                                        </p:attrNameLst>
                                      </p:cBhvr>
                                      <p:to>
                                        <p:strVal val="visible"/>
                                      </p:to>
                                    </p:set>
                                    <p:animEffect transition="in" filter="wheel(1)">
                                      <p:cBhvr>
                                        <p:cTn id="7" dur="2000"/>
                                        <p:tgtEl>
                                          <p:spTgt spid="38"/>
                                        </p:tgtEl>
                                      </p:cBhvr>
                                    </p:animEffect>
                                  </p:childTnLst>
                                </p:cTn>
                              </p:par>
                              <p:par>
                                <p:cTn id="8" presetID="2" presetClass="entr" presetSubtype="8" fill="hold" grpId="0" nodeType="withEffect">
                                  <p:stCondLst>
                                    <p:cond delay="250"/>
                                  </p:stCondLst>
                                  <p:childTnLst>
                                    <p:set>
                                      <p:cBhvr>
                                        <p:cTn id="9" dur="1" fill="hold">
                                          <p:stCondLst>
                                            <p:cond delay="0"/>
                                          </p:stCondLst>
                                        </p:cTn>
                                        <p:tgtEl>
                                          <p:spTgt spid="41">
                                            <p:txEl>
                                              <p:pRg st="0" end="0"/>
                                            </p:txEl>
                                          </p:spTgt>
                                        </p:tgtEl>
                                        <p:attrNameLst>
                                          <p:attrName>style.visibility</p:attrName>
                                        </p:attrNameLst>
                                      </p:cBhvr>
                                      <p:to>
                                        <p:strVal val="visible"/>
                                      </p:to>
                                    </p:set>
                                    <p:anim calcmode="lin" valueType="num">
                                      <p:cBhvr additive="base">
                                        <p:cTn id="10" dur="1000" fill="hold"/>
                                        <p:tgtEl>
                                          <p:spTgt spid="41">
                                            <p:txEl>
                                              <p:pRg st="0" end="0"/>
                                            </p:txEl>
                                          </p:spTgt>
                                        </p:tgtEl>
                                        <p:attrNameLst>
                                          <p:attrName>ppt_x</p:attrName>
                                        </p:attrNameLst>
                                      </p:cBhvr>
                                      <p:tavLst>
                                        <p:tav tm="0">
                                          <p:val>
                                            <p:strVal val="0-#ppt_w/2"/>
                                          </p:val>
                                        </p:tav>
                                        <p:tav tm="100000">
                                          <p:val>
                                            <p:strVal val="#ppt_x"/>
                                          </p:val>
                                        </p:tav>
                                      </p:tavLst>
                                    </p:anim>
                                    <p:anim calcmode="lin" valueType="num">
                                      <p:cBhvr additive="base">
                                        <p:cTn id="11" dur="1000" fill="hold"/>
                                        <p:tgtEl>
                                          <p:spTgt spid="41">
                                            <p:txEl>
                                              <p:pRg st="0" end="0"/>
                                            </p:txEl>
                                          </p:spTgt>
                                        </p:tgtEl>
                                        <p:attrNameLst>
                                          <p:attrName>ppt_y</p:attrName>
                                        </p:attrNameLst>
                                      </p:cBhvr>
                                      <p:tavLst>
                                        <p:tav tm="0">
                                          <p:val>
                                            <p:strVal val="#ppt_y"/>
                                          </p:val>
                                        </p:tav>
                                        <p:tav tm="100000">
                                          <p:val>
                                            <p:strVal val="#ppt_y"/>
                                          </p:val>
                                        </p:tav>
                                      </p:tavLst>
                                    </p:anim>
                                  </p:childTnLst>
                                </p:cTn>
                              </p:par>
                              <p:par>
                                <p:cTn id="12" presetID="10" presetClass="entr" presetSubtype="0" fill="hold" grpId="0" nodeType="withEffect">
                                  <p:stCondLst>
                                    <p:cond delay="250"/>
                                  </p:stCondLst>
                                  <p:childTnLst>
                                    <p:set>
                                      <p:cBhvr>
                                        <p:cTn id="13" dur="1" fill="hold">
                                          <p:stCondLst>
                                            <p:cond delay="0"/>
                                          </p:stCondLst>
                                        </p:cTn>
                                        <p:tgtEl>
                                          <p:spTgt spid="53"/>
                                        </p:tgtEl>
                                        <p:attrNameLst>
                                          <p:attrName>style.visibility</p:attrName>
                                        </p:attrNameLst>
                                      </p:cBhvr>
                                      <p:to>
                                        <p:strVal val="visible"/>
                                      </p:to>
                                    </p:set>
                                    <p:animEffect transition="in" filter="fade">
                                      <p:cBhvr>
                                        <p:cTn id="14" dur="1000"/>
                                        <p:tgtEl>
                                          <p:spTgt spid="53"/>
                                        </p:tgtEl>
                                      </p:cBhvr>
                                    </p:animEffect>
                                  </p:childTnLst>
                                </p:cTn>
                              </p:par>
                              <p:par>
                                <p:cTn id="15" presetID="3" presetClass="entr" presetSubtype="5" fill="hold" nodeType="withEffect">
                                  <p:stCondLst>
                                    <p:cond delay="250"/>
                                  </p:stCondLst>
                                  <p:childTnLst>
                                    <p:set>
                                      <p:cBhvr>
                                        <p:cTn id="16" dur="1" fill="hold">
                                          <p:stCondLst>
                                            <p:cond delay="0"/>
                                          </p:stCondLst>
                                        </p:cTn>
                                        <p:tgtEl>
                                          <p:spTgt spid="39"/>
                                        </p:tgtEl>
                                        <p:attrNameLst>
                                          <p:attrName>style.visibility</p:attrName>
                                        </p:attrNameLst>
                                      </p:cBhvr>
                                      <p:to>
                                        <p:strVal val="visible"/>
                                      </p:to>
                                    </p:set>
                                    <p:animEffect transition="in" filter="blinds(vertical)">
                                      <p:cBhvr>
                                        <p:cTn id="17" dur="500"/>
                                        <p:tgtEl>
                                          <p:spTgt spid="39"/>
                                        </p:tgtEl>
                                      </p:cBhvr>
                                    </p:animEffect>
                                  </p:childTnLst>
                                </p:cTn>
                              </p:par>
                              <p:par>
                                <p:cTn id="18" presetID="3" presetClass="entr" presetSubtype="5" fill="hold" nodeType="withEffect">
                                  <p:stCondLst>
                                    <p:cond delay="250"/>
                                  </p:stCondLst>
                                  <p:childTnLst>
                                    <p:set>
                                      <p:cBhvr>
                                        <p:cTn id="19" dur="1" fill="hold">
                                          <p:stCondLst>
                                            <p:cond delay="0"/>
                                          </p:stCondLst>
                                        </p:cTn>
                                        <p:tgtEl>
                                          <p:spTgt spid="54"/>
                                        </p:tgtEl>
                                        <p:attrNameLst>
                                          <p:attrName>style.visibility</p:attrName>
                                        </p:attrNameLst>
                                      </p:cBhvr>
                                      <p:to>
                                        <p:strVal val="visible"/>
                                      </p:to>
                                    </p:set>
                                    <p:animEffect transition="in" filter="blinds(vertical)">
                                      <p:cBhvr>
                                        <p:cTn id="20" dur="500"/>
                                        <p:tgtEl>
                                          <p:spTgt spid="54"/>
                                        </p:tgtEl>
                                      </p:cBhvr>
                                    </p:animEffect>
                                  </p:childTnLst>
                                </p:cTn>
                              </p:par>
                            </p:childTnLst>
                          </p:cTn>
                        </p:par>
                      </p:childTnLst>
                    </p:cTn>
                  </p:par>
                  <p:par>
                    <p:cTn id="21" fill="hold">
                      <p:stCondLst>
                        <p:cond delay="indefinite"/>
                      </p:stCondLst>
                      <p:childTnLst>
                        <p:par>
                          <p:cTn id="22" fill="hold">
                            <p:stCondLst>
                              <p:cond delay="0"/>
                            </p:stCondLst>
                            <p:childTnLst>
                              <p:par>
                                <p:cTn id="23" presetID="1" presetClass="mediacall" presetSubtype="0" fill="hold" nodeType="clickEffect">
                                  <p:stCondLst>
                                    <p:cond delay="0"/>
                                  </p:stCondLst>
                                  <p:childTnLst>
                                    <p:cmd type="call" cmd="playFrom(0.0)">
                                      <p:cBhvr>
                                        <p:cTn id="24" dur="1" fill="hold"/>
                                        <p:tgtEl>
                                          <p:spTgt spid="3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25" restart="whenNotActive" fill="hold" evtFilter="cancelBubble" nodeType="interactiveSeq">
                <p:stCondLst>
                  <p:cond evt="onClick" delay="0">
                    <p:tgtEl>
                      <p:spTgt spid="37"/>
                    </p:tgtEl>
                  </p:cond>
                </p:stCondLst>
                <p:endSync evt="end" delay="0">
                  <p:rtn val="all"/>
                </p:endSync>
                <p:childTnLst>
                  <p:par>
                    <p:cTn id="26" fill="hold">
                      <p:stCondLst>
                        <p:cond delay="0"/>
                      </p:stCondLst>
                      <p:childTnLst>
                        <p:par>
                          <p:cTn id="27" fill="hold">
                            <p:stCondLst>
                              <p:cond delay="0"/>
                            </p:stCondLst>
                            <p:childTnLst>
                              <p:par>
                                <p:cTn id="28" presetID="2" presetClass="mediacall" presetSubtype="0" fill="hold" nodeType="clickEffect">
                                  <p:stCondLst>
                                    <p:cond delay="0"/>
                                  </p:stCondLst>
                                  <p:childTnLst>
                                    <p:cmd type="call" cmd="togglePause">
                                      <p:cBhvr>
                                        <p:cTn id="29" dur="1" fill="hold"/>
                                        <p:tgtEl>
                                          <p:spTgt spid="37"/>
                                        </p:tgtEl>
                                      </p:cBhvr>
                                    </p:cmd>
                                  </p:childTnLst>
                                </p:cTn>
                              </p:par>
                            </p:childTnLst>
                          </p:cTn>
                        </p:par>
                      </p:childTnLst>
                    </p:cTn>
                  </p:par>
                </p:childTnLst>
              </p:cTn>
              <p:nextCondLst>
                <p:cond evt="onClick" delay="0">
                  <p:tgtEl>
                    <p:spTgt spid="37"/>
                  </p:tgtEl>
                </p:cond>
              </p:nextCondLst>
            </p:seq>
            <p:video>
              <p:cMediaNode vol="80000">
                <p:cTn id="30" fill="hold" display="0">
                  <p:stCondLst>
                    <p:cond delay="indefinite"/>
                  </p:stCondLst>
                </p:cTn>
                <p:tgtEl>
                  <p:spTgt spid="37"/>
                </p:tgtEl>
              </p:cMediaNode>
            </p:video>
          </p:childTnLst>
        </p:cTn>
      </p:par>
    </p:tnLst>
    <p:bldLst>
      <p:bldP spid="38" grpId="0" animBg="1"/>
      <p:bldP spid="41" grpId="0" uiExpand="1" build="p"/>
      <p:bldP spid="53"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group of people holding flags&#10;&#10;Description automatically generated">
            <a:extLst>
              <a:ext uri="{FF2B5EF4-FFF2-40B4-BE49-F238E27FC236}">
                <a16:creationId xmlns:a16="http://schemas.microsoft.com/office/drawing/2014/main" id="{FFD827E9-8254-8A47-A50A-F141F2749342}"/>
              </a:ext>
            </a:extLst>
          </p:cNvPr>
          <p:cNvPicPr>
            <a:picLocks noChangeAspect="1"/>
          </p:cNvPicPr>
          <p:nvPr/>
        </p:nvPicPr>
        <p:blipFill rotWithShape="1">
          <a:blip r:embed="rId3"/>
          <a:srcRect b="3011"/>
          <a:stretch/>
        </p:blipFill>
        <p:spPr>
          <a:xfrm>
            <a:off x="960272" y="565347"/>
            <a:ext cx="9732058" cy="6292653"/>
          </a:xfrm>
          <a:prstGeom prst="rect">
            <a:avLst/>
          </a:prstGeom>
        </p:spPr>
      </p:pic>
      <p:sp>
        <p:nvSpPr>
          <p:cNvPr id="34" name="Subtitle 4">
            <a:extLst>
              <a:ext uri="{FF2B5EF4-FFF2-40B4-BE49-F238E27FC236}">
                <a16:creationId xmlns:a16="http://schemas.microsoft.com/office/drawing/2014/main" id="{C80B802C-A556-2146-8C4F-648FE29214A9}"/>
              </a:ext>
            </a:extLst>
          </p:cNvPr>
          <p:cNvSpPr txBox="1">
            <a:spLocks/>
          </p:cNvSpPr>
          <p:nvPr/>
        </p:nvSpPr>
        <p:spPr bwMode="auto">
          <a:xfrm>
            <a:off x="1503363" y="823058"/>
            <a:ext cx="8198771" cy="1272080"/>
          </a:xfrm>
          <a:prstGeom prst="rect">
            <a:avLst/>
          </a:prstGeom>
          <a:noFill/>
          <a:ln w="9525">
            <a:noFill/>
            <a:miter lim="800000"/>
            <a:headEnd/>
            <a:tailEnd/>
          </a:ln>
        </p:spPr>
        <p:txBody>
          <a:bodyPr vert="horz" wrap="square" lIns="0" tIns="0" rIns="0" bIns="0" numCol="1" anchor="t" anchorCtr="0" compatLnSpc="1">
            <a:prstTxWarp prst="textNoShape">
              <a:avLst/>
            </a:prstTxWarp>
            <a:spAutoFit/>
          </a:bodyPr>
          <a:lstStyle/>
          <a:p>
            <a:pPr marL="342900" indent="-342900">
              <a:lnSpc>
                <a:spcPct val="110000"/>
              </a:lnSpc>
              <a:spcAft>
                <a:spcPts val="600"/>
              </a:spcAft>
              <a:buClr>
                <a:srgbClr val="AEC544"/>
              </a:buClr>
              <a:buBlip>
                <a:blip r:embed="rId4"/>
              </a:buBlip>
            </a:pPr>
            <a:r>
              <a:rPr lang="en-GB">
                <a:solidFill>
                  <a:schemeClr val="tx1">
                    <a:lumMod val="75000"/>
                    <a:lumOff val="25000"/>
                  </a:schemeClr>
                </a:solidFill>
                <a:latin typeface="Arial"/>
                <a:cs typeface="Arial"/>
              </a:rPr>
              <a:t>DP students apply to more than </a:t>
            </a:r>
            <a:r>
              <a:rPr lang="en-GB" b="1">
                <a:solidFill>
                  <a:schemeClr val="tx1">
                    <a:lumMod val="75000"/>
                    <a:lumOff val="25000"/>
                  </a:schemeClr>
                </a:solidFill>
                <a:latin typeface="Arial"/>
                <a:cs typeface="Arial"/>
              </a:rPr>
              <a:t>5,000</a:t>
            </a:r>
            <a:r>
              <a:rPr lang="en-GB">
                <a:solidFill>
                  <a:schemeClr val="tx1">
                    <a:lumMod val="75000"/>
                    <a:lumOff val="25000"/>
                  </a:schemeClr>
                </a:solidFill>
                <a:latin typeface="Arial"/>
                <a:cs typeface="Arial"/>
              </a:rPr>
              <a:t> higher education institutions each year, more than </a:t>
            </a:r>
            <a:r>
              <a:rPr lang="en-GB" b="1">
                <a:solidFill>
                  <a:schemeClr val="tx1">
                    <a:lumMod val="75000"/>
                    <a:lumOff val="25000"/>
                  </a:schemeClr>
                </a:solidFill>
                <a:latin typeface="Arial"/>
                <a:cs typeface="Arial"/>
              </a:rPr>
              <a:t>100</a:t>
            </a:r>
            <a:r>
              <a:rPr lang="en-GB">
                <a:solidFill>
                  <a:schemeClr val="tx1">
                    <a:lumMod val="75000"/>
                    <a:lumOff val="25000"/>
                  </a:schemeClr>
                </a:solidFill>
                <a:latin typeface="Arial"/>
                <a:cs typeface="Arial"/>
              </a:rPr>
              <a:t> countries</a:t>
            </a:r>
          </a:p>
          <a:p>
            <a:pPr marL="342900" indent="-342900">
              <a:lnSpc>
                <a:spcPct val="110000"/>
              </a:lnSpc>
              <a:spcAft>
                <a:spcPts val="600"/>
              </a:spcAft>
              <a:buClr>
                <a:srgbClr val="AEC544"/>
              </a:buClr>
              <a:buBlip>
                <a:blip r:embed="rId4"/>
              </a:buBlip>
            </a:pPr>
            <a:r>
              <a:rPr lang="en-GB">
                <a:solidFill>
                  <a:schemeClr val="tx1">
                    <a:lumMod val="75000"/>
                    <a:lumOff val="25000"/>
                  </a:schemeClr>
                </a:solidFill>
                <a:latin typeface="Arial" panose="020B0604020202020204" pitchFamily="34" charset="0"/>
                <a:cs typeface="Arial" panose="020B0604020202020204" pitchFamily="34" charset="0"/>
              </a:rPr>
              <a:t>The most popular of these institutions are ranked among the top universities in the world</a:t>
            </a:r>
          </a:p>
        </p:txBody>
      </p:sp>
      <p:grpSp>
        <p:nvGrpSpPr>
          <p:cNvPr id="53" name="Group 52">
            <a:extLst>
              <a:ext uri="{FF2B5EF4-FFF2-40B4-BE49-F238E27FC236}">
                <a16:creationId xmlns:a16="http://schemas.microsoft.com/office/drawing/2014/main" id="{BE71B95F-0FA3-E34D-94B7-159A797D2733}"/>
              </a:ext>
            </a:extLst>
          </p:cNvPr>
          <p:cNvGrpSpPr/>
          <p:nvPr/>
        </p:nvGrpSpPr>
        <p:grpSpPr>
          <a:xfrm>
            <a:off x="0" y="0"/>
            <a:ext cx="1262743" cy="6858000"/>
            <a:chOff x="0" y="0"/>
            <a:chExt cx="904431" cy="1161142"/>
          </a:xfrm>
        </p:grpSpPr>
        <p:sp>
          <p:nvSpPr>
            <p:cNvPr id="54" name="Rectangle 53">
              <a:extLst>
                <a:ext uri="{FF2B5EF4-FFF2-40B4-BE49-F238E27FC236}">
                  <a16:creationId xmlns:a16="http://schemas.microsoft.com/office/drawing/2014/main" id="{43577310-AF27-8D41-9FE5-8F82D2ECE75A}"/>
                </a:ext>
              </a:extLst>
            </p:cNvPr>
            <p:cNvSpPr/>
            <p:nvPr/>
          </p:nvSpPr>
          <p:spPr>
            <a:xfrm>
              <a:off x="0" y="0"/>
              <a:ext cx="348343" cy="1161142"/>
            </a:xfrm>
            <a:prstGeom prst="rect">
              <a:avLst/>
            </a:prstGeom>
            <a:solidFill>
              <a:srgbClr val="AEC5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30359A56-D4B6-F54B-8BF6-2CBDA2A11CA3}"/>
                </a:ext>
              </a:extLst>
            </p:cNvPr>
            <p:cNvSpPr/>
            <p:nvPr/>
          </p:nvSpPr>
          <p:spPr>
            <a:xfrm>
              <a:off x="419831" y="0"/>
              <a:ext cx="189769" cy="1161142"/>
            </a:xfrm>
            <a:prstGeom prst="rect">
              <a:avLst/>
            </a:prstGeom>
            <a:solidFill>
              <a:srgbClr val="AEC544">
                <a:alpha val="4858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C58C1974-DCF0-8546-88EA-821A048A8F9B}"/>
                </a:ext>
              </a:extLst>
            </p:cNvPr>
            <p:cNvSpPr/>
            <p:nvPr/>
          </p:nvSpPr>
          <p:spPr>
            <a:xfrm>
              <a:off x="687262" y="0"/>
              <a:ext cx="93788" cy="1161142"/>
            </a:xfrm>
            <a:prstGeom prst="rect">
              <a:avLst/>
            </a:prstGeom>
            <a:solidFill>
              <a:srgbClr val="AEC544">
                <a:alpha val="29787"/>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B2ABCDBD-AE3D-2941-8108-CF15E2914185}"/>
                </a:ext>
              </a:extLst>
            </p:cNvPr>
            <p:cNvSpPr/>
            <p:nvPr/>
          </p:nvSpPr>
          <p:spPr>
            <a:xfrm>
              <a:off x="858712" y="0"/>
              <a:ext cx="45719" cy="1161142"/>
            </a:xfrm>
            <a:prstGeom prst="rect">
              <a:avLst/>
            </a:prstGeom>
            <a:solidFill>
              <a:srgbClr val="AEC544">
                <a:alpha val="11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3" name="Picture 32">
            <a:extLst>
              <a:ext uri="{FF2B5EF4-FFF2-40B4-BE49-F238E27FC236}">
                <a16:creationId xmlns:a16="http://schemas.microsoft.com/office/drawing/2014/main" id="{E5CFF754-9D39-224A-91DE-164EA6DEDB23}"/>
              </a:ext>
            </a:extLst>
          </p:cNvPr>
          <p:cNvPicPr>
            <a:picLocks noChangeAspect="1"/>
          </p:cNvPicPr>
          <p:nvPr/>
        </p:nvPicPr>
        <p:blipFill>
          <a:blip r:embed="rId5"/>
          <a:stretch>
            <a:fillRect/>
          </a:stretch>
        </p:blipFill>
        <p:spPr>
          <a:xfrm>
            <a:off x="-11798" y="5827199"/>
            <a:ext cx="5056136" cy="1029953"/>
          </a:xfrm>
          <a:prstGeom prst="rect">
            <a:avLst/>
          </a:prstGeom>
          <a:effectLst>
            <a:outerShdw blurRad="190500" dist="76200" dir="16200000" rotWithShape="0">
              <a:prstClr val="black">
                <a:alpha val="5000"/>
              </a:prstClr>
            </a:outerShdw>
          </a:effectLst>
        </p:spPr>
      </p:pic>
      <p:grpSp>
        <p:nvGrpSpPr>
          <p:cNvPr id="39" name="Group 38">
            <a:extLst>
              <a:ext uri="{FF2B5EF4-FFF2-40B4-BE49-F238E27FC236}">
                <a16:creationId xmlns:a16="http://schemas.microsoft.com/office/drawing/2014/main" id="{5328AE2A-A4BD-6A49-9EBE-AA7D15887720}"/>
              </a:ext>
            </a:extLst>
          </p:cNvPr>
          <p:cNvGrpSpPr/>
          <p:nvPr/>
        </p:nvGrpSpPr>
        <p:grpSpPr>
          <a:xfrm>
            <a:off x="10389922" y="-848"/>
            <a:ext cx="1802078" cy="6858848"/>
            <a:chOff x="10389922" y="-848"/>
            <a:chExt cx="1802078" cy="6858848"/>
          </a:xfrm>
        </p:grpSpPr>
        <p:sp>
          <p:nvSpPr>
            <p:cNvPr id="40" name="Rectangle 39">
              <a:extLst>
                <a:ext uri="{FF2B5EF4-FFF2-40B4-BE49-F238E27FC236}">
                  <a16:creationId xmlns:a16="http://schemas.microsoft.com/office/drawing/2014/main" id="{333D6C11-D058-934E-BCAF-184202F95780}"/>
                </a:ext>
              </a:extLst>
            </p:cNvPr>
            <p:cNvSpPr/>
            <p:nvPr/>
          </p:nvSpPr>
          <p:spPr>
            <a:xfrm>
              <a:off x="11161579" y="699732"/>
              <a:ext cx="1030421" cy="6158268"/>
            </a:xfrm>
            <a:prstGeom prst="rect">
              <a:avLst/>
            </a:prstGeom>
            <a:solidFill>
              <a:srgbClr val="AEC5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41">
              <a:extLst>
                <a:ext uri="{FF2B5EF4-FFF2-40B4-BE49-F238E27FC236}">
                  <a16:creationId xmlns:a16="http://schemas.microsoft.com/office/drawing/2014/main" id="{53DA61B0-D085-8F4E-91FF-D1611A8CC916}"/>
                </a:ext>
              </a:extLst>
            </p:cNvPr>
            <p:cNvGrpSpPr/>
            <p:nvPr/>
          </p:nvGrpSpPr>
          <p:grpSpPr>
            <a:xfrm flipH="1">
              <a:off x="10389922" y="-848"/>
              <a:ext cx="1259418" cy="6858000"/>
              <a:chOff x="0" y="0"/>
              <a:chExt cx="904431" cy="1161142"/>
            </a:xfrm>
          </p:grpSpPr>
          <p:sp>
            <p:nvSpPr>
              <p:cNvPr id="43" name="Rectangle 42">
                <a:extLst>
                  <a:ext uri="{FF2B5EF4-FFF2-40B4-BE49-F238E27FC236}">
                    <a16:creationId xmlns:a16="http://schemas.microsoft.com/office/drawing/2014/main" id="{4722ED7D-987B-8D4D-AA48-FB73E3949CCE}"/>
                  </a:ext>
                </a:extLst>
              </p:cNvPr>
              <p:cNvSpPr/>
              <p:nvPr/>
            </p:nvSpPr>
            <p:spPr>
              <a:xfrm>
                <a:off x="0" y="0"/>
                <a:ext cx="348343" cy="1161142"/>
              </a:xfrm>
              <a:prstGeom prst="rect">
                <a:avLst/>
              </a:prstGeom>
              <a:solidFill>
                <a:srgbClr val="AEC5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4A9B2CF1-12DE-334D-BF95-E4DAE7E6D4E6}"/>
                  </a:ext>
                </a:extLst>
              </p:cNvPr>
              <p:cNvSpPr/>
              <p:nvPr/>
            </p:nvSpPr>
            <p:spPr>
              <a:xfrm>
                <a:off x="419831" y="0"/>
                <a:ext cx="189769" cy="1161142"/>
              </a:xfrm>
              <a:prstGeom prst="rect">
                <a:avLst/>
              </a:prstGeom>
              <a:solidFill>
                <a:srgbClr val="AEC544">
                  <a:alpha val="501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F77663C7-3A52-3143-908D-EA365461F767}"/>
                  </a:ext>
                </a:extLst>
              </p:cNvPr>
              <p:cNvSpPr/>
              <p:nvPr/>
            </p:nvSpPr>
            <p:spPr>
              <a:xfrm>
                <a:off x="687262" y="0"/>
                <a:ext cx="93788" cy="1161142"/>
              </a:xfrm>
              <a:prstGeom prst="rect">
                <a:avLst/>
              </a:prstGeom>
              <a:solidFill>
                <a:srgbClr val="AEC544">
                  <a:alpha val="30858"/>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0FDBADE1-932F-F442-BD3B-50278A41608E}"/>
                  </a:ext>
                </a:extLst>
              </p:cNvPr>
              <p:cNvSpPr/>
              <p:nvPr/>
            </p:nvSpPr>
            <p:spPr>
              <a:xfrm>
                <a:off x="858712" y="0"/>
                <a:ext cx="45719" cy="1161142"/>
              </a:xfrm>
              <a:prstGeom prst="rect">
                <a:avLst/>
              </a:prstGeom>
              <a:solidFill>
                <a:srgbClr val="AEC544">
                  <a:alpha val="102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grpSp>
        <p:nvGrpSpPr>
          <p:cNvPr id="47" name="Group 46">
            <a:extLst>
              <a:ext uri="{FF2B5EF4-FFF2-40B4-BE49-F238E27FC236}">
                <a16:creationId xmlns:a16="http://schemas.microsoft.com/office/drawing/2014/main" id="{227E0759-8814-FE40-A914-43B41CD91AFB}"/>
              </a:ext>
            </a:extLst>
          </p:cNvPr>
          <p:cNvGrpSpPr/>
          <p:nvPr/>
        </p:nvGrpSpPr>
        <p:grpSpPr>
          <a:xfrm>
            <a:off x="10218420" y="-1"/>
            <a:ext cx="1973580" cy="699733"/>
            <a:chOff x="10218420" y="-1"/>
            <a:chExt cx="1973580" cy="699733"/>
          </a:xfrm>
        </p:grpSpPr>
        <p:grpSp>
          <p:nvGrpSpPr>
            <p:cNvPr id="48" name="Group 47">
              <a:extLst>
                <a:ext uri="{FF2B5EF4-FFF2-40B4-BE49-F238E27FC236}">
                  <a16:creationId xmlns:a16="http://schemas.microsoft.com/office/drawing/2014/main" id="{E2CAA678-0706-C747-885F-B19CEA1A16C4}"/>
                </a:ext>
              </a:extLst>
            </p:cNvPr>
            <p:cNvGrpSpPr/>
            <p:nvPr/>
          </p:nvGrpSpPr>
          <p:grpSpPr>
            <a:xfrm>
              <a:off x="10218420" y="-1"/>
              <a:ext cx="1973580" cy="699733"/>
              <a:chOff x="10218420" y="-1"/>
              <a:chExt cx="1973580" cy="699733"/>
            </a:xfrm>
          </p:grpSpPr>
          <p:sp>
            <p:nvSpPr>
              <p:cNvPr id="50" name="Oval 49">
                <a:extLst>
                  <a:ext uri="{FF2B5EF4-FFF2-40B4-BE49-F238E27FC236}">
                    <a16:creationId xmlns:a16="http://schemas.microsoft.com/office/drawing/2014/main" id="{21A641F6-5D2B-1F4D-8BD0-0F0D760EE64D}"/>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EB53E240-3371-E44D-BC15-4EF82760A689}"/>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9" name="Picture 48">
              <a:extLst>
                <a:ext uri="{FF2B5EF4-FFF2-40B4-BE49-F238E27FC236}">
                  <a16:creationId xmlns:a16="http://schemas.microsoft.com/office/drawing/2014/main" id="{0B14F94D-B172-AF41-AA85-A45D54B1C745}"/>
                </a:ext>
              </a:extLst>
            </p:cNvPr>
            <p:cNvPicPr>
              <a:picLocks noChangeAspect="1"/>
            </p:cNvPicPr>
            <p:nvPr/>
          </p:nvPicPr>
          <p:blipFill>
            <a:blip r:embed="rId6"/>
            <a:stretch>
              <a:fillRect/>
            </a:stretch>
          </p:blipFill>
          <p:spPr>
            <a:xfrm>
              <a:off x="10267322" y="37500"/>
              <a:ext cx="1919725" cy="652707"/>
            </a:xfrm>
            <a:prstGeom prst="rect">
              <a:avLst/>
            </a:prstGeom>
          </p:spPr>
        </p:pic>
      </p:grpSp>
      <p:sp>
        <p:nvSpPr>
          <p:cNvPr id="52" name="Subtitle 4">
            <a:extLst>
              <a:ext uri="{FF2B5EF4-FFF2-40B4-BE49-F238E27FC236}">
                <a16:creationId xmlns:a16="http://schemas.microsoft.com/office/drawing/2014/main" id="{46A42637-774D-F54D-8B01-FA27A91D763C}"/>
              </a:ext>
            </a:extLst>
          </p:cNvPr>
          <p:cNvSpPr txBox="1">
            <a:spLocks/>
          </p:cNvSpPr>
          <p:nvPr/>
        </p:nvSpPr>
        <p:spPr bwMode="auto">
          <a:xfrm rot="16200000">
            <a:off x="8942721" y="3158962"/>
            <a:ext cx="6025392" cy="1238960"/>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algn="ctr" defTabSz="457200" fontAlgn="base">
              <a:lnSpc>
                <a:spcPts val="5400"/>
              </a:lnSpc>
              <a:spcBef>
                <a:spcPct val="20000"/>
              </a:spcBef>
              <a:spcAft>
                <a:spcPts val="600"/>
              </a:spcAft>
              <a:defRPr/>
            </a:pPr>
            <a:r>
              <a:rPr lang="en-US" sz="4800" b="1" spc="-80">
                <a:solidFill>
                  <a:schemeClr val="bg1"/>
                </a:solidFill>
                <a:latin typeface="Arial" panose="020B0604020202020204" pitchFamily="34" charset="0"/>
                <a:ea typeface="ＭＳ Ｐゴシック" pitchFamily="-108" charset="-128"/>
                <a:cs typeface="Arial" panose="020B0604020202020204" pitchFamily="34" charset="0"/>
              </a:rPr>
              <a:t>Recognition of the IB</a:t>
            </a:r>
          </a:p>
        </p:txBody>
      </p:sp>
      <p:sp>
        <p:nvSpPr>
          <p:cNvPr id="24" name="Subtitle 4">
            <a:extLst>
              <a:ext uri="{FF2B5EF4-FFF2-40B4-BE49-F238E27FC236}">
                <a16:creationId xmlns:a16="http://schemas.microsoft.com/office/drawing/2014/main" id="{B5FFC03F-B7AD-ED41-BB77-B92E28E2BA6A}"/>
              </a:ext>
            </a:extLst>
          </p:cNvPr>
          <p:cNvSpPr txBox="1">
            <a:spLocks/>
          </p:cNvSpPr>
          <p:nvPr/>
        </p:nvSpPr>
        <p:spPr bwMode="auto">
          <a:xfrm>
            <a:off x="1457812" y="-2"/>
            <a:ext cx="8362029"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sz="4800" b="1">
                <a:solidFill>
                  <a:srgbClr val="AEC544"/>
                </a:solidFill>
                <a:latin typeface="Arial" panose="020B0604020202020204" pitchFamily="34" charset="0"/>
                <a:ea typeface="ＭＳ Ｐゴシック" pitchFamily="-108" charset="-128"/>
                <a:cs typeface="Arial" panose="020B0604020202020204" pitchFamily="34" charset="0"/>
              </a:rPr>
              <a:t>Pathways to university</a:t>
            </a:r>
          </a:p>
        </p:txBody>
      </p:sp>
      <p:sp>
        <p:nvSpPr>
          <p:cNvPr id="25" name="TextBox 24">
            <a:extLst>
              <a:ext uri="{FF2B5EF4-FFF2-40B4-BE49-F238E27FC236}">
                <a16:creationId xmlns:a16="http://schemas.microsoft.com/office/drawing/2014/main" id="{862F45E3-21C8-4840-A59F-192B5CA389B1}"/>
              </a:ext>
            </a:extLst>
          </p:cNvPr>
          <p:cNvSpPr txBox="1"/>
          <p:nvPr/>
        </p:nvSpPr>
        <p:spPr>
          <a:xfrm>
            <a:off x="5002471" y="822210"/>
            <a:ext cx="816428" cy="280077"/>
          </a:xfrm>
          <a:prstGeom prst="rect">
            <a:avLst/>
          </a:prstGeom>
          <a:noFill/>
        </p:spPr>
        <p:txBody>
          <a:bodyPr wrap="square" lIns="0" tIns="0" rIns="0" bIns="0" rtlCol="0">
            <a:spAutoFit/>
          </a:bodyPr>
          <a:lstStyle/>
          <a:p>
            <a:pPr algn="ctr"/>
            <a:r>
              <a:rPr lang="en-GB" sz="1820" b="1">
                <a:solidFill>
                  <a:srgbClr val="AEC544"/>
                </a:solidFill>
                <a:latin typeface="Arial" panose="020B0604020202020204" pitchFamily="34" charset="0"/>
                <a:cs typeface="Arial" panose="020B0604020202020204" pitchFamily="34" charset="0"/>
              </a:rPr>
              <a:t>5,000</a:t>
            </a:r>
            <a:endParaRPr lang="en-US" sz="1820" b="1">
              <a:solidFill>
                <a:srgbClr val="AEC544"/>
              </a:solidFill>
            </a:endParaRPr>
          </a:p>
        </p:txBody>
      </p:sp>
      <p:sp>
        <p:nvSpPr>
          <p:cNvPr id="26" name="TextBox 25">
            <a:extLst>
              <a:ext uri="{FF2B5EF4-FFF2-40B4-BE49-F238E27FC236}">
                <a16:creationId xmlns:a16="http://schemas.microsoft.com/office/drawing/2014/main" id="{13613A52-FA35-104A-B9BF-6B1430CDFF7D}"/>
              </a:ext>
            </a:extLst>
          </p:cNvPr>
          <p:cNvSpPr txBox="1"/>
          <p:nvPr/>
        </p:nvSpPr>
        <p:spPr>
          <a:xfrm>
            <a:off x="2733071" y="1123412"/>
            <a:ext cx="816428" cy="280077"/>
          </a:xfrm>
          <a:prstGeom prst="rect">
            <a:avLst/>
          </a:prstGeom>
          <a:noFill/>
        </p:spPr>
        <p:txBody>
          <a:bodyPr wrap="square" lIns="0" tIns="0" rIns="0" bIns="0" rtlCol="0">
            <a:spAutoFit/>
          </a:bodyPr>
          <a:lstStyle/>
          <a:p>
            <a:pPr algn="ctr"/>
            <a:r>
              <a:rPr lang="en-GB" sz="1820" b="1">
                <a:solidFill>
                  <a:srgbClr val="AEC544"/>
                </a:solidFill>
                <a:latin typeface="Arial" panose="020B0604020202020204" pitchFamily="34" charset="0"/>
                <a:cs typeface="Arial" panose="020B0604020202020204" pitchFamily="34" charset="0"/>
              </a:rPr>
              <a:t>100</a:t>
            </a:r>
            <a:endParaRPr lang="en-US" sz="1820" b="1">
              <a:solidFill>
                <a:srgbClr val="AEC544"/>
              </a:solidFill>
            </a:endParaRPr>
          </a:p>
        </p:txBody>
      </p:sp>
      <p:cxnSp>
        <p:nvCxnSpPr>
          <p:cNvPr id="27" name="Straight Connector 26">
            <a:extLst>
              <a:ext uri="{FF2B5EF4-FFF2-40B4-BE49-F238E27FC236}">
                <a16:creationId xmlns:a16="http://schemas.microsoft.com/office/drawing/2014/main" id="{D8612514-D8BB-F645-93D5-8A5B6794FED2}"/>
              </a:ext>
            </a:extLst>
          </p:cNvPr>
          <p:cNvCxnSpPr>
            <a:cxnSpLocks/>
          </p:cNvCxnSpPr>
          <p:nvPr/>
        </p:nvCxnSpPr>
        <p:spPr>
          <a:xfrm>
            <a:off x="5095926" y="1103640"/>
            <a:ext cx="583785" cy="0"/>
          </a:xfrm>
          <a:prstGeom prst="line">
            <a:avLst/>
          </a:prstGeom>
          <a:ln w="15875">
            <a:solidFill>
              <a:srgbClr val="AEC544"/>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8BF91FD9-FBEA-8A48-8BF5-A975E540809B}"/>
              </a:ext>
            </a:extLst>
          </p:cNvPr>
          <p:cNvCxnSpPr>
            <a:cxnSpLocks/>
          </p:cNvCxnSpPr>
          <p:nvPr/>
        </p:nvCxnSpPr>
        <p:spPr>
          <a:xfrm>
            <a:off x="2940084" y="1403489"/>
            <a:ext cx="381850" cy="0"/>
          </a:xfrm>
          <a:prstGeom prst="line">
            <a:avLst/>
          </a:prstGeom>
          <a:ln w="15875">
            <a:solidFill>
              <a:srgbClr val="AEC54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172666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34">
                                            <p:txEl>
                                              <p:pRg st="0" end="0"/>
                                            </p:txEl>
                                          </p:spTgt>
                                        </p:tgtEl>
                                        <p:attrNameLst>
                                          <p:attrName>style.visibility</p:attrName>
                                        </p:attrNameLst>
                                      </p:cBhvr>
                                      <p:to>
                                        <p:strVal val="visible"/>
                                      </p:to>
                                    </p:set>
                                    <p:anim calcmode="lin" valueType="num">
                                      <p:cBhvr additive="base">
                                        <p:cTn id="7" dur="500" fill="hold"/>
                                        <p:tgtEl>
                                          <p:spTgt spid="3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4">
                                            <p:txEl>
                                              <p:pRg st="0" end="0"/>
                                            </p:txEl>
                                          </p:spTgt>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2" presetClass="entr" presetSubtype="8" fill="hold" grpId="0" nodeType="after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wipe(left)">
                                      <p:cBhvr>
                                        <p:cTn id="12" dur="2000"/>
                                        <p:tgtEl>
                                          <p:spTgt spid="25"/>
                                        </p:tgtEl>
                                      </p:cBhvr>
                                    </p:animEffect>
                                  </p:childTnLst>
                                </p:cTn>
                              </p:par>
                              <p:par>
                                <p:cTn id="13" presetID="22" presetClass="entr" presetSubtype="8" fill="hold" nodeType="withEffect">
                                  <p:stCondLst>
                                    <p:cond delay="0"/>
                                  </p:stCondLst>
                                  <p:childTnLst>
                                    <p:set>
                                      <p:cBhvr>
                                        <p:cTn id="14" dur="1" fill="hold">
                                          <p:stCondLst>
                                            <p:cond delay="0"/>
                                          </p:stCondLst>
                                        </p:cTn>
                                        <p:tgtEl>
                                          <p:spTgt spid="27"/>
                                        </p:tgtEl>
                                        <p:attrNameLst>
                                          <p:attrName>style.visibility</p:attrName>
                                        </p:attrNameLst>
                                      </p:cBhvr>
                                      <p:to>
                                        <p:strVal val="visible"/>
                                      </p:to>
                                    </p:set>
                                    <p:animEffect transition="in" filter="wipe(left)">
                                      <p:cBhvr>
                                        <p:cTn id="15" dur="1000"/>
                                        <p:tgtEl>
                                          <p:spTgt spid="27"/>
                                        </p:tgtEl>
                                      </p:cBhvr>
                                    </p:animEffect>
                                  </p:childTnLst>
                                </p:cTn>
                              </p:par>
                            </p:childTnLst>
                          </p:cTn>
                        </p:par>
                        <p:par>
                          <p:cTn id="16" fill="hold">
                            <p:stCondLst>
                              <p:cond delay="2500"/>
                            </p:stCondLst>
                            <p:childTnLst>
                              <p:par>
                                <p:cTn id="17" presetID="22" presetClass="entr" presetSubtype="8" fill="hold" grpId="0" nodeType="afterEffect">
                                  <p:stCondLst>
                                    <p:cond delay="0"/>
                                  </p:stCondLst>
                                  <p:childTnLst>
                                    <p:set>
                                      <p:cBhvr>
                                        <p:cTn id="18" dur="1" fill="hold">
                                          <p:stCondLst>
                                            <p:cond delay="0"/>
                                          </p:stCondLst>
                                        </p:cTn>
                                        <p:tgtEl>
                                          <p:spTgt spid="26"/>
                                        </p:tgtEl>
                                        <p:attrNameLst>
                                          <p:attrName>style.visibility</p:attrName>
                                        </p:attrNameLst>
                                      </p:cBhvr>
                                      <p:to>
                                        <p:strVal val="visible"/>
                                      </p:to>
                                    </p:set>
                                    <p:animEffect transition="in" filter="wipe(left)">
                                      <p:cBhvr>
                                        <p:cTn id="19" dur="1000"/>
                                        <p:tgtEl>
                                          <p:spTgt spid="26"/>
                                        </p:tgtEl>
                                      </p:cBhvr>
                                    </p:animEffect>
                                  </p:childTnLst>
                                </p:cTn>
                              </p:par>
                              <p:par>
                                <p:cTn id="20" presetID="2" presetClass="entr" presetSubtype="8" fill="hold" grpId="0" nodeType="withEffect">
                                  <p:stCondLst>
                                    <p:cond delay="250"/>
                                  </p:stCondLst>
                                  <p:childTnLst>
                                    <p:set>
                                      <p:cBhvr>
                                        <p:cTn id="21" dur="1" fill="hold">
                                          <p:stCondLst>
                                            <p:cond delay="0"/>
                                          </p:stCondLst>
                                        </p:cTn>
                                        <p:tgtEl>
                                          <p:spTgt spid="34">
                                            <p:txEl>
                                              <p:pRg st="1" end="1"/>
                                            </p:txEl>
                                          </p:spTgt>
                                        </p:tgtEl>
                                        <p:attrNameLst>
                                          <p:attrName>style.visibility</p:attrName>
                                        </p:attrNameLst>
                                      </p:cBhvr>
                                      <p:to>
                                        <p:strVal val="visible"/>
                                      </p:to>
                                    </p:set>
                                    <p:anim calcmode="lin" valueType="num">
                                      <p:cBhvr additive="base">
                                        <p:cTn id="22" dur="1000" fill="hold"/>
                                        <p:tgtEl>
                                          <p:spTgt spid="34">
                                            <p:txEl>
                                              <p:pRg st="1" end="1"/>
                                            </p:txEl>
                                          </p:spTgt>
                                        </p:tgtEl>
                                        <p:attrNameLst>
                                          <p:attrName>ppt_x</p:attrName>
                                        </p:attrNameLst>
                                      </p:cBhvr>
                                      <p:tavLst>
                                        <p:tav tm="0">
                                          <p:val>
                                            <p:strVal val="0-#ppt_w/2"/>
                                          </p:val>
                                        </p:tav>
                                        <p:tav tm="100000">
                                          <p:val>
                                            <p:strVal val="#ppt_x"/>
                                          </p:val>
                                        </p:tav>
                                      </p:tavLst>
                                    </p:anim>
                                    <p:anim calcmode="lin" valueType="num">
                                      <p:cBhvr additive="base">
                                        <p:cTn id="23" dur="1000" fill="hold"/>
                                        <p:tgtEl>
                                          <p:spTgt spid="34">
                                            <p:txEl>
                                              <p:pRg st="1" end="1"/>
                                            </p:txEl>
                                          </p:spTgt>
                                        </p:tgtEl>
                                        <p:attrNameLst>
                                          <p:attrName>ppt_y</p:attrName>
                                        </p:attrNameLst>
                                      </p:cBhvr>
                                      <p:tavLst>
                                        <p:tav tm="0">
                                          <p:val>
                                            <p:strVal val="#ppt_y"/>
                                          </p:val>
                                        </p:tav>
                                        <p:tav tm="100000">
                                          <p:val>
                                            <p:strVal val="#ppt_y"/>
                                          </p:val>
                                        </p:tav>
                                      </p:tavLst>
                                    </p:anim>
                                  </p:childTnLst>
                                </p:cTn>
                              </p:par>
                              <p:par>
                                <p:cTn id="24" presetID="10" presetClass="entr" presetSubtype="0" fill="hold" grpId="0" nodeType="withEffect">
                                  <p:stCondLst>
                                    <p:cond delay="0"/>
                                  </p:stCondLst>
                                  <p:childTnLst>
                                    <p:set>
                                      <p:cBhvr>
                                        <p:cTn id="25" dur="1" fill="hold">
                                          <p:stCondLst>
                                            <p:cond delay="0"/>
                                          </p:stCondLst>
                                        </p:cTn>
                                        <p:tgtEl>
                                          <p:spTgt spid="52"/>
                                        </p:tgtEl>
                                        <p:attrNameLst>
                                          <p:attrName>style.visibility</p:attrName>
                                        </p:attrNameLst>
                                      </p:cBhvr>
                                      <p:to>
                                        <p:strVal val="visible"/>
                                      </p:to>
                                    </p:set>
                                    <p:animEffect transition="in" filter="fade">
                                      <p:cBhvr>
                                        <p:cTn id="26" dur="1000"/>
                                        <p:tgtEl>
                                          <p:spTgt spid="52"/>
                                        </p:tgtEl>
                                      </p:cBhvr>
                                    </p:animEffect>
                                  </p:childTnLst>
                                </p:cTn>
                              </p:par>
                              <p:par>
                                <p:cTn id="27" presetID="10" presetClass="entr" presetSubtype="0" fill="hold" nodeType="withEffect">
                                  <p:stCondLst>
                                    <p:cond delay="0"/>
                                  </p:stCondLst>
                                  <p:childTnLst>
                                    <p:set>
                                      <p:cBhvr>
                                        <p:cTn id="28" dur="1" fill="hold">
                                          <p:stCondLst>
                                            <p:cond delay="0"/>
                                          </p:stCondLst>
                                        </p:cTn>
                                        <p:tgtEl>
                                          <p:spTgt spid="5"/>
                                        </p:tgtEl>
                                        <p:attrNameLst>
                                          <p:attrName>style.visibility</p:attrName>
                                        </p:attrNameLst>
                                      </p:cBhvr>
                                      <p:to>
                                        <p:strVal val="visible"/>
                                      </p:to>
                                    </p:set>
                                    <p:animEffect transition="in" filter="fade">
                                      <p:cBhvr>
                                        <p:cTn id="29" dur="2000"/>
                                        <p:tgtEl>
                                          <p:spTgt spid="5"/>
                                        </p:tgtEl>
                                      </p:cBhvr>
                                    </p:animEffect>
                                  </p:childTnLst>
                                </p:cTn>
                              </p:par>
                              <p:par>
                                <p:cTn id="30" presetID="3" presetClass="entr" presetSubtype="5" fill="hold" nodeType="withEffect">
                                  <p:stCondLst>
                                    <p:cond delay="0"/>
                                  </p:stCondLst>
                                  <p:childTnLst>
                                    <p:set>
                                      <p:cBhvr>
                                        <p:cTn id="31" dur="1" fill="hold">
                                          <p:stCondLst>
                                            <p:cond delay="0"/>
                                          </p:stCondLst>
                                        </p:cTn>
                                        <p:tgtEl>
                                          <p:spTgt spid="39"/>
                                        </p:tgtEl>
                                        <p:attrNameLst>
                                          <p:attrName>style.visibility</p:attrName>
                                        </p:attrNameLst>
                                      </p:cBhvr>
                                      <p:to>
                                        <p:strVal val="visible"/>
                                      </p:to>
                                    </p:set>
                                    <p:animEffect transition="in" filter="blinds(vertical)">
                                      <p:cBhvr>
                                        <p:cTn id="32" dur="500"/>
                                        <p:tgtEl>
                                          <p:spTgt spid="39"/>
                                        </p:tgtEl>
                                      </p:cBhvr>
                                    </p:animEffect>
                                  </p:childTnLst>
                                </p:cTn>
                              </p:par>
                              <p:par>
                                <p:cTn id="33" presetID="3" presetClass="entr" presetSubtype="5" fill="hold" nodeType="withEffect">
                                  <p:stCondLst>
                                    <p:cond delay="0"/>
                                  </p:stCondLst>
                                  <p:childTnLst>
                                    <p:set>
                                      <p:cBhvr>
                                        <p:cTn id="34" dur="1" fill="hold">
                                          <p:stCondLst>
                                            <p:cond delay="0"/>
                                          </p:stCondLst>
                                        </p:cTn>
                                        <p:tgtEl>
                                          <p:spTgt spid="53"/>
                                        </p:tgtEl>
                                        <p:attrNameLst>
                                          <p:attrName>style.visibility</p:attrName>
                                        </p:attrNameLst>
                                      </p:cBhvr>
                                      <p:to>
                                        <p:strVal val="visible"/>
                                      </p:to>
                                    </p:set>
                                    <p:animEffect transition="in" filter="blinds(vertical)">
                                      <p:cBhvr>
                                        <p:cTn id="35" dur="500"/>
                                        <p:tgtEl>
                                          <p:spTgt spid="53"/>
                                        </p:tgtEl>
                                      </p:cBhvr>
                                    </p:animEffect>
                                  </p:childTnLst>
                                </p:cTn>
                              </p:par>
                              <p:par>
                                <p:cTn id="36" presetID="22" presetClass="entr" presetSubtype="8" fill="hold" nodeType="withEffect">
                                  <p:stCondLst>
                                    <p:cond delay="0"/>
                                  </p:stCondLst>
                                  <p:childTnLst>
                                    <p:set>
                                      <p:cBhvr>
                                        <p:cTn id="37" dur="1" fill="hold">
                                          <p:stCondLst>
                                            <p:cond delay="0"/>
                                          </p:stCondLst>
                                        </p:cTn>
                                        <p:tgtEl>
                                          <p:spTgt spid="30"/>
                                        </p:tgtEl>
                                        <p:attrNameLst>
                                          <p:attrName>style.visibility</p:attrName>
                                        </p:attrNameLst>
                                      </p:cBhvr>
                                      <p:to>
                                        <p:strVal val="visible"/>
                                      </p:to>
                                    </p:set>
                                    <p:animEffect transition="in" filter="wipe(left)">
                                      <p:cBhvr>
                                        <p:cTn id="38" dur="10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 grpId="0" uiExpand="1" build="p"/>
      <p:bldP spid="52" grpId="0"/>
      <p:bldP spid="25" grpId="0"/>
      <p:bldP spid="26"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4" name="Group 53">
            <a:extLst>
              <a:ext uri="{FF2B5EF4-FFF2-40B4-BE49-F238E27FC236}">
                <a16:creationId xmlns:a16="http://schemas.microsoft.com/office/drawing/2014/main" id="{FA67A89E-0ABA-A94C-9C07-89766A6830D4}"/>
              </a:ext>
            </a:extLst>
          </p:cNvPr>
          <p:cNvGrpSpPr/>
          <p:nvPr/>
        </p:nvGrpSpPr>
        <p:grpSpPr>
          <a:xfrm>
            <a:off x="0" y="0"/>
            <a:ext cx="1262743" cy="6858000"/>
            <a:chOff x="0" y="0"/>
            <a:chExt cx="904431" cy="1161142"/>
          </a:xfrm>
        </p:grpSpPr>
        <p:sp>
          <p:nvSpPr>
            <p:cNvPr id="55" name="Rectangle 54">
              <a:extLst>
                <a:ext uri="{FF2B5EF4-FFF2-40B4-BE49-F238E27FC236}">
                  <a16:creationId xmlns:a16="http://schemas.microsoft.com/office/drawing/2014/main" id="{999A05B4-862E-BF4A-BA88-21591011AF88}"/>
                </a:ext>
              </a:extLst>
            </p:cNvPr>
            <p:cNvSpPr/>
            <p:nvPr/>
          </p:nvSpPr>
          <p:spPr>
            <a:xfrm>
              <a:off x="0" y="0"/>
              <a:ext cx="348343" cy="1161142"/>
            </a:xfrm>
            <a:prstGeom prst="rect">
              <a:avLst/>
            </a:prstGeom>
            <a:solidFill>
              <a:srgbClr val="AEC5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E7CD68FF-31AB-2141-A813-8837BE63AFBD}"/>
                </a:ext>
              </a:extLst>
            </p:cNvPr>
            <p:cNvSpPr/>
            <p:nvPr/>
          </p:nvSpPr>
          <p:spPr>
            <a:xfrm>
              <a:off x="419831" y="0"/>
              <a:ext cx="189769" cy="1161142"/>
            </a:xfrm>
            <a:prstGeom prst="rect">
              <a:avLst/>
            </a:prstGeom>
            <a:solidFill>
              <a:srgbClr val="AEC544">
                <a:alpha val="4858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186A9C34-0ED8-014B-B07A-5D8F46A08B6A}"/>
                </a:ext>
              </a:extLst>
            </p:cNvPr>
            <p:cNvSpPr/>
            <p:nvPr/>
          </p:nvSpPr>
          <p:spPr>
            <a:xfrm>
              <a:off x="687262" y="0"/>
              <a:ext cx="93788" cy="1161142"/>
            </a:xfrm>
            <a:prstGeom prst="rect">
              <a:avLst/>
            </a:prstGeom>
            <a:solidFill>
              <a:srgbClr val="AEC544">
                <a:alpha val="29787"/>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1822296D-B465-3E46-9083-17D344315428}"/>
                </a:ext>
              </a:extLst>
            </p:cNvPr>
            <p:cNvSpPr/>
            <p:nvPr/>
          </p:nvSpPr>
          <p:spPr>
            <a:xfrm>
              <a:off x="858712" y="0"/>
              <a:ext cx="45719" cy="1161142"/>
            </a:xfrm>
            <a:prstGeom prst="rect">
              <a:avLst/>
            </a:prstGeom>
            <a:solidFill>
              <a:srgbClr val="AEC544">
                <a:alpha val="11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9" name="Subtitle 4">
            <a:extLst>
              <a:ext uri="{FF2B5EF4-FFF2-40B4-BE49-F238E27FC236}">
                <a16:creationId xmlns:a16="http://schemas.microsoft.com/office/drawing/2014/main" id="{05BC06CB-8E0A-7348-8FE5-0488AC7DBE5D}"/>
              </a:ext>
            </a:extLst>
          </p:cNvPr>
          <p:cNvSpPr txBox="1">
            <a:spLocks/>
          </p:cNvSpPr>
          <p:nvPr/>
        </p:nvSpPr>
        <p:spPr bwMode="auto">
          <a:xfrm>
            <a:off x="1464075" y="-2"/>
            <a:ext cx="8362029"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sz="4800" b="1">
                <a:solidFill>
                  <a:srgbClr val="AEC544"/>
                </a:solidFill>
                <a:latin typeface="Arial" panose="020B0604020202020204" pitchFamily="34" charset="0"/>
                <a:ea typeface="ＭＳ Ｐゴシック" pitchFamily="-108" charset="-128"/>
                <a:cs typeface="Arial" panose="020B0604020202020204" pitchFamily="34" charset="0"/>
              </a:rPr>
              <a:t>Universities’ testimonials</a:t>
            </a:r>
          </a:p>
        </p:txBody>
      </p:sp>
      <p:pic>
        <p:nvPicPr>
          <p:cNvPr id="33" name="Picture 32">
            <a:extLst>
              <a:ext uri="{FF2B5EF4-FFF2-40B4-BE49-F238E27FC236}">
                <a16:creationId xmlns:a16="http://schemas.microsoft.com/office/drawing/2014/main" id="{E5CFF754-9D39-224A-91DE-164EA6DEDB23}"/>
              </a:ext>
            </a:extLst>
          </p:cNvPr>
          <p:cNvPicPr>
            <a:picLocks noChangeAspect="1"/>
          </p:cNvPicPr>
          <p:nvPr/>
        </p:nvPicPr>
        <p:blipFill>
          <a:blip r:embed="rId3"/>
          <a:stretch>
            <a:fillRect/>
          </a:stretch>
        </p:blipFill>
        <p:spPr>
          <a:xfrm>
            <a:off x="-11798" y="5827199"/>
            <a:ext cx="5056136" cy="1029953"/>
          </a:xfrm>
          <a:prstGeom prst="rect">
            <a:avLst/>
          </a:prstGeom>
          <a:effectLst>
            <a:outerShdw blurRad="190500" dist="76200" dir="16200000" rotWithShape="0">
              <a:prstClr val="black">
                <a:alpha val="5000"/>
              </a:prstClr>
            </a:outerShdw>
          </a:effectLst>
        </p:spPr>
      </p:pic>
      <p:sp>
        <p:nvSpPr>
          <p:cNvPr id="38" name="Rectangle 37">
            <a:extLst>
              <a:ext uri="{FF2B5EF4-FFF2-40B4-BE49-F238E27FC236}">
                <a16:creationId xmlns:a16="http://schemas.microsoft.com/office/drawing/2014/main" id="{AE62D7C2-0D32-A04D-A1A1-977039EFE8E8}"/>
              </a:ext>
            </a:extLst>
          </p:cNvPr>
          <p:cNvSpPr/>
          <p:nvPr/>
        </p:nvSpPr>
        <p:spPr>
          <a:xfrm>
            <a:off x="1501957" y="1413319"/>
            <a:ext cx="8544678" cy="4666057"/>
          </a:xfrm>
          <a:prstGeom prst="rect">
            <a:avLst/>
          </a:prstGeom>
          <a:solidFill>
            <a:schemeClr val="bg1"/>
          </a:solidFill>
          <a:ln w="12700">
            <a:solidFill>
              <a:srgbClr val="AEC54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 name="Group 38">
            <a:extLst>
              <a:ext uri="{FF2B5EF4-FFF2-40B4-BE49-F238E27FC236}">
                <a16:creationId xmlns:a16="http://schemas.microsoft.com/office/drawing/2014/main" id="{5B21C4CA-E4D0-A944-B12E-B430BBAB854D}"/>
              </a:ext>
            </a:extLst>
          </p:cNvPr>
          <p:cNvGrpSpPr/>
          <p:nvPr/>
        </p:nvGrpSpPr>
        <p:grpSpPr>
          <a:xfrm>
            <a:off x="10389922" y="-848"/>
            <a:ext cx="1802078" cy="6858848"/>
            <a:chOff x="10389922" y="-848"/>
            <a:chExt cx="1802078" cy="6858848"/>
          </a:xfrm>
        </p:grpSpPr>
        <p:sp>
          <p:nvSpPr>
            <p:cNvPr id="42" name="Rectangle 41">
              <a:extLst>
                <a:ext uri="{FF2B5EF4-FFF2-40B4-BE49-F238E27FC236}">
                  <a16:creationId xmlns:a16="http://schemas.microsoft.com/office/drawing/2014/main" id="{7D2C05E0-3898-9645-8DBA-DB8EE8F9F137}"/>
                </a:ext>
              </a:extLst>
            </p:cNvPr>
            <p:cNvSpPr/>
            <p:nvPr/>
          </p:nvSpPr>
          <p:spPr>
            <a:xfrm>
              <a:off x="11161579" y="699732"/>
              <a:ext cx="1030421" cy="6158268"/>
            </a:xfrm>
            <a:prstGeom prst="rect">
              <a:avLst/>
            </a:prstGeom>
            <a:solidFill>
              <a:srgbClr val="AEC5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3" name="Group 42">
              <a:extLst>
                <a:ext uri="{FF2B5EF4-FFF2-40B4-BE49-F238E27FC236}">
                  <a16:creationId xmlns:a16="http://schemas.microsoft.com/office/drawing/2014/main" id="{649395AC-DD2E-2041-B61E-B5CEC4D42B59}"/>
                </a:ext>
              </a:extLst>
            </p:cNvPr>
            <p:cNvGrpSpPr/>
            <p:nvPr/>
          </p:nvGrpSpPr>
          <p:grpSpPr>
            <a:xfrm flipH="1">
              <a:off x="10389922" y="-848"/>
              <a:ext cx="1259418" cy="6858000"/>
              <a:chOff x="0" y="0"/>
              <a:chExt cx="904431" cy="1161142"/>
            </a:xfrm>
          </p:grpSpPr>
          <p:sp>
            <p:nvSpPr>
              <p:cNvPr id="44" name="Rectangle 43">
                <a:extLst>
                  <a:ext uri="{FF2B5EF4-FFF2-40B4-BE49-F238E27FC236}">
                    <a16:creationId xmlns:a16="http://schemas.microsoft.com/office/drawing/2014/main" id="{3953BF4B-33A0-3E43-9133-CF822CC03051}"/>
                  </a:ext>
                </a:extLst>
              </p:cNvPr>
              <p:cNvSpPr/>
              <p:nvPr/>
            </p:nvSpPr>
            <p:spPr>
              <a:xfrm>
                <a:off x="0" y="0"/>
                <a:ext cx="348343" cy="1161142"/>
              </a:xfrm>
              <a:prstGeom prst="rect">
                <a:avLst/>
              </a:prstGeom>
              <a:solidFill>
                <a:srgbClr val="AEC5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233D0E5B-FD51-8D4D-B879-02F5698F04D9}"/>
                  </a:ext>
                </a:extLst>
              </p:cNvPr>
              <p:cNvSpPr/>
              <p:nvPr/>
            </p:nvSpPr>
            <p:spPr>
              <a:xfrm>
                <a:off x="419831" y="0"/>
                <a:ext cx="189769" cy="1161142"/>
              </a:xfrm>
              <a:prstGeom prst="rect">
                <a:avLst/>
              </a:prstGeom>
              <a:solidFill>
                <a:srgbClr val="AEC544">
                  <a:alpha val="501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D955E20A-72E0-0145-9073-056981A760AE}"/>
                  </a:ext>
                </a:extLst>
              </p:cNvPr>
              <p:cNvSpPr/>
              <p:nvPr/>
            </p:nvSpPr>
            <p:spPr>
              <a:xfrm>
                <a:off x="687262" y="0"/>
                <a:ext cx="93788" cy="1161142"/>
              </a:xfrm>
              <a:prstGeom prst="rect">
                <a:avLst/>
              </a:prstGeom>
              <a:solidFill>
                <a:srgbClr val="AEC544">
                  <a:alpha val="30858"/>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30287B77-FD9E-FE48-92A1-F996CA1C2022}"/>
                  </a:ext>
                </a:extLst>
              </p:cNvPr>
              <p:cNvSpPr/>
              <p:nvPr/>
            </p:nvSpPr>
            <p:spPr>
              <a:xfrm>
                <a:off x="858712" y="0"/>
                <a:ext cx="45719" cy="1161142"/>
              </a:xfrm>
              <a:prstGeom prst="rect">
                <a:avLst/>
              </a:prstGeom>
              <a:solidFill>
                <a:srgbClr val="AEC544">
                  <a:alpha val="102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grpSp>
        <p:nvGrpSpPr>
          <p:cNvPr id="48" name="Group 47">
            <a:extLst>
              <a:ext uri="{FF2B5EF4-FFF2-40B4-BE49-F238E27FC236}">
                <a16:creationId xmlns:a16="http://schemas.microsoft.com/office/drawing/2014/main" id="{988DB19E-E9A0-264D-8A2C-2D15EC6B3370}"/>
              </a:ext>
            </a:extLst>
          </p:cNvPr>
          <p:cNvGrpSpPr/>
          <p:nvPr/>
        </p:nvGrpSpPr>
        <p:grpSpPr>
          <a:xfrm>
            <a:off x="10218420" y="-1"/>
            <a:ext cx="1973580" cy="699733"/>
            <a:chOff x="10218420" y="-1"/>
            <a:chExt cx="1973580" cy="699733"/>
          </a:xfrm>
        </p:grpSpPr>
        <p:grpSp>
          <p:nvGrpSpPr>
            <p:cNvPr id="49" name="Group 48">
              <a:extLst>
                <a:ext uri="{FF2B5EF4-FFF2-40B4-BE49-F238E27FC236}">
                  <a16:creationId xmlns:a16="http://schemas.microsoft.com/office/drawing/2014/main" id="{169735DB-1510-DA44-944C-2D86F702F4A0}"/>
                </a:ext>
              </a:extLst>
            </p:cNvPr>
            <p:cNvGrpSpPr/>
            <p:nvPr/>
          </p:nvGrpSpPr>
          <p:grpSpPr>
            <a:xfrm>
              <a:off x="10218420" y="-1"/>
              <a:ext cx="1973580" cy="699733"/>
              <a:chOff x="10218420" y="-1"/>
              <a:chExt cx="1973580" cy="699733"/>
            </a:xfrm>
          </p:grpSpPr>
          <p:sp>
            <p:nvSpPr>
              <p:cNvPr id="51" name="Oval 50">
                <a:extLst>
                  <a:ext uri="{FF2B5EF4-FFF2-40B4-BE49-F238E27FC236}">
                    <a16:creationId xmlns:a16="http://schemas.microsoft.com/office/drawing/2014/main" id="{5C5CADA1-5071-A340-8924-5912117E379B}"/>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CDD745BF-B085-1F49-B5B7-4DBAC23FABC2}"/>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0" name="Picture 49">
              <a:extLst>
                <a:ext uri="{FF2B5EF4-FFF2-40B4-BE49-F238E27FC236}">
                  <a16:creationId xmlns:a16="http://schemas.microsoft.com/office/drawing/2014/main" id="{B67BDC11-E8C4-9D45-A489-6A6E2B61FD3D}"/>
                </a:ext>
              </a:extLst>
            </p:cNvPr>
            <p:cNvPicPr>
              <a:picLocks noChangeAspect="1"/>
            </p:cNvPicPr>
            <p:nvPr/>
          </p:nvPicPr>
          <p:blipFill>
            <a:blip r:embed="rId4"/>
            <a:stretch>
              <a:fillRect/>
            </a:stretch>
          </p:blipFill>
          <p:spPr>
            <a:xfrm>
              <a:off x="10267322" y="37500"/>
              <a:ext cx="1919725" cy="652707"/>
            </a:xfrm>
            <a:prstGeom prst="rect">
              <a:avLst/>
            </a:prstGeom>
          </p:spPr>
        </p:pic>
      </p:grpSp>
      <p:sp>
        <p:nvSpPr>
          <p:cNvPr id="53" name="Subtitle 4">
            <a:extLst>
              <a:ext uri="{FF2B5EF4-FFF2-40B4-BE49-F238E27FC236}">
                <a16:creationId xmlns:a16="http://schemas.microsoft.com/office/drawing/2014/main" id="{621D0881-F300-734B-8D1F-5655FE1B443E}"/>
              </a:ext>
            </a:extLst>
          </p:cNvPr>
          <p:cNvSpPr txBox="1">
            <a:spLocks/>
          </p:cNvSpPr>
          <p:nvPr/>
        </p:nvSpPr>
        <p:spPr bwMode="auto">
          <a:xfrm rot="16200000">
            <a:off x="8942721" y="3158962"/>
            <a:ext cx="6025392" cy="1238960"/>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algn="ctr" defTabSz="457200" fontAlgn="base">
              <a:lnSpc>
                <a:spcPts val="5400"/>
              </a:lnSpc>
              <a:spcBef>
                <a:spcPct val="20000"/>
              </a:spcBef>
              <a:spcAft>
                <a:spcPts val="600"/>
              </a:spcAft>
              <a:defRPr/>
            </a:pPr>
            <a:r>
              <a:rPr lang="en-US" sz="4800" b="1" spc="-80">
                <a:solidFill>
                  <a:schemeClr val="bg1"/>
                </a:solidFill>
                <a:latin typeface="Arial" panose="020B0604020202020204" pitchFamily="34" charset="0"/>
                <a:ea typeface="ＭＳ Ｐゴシック" pitchFamily="-108" charset="-128"/>
                <a:cs typeface="Arial" panose="020B0604020202020204" pitchFamily="34" charset="0"/>
              </a:rPr>
              <a:t>Recognition of the IB</a:t>
            </a:r>
          </a:p>
        </p:txBody>
      </p:sp>
      <p:pic>
        <p:nvPicPr>
          <p:cNvPr id="26" name="Online Media 4">
            <a:hlinkClick r:id="" action="ppaction://media"/>
            <a:extLst>
              <a:ext uri="{FF2B5EF4-FFF2-40B4-BE49-F238E27FC236}">
                <a16:creationId xmlns:a16="http://schemas.microsoft.com/office/drawing/2014/main" id="{D675B0E1-D2A5-3348-B509-765D1C0FEA6F}"/>
              </a:ext>
            </a:extLst>
          </p:cNvPr>
          <p:cNvPicPr>
            <a:picLocks noRot="1" noChangeAspect="1"/>
          </p:cNvPicPr>
          <p:nvPr>
            <a:videoFile r:link="rId1"/>
          </p:nvPr>
        </p:nvPicPr>
        <p:blipFill>
          <a:blip r:embed="rId5"/>
          <a:stretch>
            <a:fillRect/>
          </a:stretch>
        </p:blipFill>
        <p:spPr>
          <a:xfrm>
            <a:off x="1955001" y="1593418"/>
            <a:ext cx="7658525" cy="4308502"/>
          </a:xfrm>
          <a:prstGeom prst="rect">
            <a:avLst/>
          </a:prstGeom>
        </p:spPr>
      </p:pic>
      <p:sp>
        <p:nvSpPr>
          <p:cNvPr id="27" name="TextBox 26">
            <a:extLst>
              <a:ext uri="{FF2B5EF4-FFF2-40B4-BE49-F238E27FC236}">
                <a16:creationId xmlns:a16="http://schemas.microsoft.com/office/drawing/2014/main" id="{1C137F86-CE19-0C48-8CB0-E87263A99C78}"/>
              </a:ext>
            </a:extLst>
          </p:cNvPr>
          <p:cNvSpPr txBox="1"/>
          <p:nvPr/>
        </p:nvSpPr>
        <p:spPr>
          <a:xfrm>
            <a:off x="1510758" y="793750"/>
            <a:ext cx="6456241" cy="430887"/>
          </a:xfrm>
          <a:prstGeom prst="rect">
            <a:avLst/>
          </a:prstGeom>
          <a:noFill/>
        </p:spPr>
        <p:txBody>
          <a:bodyPr wrap="square" lIns="0" tIns="0" rIns="0" bIns="0" rtlCol="0">
            <a:spAutoFit/>
          </a:bodyPr>
          <a:lstStyle/>
          <a:p>
            <a:r>
              <a:rPr lang="en-US" sz="2800" b="1">
                <a:solidFill>
                  <a:srgbClr val="AEC544"/>
                </a:solidFill>
                <a:latin typeface="Arial" panose="020B0604020202020204" pitchFamily="34" charset="0"/>
                <a:cs typeface="Arial" panose="020B0604020202020204" pitchFamily="34" charset="0"/>
              </a:rPr>
              <a:t>Asia-Pacific</a:t>
            </a:r>
          </a:p>
        </p:txBody>
      </p:sp>
    </p:spTree>
    <p:extLst>
      <p:ext uri="{BB962C8B-B14F-4D97-AF65-F5344CB8AC3E}">
        <p14:creationId xmlns:p14="http://schemas.microsoft.com/office/powerpoint/2010/main" val="12051424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27"/>
                                        </p:tgtEl>
                                        <p:attrNameLst>
                                          <p:attrName>style.visibility</p:attrName>
                                        </p:attrNameLst>
                                      </p:cBhvr>
                                      <p:to>
                                        <p:strVal val="visible"/>
                                      </p:to>
                                    </p:set>
                                    <p:anim calcmode="lin" valueType="num">
                                      <p:cBhvr additive="base">
                                        <p:cTn id="7" dur="500" fill="hold"/>
                                        <p:tgtEl>
                                          <p:spTgt spid="27"/>
                                        </p:tgtEl>
                                        <p:attrNameLst>
                                          <p:attrName>ppt_x</p:attrName>
                                        </p:attrNameLst>
                                      </p:cBhvr>
                                      <p:tavLst>
                                        <p:tav tm="0">
                                          <p:val>
                                            <p:strVal val="0-#ppt_w/2"/>
                                          </p:val>
                                        </p:tav>
                                        <p:tav tm="100000">
                                          <p:val>
                                            <p:strVal val="#ppt_x"/>
                                          </p:val>
                                        </p:tav>
                                      </p:tavLst>
                                    </p:anim>
                                    <p:anim calcmode="lin" valueType="num">
                                      <p:cBhvr additive="base">
                                        <p:cTn id="8" dur="500" fill="hold"/>
                                        <p:tgtEl>
                                          <p:spTgt spid="27"/>
                                        </p:tgtEl>
                                        <p:attrNameLst>
                                          <p:attrName>ppt_y</p:attrName>
                                        </p:attrNameLst>
                                      </p:cBhvr>
                                      <p:tavLst>
                                        <p:tav tm="0">
                                          <p:val>
                                            <p:strVal val="#ppt_y"/>
                                          </p:val>
                                        </p:tav>
                                        <p:tav tm="100000">
                                          <p:val>
                                            <p:strVal val="#ppt_y"/>
                                          </p:val>
                                        </p:tav>
                                      </p:tavLst>
                                    </p:anim>
                                  </p:childTnLst>
                                </p:cTn>
                              </p:par>
                              <p:par>
                                <p:cTn id="9" presetID="21" presetClass="entr" presetSubtype="1" fill="hold" grpId="0" nodeType="withEffect">
                                  <p:stCondLst>
                                    <p:cond delay="0"/>
                                  </p:stCondLst>
                                  <p:childTnLst>
                                    <p:set>
                                      <p:cBhvr>
                                        <p:cTn id="10" dur="1" fill="hold">
                                          <p:stCondLst>
                                            <p:cond delay="0"/>
                                          </p:stCondLst>
                                        </p:cTn>
                                        <p:tgtEl>
                                          <p:spTgt spid="38"/>
                                        </p:tgtEl>
                                        <p:attrNameLst>
                                          <p:attrName>style.visibility</p:attrName>
                                        </p:attrNameLst>
                                      </p:cBhvr>
                                      <p:to>
                                        <p:strVal val="visible"/>
                                      </p:to>
                                    </p:set>
                                    <p:animEffect transition="in" filter="wheel(1)">
                                      <p:cBhvr>
                                        <p:cTn id="11" dur="2000"/>
                                        <p:tgtEl>
                                          <p:spTgt spid="38"/>
                                        </p:tgtEl>
                                      </p:cBhvr>
                                    </p:animEffect>
                                  </p:childTnLst>
                                </p:cTn>
                              </p:par>
                              <p:par>
                                <p:cTn id="12" presetID="10" presetClass="entr" presetSubtype="0" fill="hold" grpId="0" nodeType="withEffect">
                                  <p:stCondLst>
                                    <p:cond delay="250"/>
                                  </p:stCondLst>
                                  <p:childTnLst>
                                    <p:set>
                                      <p:cBhvr>
                                        <p:cTn id="13" dur="1" fill="hold">
                                          <p:stCondLst>
                                            <p:cond delay="0"/>
                                          </p:stCondLst>
                                        </p:cTn>
                                        <p:tgtEl>
                                          <p:spTgt spid="53"/>
                                        </p:tgtEl>
                                        <p:attrNameLst>
                                          <p:attrName>style.visibility</p:attrName>
                                        </p:attrNameLst>
                                      </p:cBhvr>
                                      <p:to>
                                        <p:strVal val="visible"/>
                                      </p:to>
                                    </p:set>
                                    <p:animEffect transition="in" filter="fade">
                                      <p:cBhvr>
                                        <p:cTn id="14" dur="1000"/>
                                        <p:tgtEl>
                                          <p:spTgt spid="53"/>
                                        </p:tgtEl>
                                      </p:cBhvr>
                                    </p:animEffect>
                                  </p:childTnLst>
                                </p:cTn>
                              </p:par>
                              <p:par>
                                <p:cTn id="15" presetID="3" presetClass="entr" presetSubtype="5" fill="hold" nodeType="withEffect">
                                  <p:stCondLst>
                                    <p:cond delay="250"/>
                                  </p:stCondLst>
                                  <p:childTnLst>
                                    <p:set>
                                      <p:cBhvr>
                                        <p:cTn id="16" dur="1" fill="hold">
                                          <p:stCondLst>
                                            <p:cond delay="0"/>
                                          </p:stCondLst>
                                        </p:cTn>
                                        <p:tgtEl>
                                          <p:spTgt spid="39"/>
                                        </p:tgtEl>
                                        <p:attrNameLst>
                                          <p:attrName>style.visibility</p:attrName>
                                        </p:attrNameLst>
                                      </p:cBhvr>
                                      <p:to>
                                        <p:strVal val="visible"/>
                                      </p:to>
                                    </p:set>
                                    <p:animEffect transition="in" filter="blinds(vertical)">
                                      <p:cBhvr>
                                        <p:cTn id="17" dur="500"/>
                                        <p:tgtEl>
                                          <p:spTgt spid="39"/>
                                        </p:tgtEl>
                                      </p:cBhvr>
                                    </p:animEffect>
                                  </p:childTnLst>
                                </p:cTn>
                              </p:par>
                              <p:par>
                                <p:cTn id="18" presetID="3" presetClass="entr" presetSubtype="5" fill="hold" nodeType="withEffect">
                                  <p:stCondLst>
                                    <p:cond delay="250"/>
                                  </p:stCondLst>
                                  <p:childTnLst>
                                    <p:set>
                                      <p:cBhvr>
                                        <p:cTn id="19" dur="1" fill="hold">
                                          <p:stCondLst>
                                            <p:cond delay="0"/>
                                          </p:stCondLst>
                                        </p:cTn>
                                        <p:tgtEl>
                                          <p:spTgt spid="54"/>
                                        </p:tgtEl>
                                        <p:attrNameLst>
                                          <p:attrName>style.visibility</p:attrName>
                                        </p:attrNameLst>
                                      </p:cBhvr>
                                      <p:to>
                                        <p:strVal val="visible"/>
                                      </p:to>
                                    </p:set>
                                    <p:animEffect transition="in" filter="blinds(vertical)">
                                      <p:cBhvr>
                                        <p:cTn id="20" dur="500"/>
                                        <p:tgtEl>
                                          <p:spTgt spid="54"/>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21" restart="whenNotActive" fill="hold" evtFilter="cancelBubble" nodeType="interactiveSeq">
                <p:stCondLst>
                  <p:cond evt="onClick" delay="0">
                    <p:tgtEl>
                      <p:spTgt spid="26"/>
                    </p:tgtEl>
                  </p:cond>
                </p:stCondLst>
                <p:endSync evt="end" delay="0">
                  <p:rtn val="all"/>
                </p:endSync>
                <p:childTnLst>
                  <p:par>
                    <p:cTn id="22" fill="hold">
                      <p:stCondLst>
                        <p:cond delay="0"/>
                      </p:stCondLst>
                      <p:childTnLst>
                        <p:par>
                          <p:cTn id="23" fill="hold">
                            <p:stCondLst>
                              <p:cond delay="0"/>
                            </p:stCondLst>
                            <p:childTnLst>
                              <p:par>
                                <p:cTn id="24" presetID="2" presetClass="mediacall" presetSubtype="0" fill="hold" nodeType="clickEffect">
                                  <p:stCondLst>
                                    <p:cond delay="0"/>
                                  </p:stCondLst>
                                  <p:childTnLst>
                                    <p:cmd type="call" cmd="togglePause">
                                      <p:cBhvr>
                                        <p:cTn id="25" dur="1" fill="hold"/>
                                        <p:tgtEl>
                                          <p:spTgt spid="26"/>
                                        </p:tgtEl>
                                      </p:cBhvr>
                                    </p:cmd>
                                  </p:childTnLst>
                                </p:cTn>
                              </p:par>
                            </p:childTnLst>
                          </p:cTn>
                        </p:par>
                      </p:childTnLst>
                    </p:cTn>
                  </p:par>
                </p:childTnLst>
              </p:cTn>
              <p:nextCondLst>
                <p:cond evt="onClick" delay="0">
                  <p:tgtEl>
                    <p:spTgt spid="26"/>
                  </p:tgtEl>
                </p:cond>
              </p:nextCondLst>
            </p:seq>
            <p:video>
              <p:cMediaNode vol="80000">
                <p:cTn id="26" fill="hold" display="0">
                  <p:stCondLst>
                    <p:cond delay="indefinite"/>
                  </p:stCondLst>
                </p:cTn>
                <p:tgtEl>
                  <p:spTgt spid="26"/>
                </p:tgtEl>
              </p:cMediaNode>
            </p:video>
          </p:childTnLst>
        </p:cTn>
      </p:par>
    </p:tnLst>
    <p:bldLst>
      <p:bldP spid="38" grpId="0" animBg="1"/>
      <p:bldP spid="53" grpId="0"/>
      <p:bldP spid="27"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4" name="Group 53">
            <a:extLst>
              <a:ext uri="{FF2B5EF4-FFF2-40B4-BE49-F238E27FC236}">
                <a16:creationId xmlns:a16="http://schemas.microsoft.com/office/drawing/2014/main" id="{FA67A89E-0ABA-A94C-9C07-89766A6830D4}"/>
              </a:ext>
            </a:extLst>
          </p:cNvPr>
          <p:cNvGrpSpPr/>
          <p:nvPr/>
        </p:nvGrpSpPr>
        <p:grpSpPr>
          <a:xfrm>
            <a:off x="0" y="0"/>
            <a:ext cx="1262743" cy="6858000"/>
            <a:chOff x="0" y="0"/>
            <a:chExt cx="904431" cy="1161142"/>
          </a:xfrm>
        </p:grpSpPr>
        <p:sp>
          <p:nvSpPr>
            <p:cNvPr id="55" name="Rectangle 54">
              <a:extLst>
                <a:ext uri="{FF2B5EF4-FFF2-40B4-BE49-F238E27FC236}">
                  <a16:creationId xmlns:a16="http://schemas.microsoft.com/office/drawing/2014/main" id="{999A05B4-862E-BF4A-BA88-21591011AF88}"/>
                </a:ext>
              </a:extLst>
            </p:cNvPr>
            <p:cNvSpPr/>
            <p:nvPr/>
          </p:nvSpPr>
          <p:spPr>
            <a:xfrm>
              <a:off x="0" y="0"/>
              <a:ext cx="348343" cy="1161142"/>
            </a:xfrm>
            <a:prstGeom prst="rect">
              <a:avLst/>
            </a:prstGeom>
            <a:solidFill>
              <a:srgbClr val="AEC5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E7CD68FF-31AB-2141-A813-8837BE63AFBD}"/>
                </a:ext>
              </a:extLst>
            </p:cNvPr>
            <p:cNvSpPr/>
            <p:nvPr/>
          </p:nvSpPr>
          <p:spPr>
            <a:xfrm>
              <a:off x="419831" y="0"/>
              <a:ext cx="189769" cy="1161142"/>
            </a:xfrm>
            <a:prstGeom prst="rect">
              <a:avLst/>
            </a:prstGeom>
            <a:solidFill>
              <a:srgbClr val="AEC544">
                <a:alpha val="4858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186A9C34-0ED8-014B-B07A-5D8F46A08B6A}"/>
                </a:ext>
              </a:extLst>
            </p:cNvPr>
            <p:cNvSpPr/>
            <p:nvPr/>
          </p:nvSpPr>
          <p:spPr>
            <a:xfrm>
              <a:off x="687262" y="0"/>
              <a:ext cx="93788" cy="1161142"/>
            </a:xfrm>
            <a:prstGeom prst="rect">
              <a:avLst/>
            </a:prstGeom>
            <a:solidFill>
              <a:srgbClr val="AEC544">
                <a:alpha val="29787"/>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1822296D-B465-3E46-9083-17D344315428}"/>
                </a:ext>
              </a:extLst>
            </p:cNvPr>
            <p:cNvSpPr/>
            <p:nvPr/>
          </p:nvSpPr>
          <p:spPr>
            <a:xfrm>
              <a:off x="858712" y="0"/>
              <a:ext cx="45719" cy="1161142"/>
            </a:xfrm>
            <a:prstGeom prst="rect">
              <a:avLst/>
            </a:prstGeom>
            <a:solidFill>
              <a:srgbClr val="AEC544">
                <a:alpha val="11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3" name="Picture 32">
            <a:extLst>
              <a:ext uri="{FF2B5EF4-FFF2-40B4-BE49-F238E27FC236}">
                <a16:creationId xmlns:a16="http://schemas.microsoft.com/office/drawing/2014/main" id="{E5CFF754-9D39-224A-91DE-164EA6DEDB23}"/>
              </a:ext>
            </a:extLst>
          </p:cNvPr>
          <p:cNvPicPr>
            <a:picLocks noChangeAspect="1"/>
          </p:cNvPicPr>
          <p:nvPr/>
        </p:nvPicPr>
        <p:blipFill>
          <a:blip r:embed="rId3"/>
          <a:stretch>
            <a:fillRect/>
          </a:stretch>
        </p:blipFill>
        <p:spPr>
          <a:xfrm>
            <a:off x="-11798" y="5827199"/>
            <a:ext cx="5056136" cy="1029953"/>
          </a:xfrm>
          <a:prstGeom prst="rect">
            <a:avLst/>
          </a:prstGeom>
          <a:effectLst>
            <a:outerShdw blurRad="190500" dist="76200" dir="16200000" rotWithShape="0">
              <a:prstClr val="black">
                <a:alpha val="5000"/>
              </a:prstClr>
            </a:outerShdw>
          </a:effectLst>
        </p:spPr>
      </p:pic>
      <p:sp>
        <p:nvSpPr>
          <p:cNvPr id="38" name="Rectangle 37">
            <a:extLst>
              <a:ext uri="{FF2B5EF4-FFF2-40B4-BE49-F238E27FC236}">
                <a16:creationId xmlns:a16="http://schemas.microsoft.com/office/drawing/2014/main" id="{AE62D7C2-0D32-A04D-A1A1-977039EFE8E8}"/>
              </a:ext>
            </a:extLst>
          </p:cNvPr>
          <p:cNvSpPr/>
          <p:nvPr/>
        </p:nvSpPr>
        <p:spPr>
          <a:xfrm>
            <a:off x="1501957" y="1413319"/>
            <a:ext cx="8544678" cy="4666057"/>
          </a:xfrm>
          <a:prstGeom prst="rect">
            <a:avLst/>
          </a:prstGeom>
          <a:solidFill>
            <a:schemeClr val="bg1"/>
          </a:solidFill>
          <a:ln w="12700">
            <a:solidFill>
              <a:srgbClr val="AEC54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 name="Group 38">
            <a:extLst>
              <a:ext uri="{FF2B5EF4-FFF2-40B4-BE49-F238E27FC236}">
                <a16:creationId xmlns:a16="http://schemas.microsoft.com/office/drawing/2014/main" id="{5B21C4CA-E4D0-A944-B12E-B430BBAB854D}"/>
              </a:ext>
            </a:extLst>
          </p:cNvPr>
          <p:cNvGrpSpPr/>
          <p:nvPr/>
        </p:nvGrpSpPr>
        <p:grpSpPr>
          <a:xfrm>
            <a:off x="10389922" y="-848"/>
            <a:ext cx="1802078" cy="6858848"/>
            <a:chOff x="10389922" y="-848"/>
            <a:chExt cx="1802078" cy="6858848"/>
          </a:xfrm>
        </p:grpSpPr>
        <p:sp>
          <p:nvSpPr>
            <p:cNvPr id="42" name="Rectangle 41">
              <a:extLst>
                <a:ext uri="{FF2B5EF4-FFF2-40B4-BE49-F238E27FC236}">
                  <a16:creationId xmlns:a16="http://schemas.microsoft.com/office/drawing/2014/main" id="{7D2C05E0-3898-9645-8DBA-DB8EE8F9F137}"/>
                </a:ext>
              </a:extLst>
            </p:cNvPr>
            <p:cNvSpPr/>
            <p:nvPr/>
          </p:nvSpPr>
          <p:spPr>
            <a:xfrm>
              <a:off x="11161579" y="699732"/>
              <a:ext cx="1030421" cy="6158268"/>
            </a:xfrm>
            <a:prstGeom prst="rect">
              <a:avLst/>
            </a:prstGeom>
            <a:solidFill>
              <a:srgbClr val="AEC5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3" name="Group 42">
              <a:extLst>
                <a:ext uri="{FF2B5EF4-FFF2-40B4-BE49-F238E27FC236}">
                  <a16:creationId xmlns:a16="http://schemas.microsoft.com/office/drawing/2014/main" id="{649395AC-DD2E-2041-B61E-B5CEC4D42B59}"/>
                </a:ext>
              </a:extLst>
            </p:cNvPr>
            <p:cNvGrpSpPr/>
            <p:nvPr/>
          </p:nvGrpSpPr>
          <p:grpSpPr>
            <a:xfrm flipH="1">
              <a:off x="10389922" y="-848"/>
              <a:ext cx="1259418" cy="6858000"/>
              <a:chOff x="0" y="0"/>
              <a:chExt cx="904431" cy="1161142"/>
            </a:xfrm>
          </p:grpSpPr>
          <p:sp>
            <p:nvSpPr>
              <p:cNvPr id="44" name="Rectangle 43">
                <a:extLst>
                  <a:ext uri="{FF2B5EF4-FFF2-40B4-BE49-F238E27FC236}">
                    <a16:creationId xmlns:a16="http://schemas.microsoft.com/office/drawing/2014/main" id="{3953BF4B-33A0-3E43-9133-CF822CC03051}"/>
                  </a:ext>
                </a:extLst>
              </p:cNvPr>
              <p:cNvSpPr/>
              <p:nvPr/>
            </p:nvSpPr>
            <p:spPr>
              <a:xfrm>
                <a:off x="0" y="0"/>
                <a:ext cx="348343" cy="1161142"/>
              </a:xfrm>
              <a:prstGeom prst="rect">
                <a:avLst/>
              </a:prstGeom>
              <a:solidFill>
                <a:srgbClr val="AEC5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233D0E5B-FD51-8D4D-B879-02F5698F04D9}"/>
                  </a:ext>
                </a:extLst>
              </p:cNvPr>
              <p:cNvSpPr/>
              <p:nvPr/>
            </p:nvSpPr>
            <p:spPr>
              <a:xfrm>
                <a:off x="419831" y="0"/>
                <a:ext cx="189769" cy="1161142"/>
              </a:xfrm>
              <a:prstGeom prst="rect">
                <a:avLst/>
              </a:prstGeom>
              <a:solidFill>
                <a:srgbClr val="AEC544">
                  <a:alpha val="501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D955E20A-72E0-0145-9073-056981A760AE}"/>
                  </a:ext>
                </a:extLst>
              </p:cNvPr>
              <p:cNvSpPr/>
              <p:nvPr/>
            </p:nvSpPr>
            <p:spPr>
              <a:xfrm>
                <a:off x="687262" y="0"/>
                <a:ext cx="93788" cy="1161142"/>
              </a:xfrm>
              <a:prstGeom prst="rect">
                <a:avLst/>
              </a:prstGeom>
              <a:solidFill>
                <a:srgbClr val="AEC544">
                  <a:alpha val="30858"/>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30287B77-FD9E-FE48-92A1-F996CA1C2022}"/>
                  </a:ext>
                </a:extLst>
              </p:cNvPr>
              <p:cNvSpPr/>
              <p:nvPr/>
            </p:nvSpPr>
            <p:spPr>
              <a:xfrm>
                <a:off x="858712" y="0"/>
                <a:ext cx="45719" cy="1161142"/>
              </a:xfrm>
              <a:prstGeom prst="rect">
                <a:avLst/>
              </a:prstGeom>
              <a:solidFill>
                <a:srgbClr val="AEC544">
                  <a:alpha val="102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grpSp>
        <p:nvGrpSpPr>
          <p:cNvPr id="48" name="Group 47">
            <a:extLst>
              <a:ext uri="{FF2B5EF4-FFF2-40B4-BE49-F238E27FC236}">
                <a16:creationId xmlns:a16="http://schemas.microsoft.com/office/drawing/2014/main" id="{988DB19E-E9A0-264D-8A2C-2D15EC6B3370}"/>
              </a:ext>
            </a:extLst>
          </p:cNvPr>
          <p:cNvGrpSpPr/>
          <p:nvPr/>
        </p:nvGrpSpPr>
        <p:grpSpPr>
          <a:xfrm>
            <a:off x="10218420" y="-1"/>
            <a:ext cx="1973580" cy="699733"/>
            <a:chOff x="10218420" y="-1"/>
            <a:chExt cx="1973580" cy="699733"/>
          </a:xfrm>
        </p:grpSpPr>
        <p:grpSp>
          <p:nvGrpSpPr>
            <p:cNvPr id="49" name="Group 48">
              <a:extLst>
                <a:ext uri="{FF2B5EF4-FFF2-40B4-BE49-F238E27FC236}">
                  <a16:creationId xmlns:a16="http://schemas.microsoft.com/office/drawing/2014/main" id="{169735DB-1510-DA44-944C-2D86F702F4A0}"/>
                </a:ext>
              </a:extLst>
            </p:cNvPr>
            <p:cNvGrpSpPr/>
            <p:nvPr/>
          </p:nvGrpSpPr>
          <p:grpSpPr>
            <a:xfrm>
              <a:off x="10218420" y="-1"/>
              <a:ext cx="1973580" cy="699733"/>
              <a:chOff x="10218420" y="-1"/>
              <a:chExt cx="1973580" cy="699733"/>
            </a:xfrm>
          </p:grpSpPr>
          <p:sp>
            <p:nvSpPr>
              <p:cNvPr id="51" name="Oval 50">
                <a:extLst>
                  <a:ext uri="{FF2B5EF4-FFF2-40B4-BE49-F238E27FC236}">
                    <a16:creationId xmlns:a16="http://schemas.microsoft.com/office/drawing/2014/main" id="{5C5CADA1-5071-A340-8924-5912117E379B}"/>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CDD745BF-B085-1F49-B5B7-4DBAC23FABC2}"/>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0" name="Picture 49">
              <a:extLst>
                <a:ext uri="{FF2B5EF4-FFF2-40B4-BE49-F238E27FC236}">
                  <a16:creationId xmlns:a16="http://schemas.microsoft.com/office/drawing/2014/main" id="{B67BDC11-E8C4-9D45-A489-6A6E2B61FD3D}"/>
                </a:ext>
              </a:extLst>
            </p:cNvPr>
            <p:cNvPicPr>
              <a:picLocks noChangeAspect="1"/>
            </p:cNvPicPr>
            <p:nvPr/>
          </p:nvPicPr>
          <p:blipFill>
            <a:blip r:embed="rId4"/>
            <a:stretch>
              <a:fillRect/>
            </a:stretch>
          </p:blipFill>
          <p:spPr>
            <a:xfrm>
              <a:off x="10267322" y="37500"/>
              <a:ext cx="1919725" cy="652707"/>
            </a:xfrm>
            <a:prstGeom prst="rect">
              <a:avLst/>
            </a:prstGeom>
          </p:spPr>
        </p:pic>
      </p:grpSp>
      <p:sp>
        <p:nvSpPr>
          <p:cNvPr id="53" name="Subtitle 4">
            <a:extLst>
              <a:ext uri="{FF2B5EF4-FFF2-40B4-BE49-F238E27FC236}">
                <a16:creationId xmlns:a16="http://schemas.microsoft.com/office/drawing/2014/main" id="{621D0881-F300-734B-8D1F-5655FE1B443E}"/>
              </a:ext>
            </a:extLst>
          </p:cNvPr>
          <p:cNvSpPr txBox="1">
            <a:spLocks/>
          </p:cNvSpPr>
          <p:nvPr/>
        </p:nvSpPr>
        <p:spPr bwMode="auto">
          <a:xfrm rot="16200000">
            <a:off x="8942721" y="3158962"/>
            <a:ext cx="6025392" cy="1238960"/>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algn="ctr" defTabSz="457200" fontAlgn="base">
              <a:lnSpc>
                <a:spcPts val="5400"/>
              </a:lnSpc>
              <a:spcBef>
                <a:spcPct val="20000"/>
              </a:spcBef>
              <a:spcAft>
                <a:spcPts val="600"/>
              </a:spcAft>
              <a:defRPr/>
            </a:pPr>
            <a:r>
              <a:rPr lang="en-US" sz="4800" b="1" spc="-80">
                <a:solidFill>
                  <a:schemeClr val="bg1"/>
                </a:solidFill>
                <a:latin typeface="Arial" panose="020B0604020202020204" pitchFamily="34" charset="0"/>
                <a:ea typeface="ＭＳ Ｐゴシック" pitchFamily="-108" charset="-128"/>
                <a:cs typeface="Arial" panose="020B0604020202020204" pitchFamily="34" charset="0"/>
              </a:rPr>
              <a:t>Recognition of the IB</a:t>
            </a:r>
          </a:p>
        </p:txBody>
      </p:sp>
      <p:pic>
        <p:nvPicPr>
          <p:cNvPr id="27" name="Online Media 2" title="University entry: Why leading UK universities rate the IB (part two)">
            <a:hlinkClick r:id="" action="ppaction://media"/>
            <a:extLst>
              <a:ext uri="{FF2B5EF4-FFF2-40B4-BE49-F238E27FC236}">
                <a16:creationId xmlns:a16="http://schemas.microsoft.com/office/drawing/2014/main" id="{A9C15323-5CA6-A24A-9790-87F0765F1DE3}"/>
              </a:ext>
            </a:extLst>
          </p:cNvPr>
          <p:cNvPicPr>
            <a:picLocks noRot="1" noChangeAspect="1"/>
          </p:cNvPicPr>
          <p:nvPr>
            <a:videoFile r:link="rId1"/>
          </p:nvPr>
        </p:nvPicPr>
        <p:blipFill>
          <a:blip r:embed="rId5"/>
          <a:stretch>
            <a:fillRect/>
          </a:stretch>
        </p:blipFill>
        <p:spPr>
          <a:xfrm>
            <a:off x="1956269" y="1593418"/>
            <a:ext cx="7659559" cy="4308502"/>
          </a:xfrm>
          <a:prstGeom prst="rect">
            <a:avLst/>
          </a:prstGeom>
        </p:spPr>
      </p:pic>
      <p:sp>
        <p:nvSpPr>
          <p:cNvPr id="25" name="Subtitle 4">
            <a:extLst>
              <a:ext uri="{FF2B5EF4-FFF2-40B4-BE49-F238E27FC236}">
                <a16:creationId xmlns:a16="http://schemas.microsoft.com/office/drawing/2014/main" id="{F6FCDE91-53BD-1441-9CA0-6785CF8D1A86}"/>
              </a:ext>
            </a:extLst>
          </p:cNvPr>
          <p:cNvSpPr txBox="1">
            <a:spLocks/>
          </p:cNvSpPr>
          <p:nvPr/>
        </p:nvSpPr>
        <p:spPr bwMode="auto">
          <a:xfrm>
            <a:off x="1464075" y="-2"/>
            <a:ext cx="8362029"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sz="4800" b="1">
                <a:solidFill>
                  <a:srgbClr val="AEC544"/>
                </a:solidFill>
                <a:latin typeface="Arial" panose="020B0604020202020204" pitchFamily="34" charset="0"/>
                <a:ea typeface="ＭＳ Ｐゴシック" pitchFamily="-108" charset="-128"/>
                <a:cs typeface="Arial" panose="020B0604020202020204" pitchFamily="34" charset="0"/>
              </a:rPr>
              <a:t>Universities’ testimonials</a:t>
            </a:r>
          </a:p>
        </p:txBody>
      </p:sp>
      <p:sp>
        <p:nvSpPr>
          <p:cNvPr id="26" name="TextBox 25">
            <a:extLst>
              <a:ext uri="{FF2B5EF4-FFF2-40B4-BE49-F238E27FC236}">
                <a16:creationId xmlns:a16="http://schemas.microsoft.com/office/drawing/2014/main" id="{5B2BA45A-6900-6244-B701-E8FA9617EE8C}"/>
              </a:ext>
            </a:extLst>
          </p:cNvPr>
          <p:cNvSpPr txBox="1"/>
          <p:nvPr/>
        </p:nvSpPr>
        <p:spPr>
          <a:xfrm>
            <a:off x="1510758" y="793750"/>
            <a:ext cx="6456241" cy="430887"/>
          </a:xfrm>
          <a:prstGeom prst="rect">
            <a:avLst/>
          </a:prstGeom>
          <a:noFill/>
        </p:spPr>
        <p:txBody>
          <a:bodyPr wrap="square" lIns="0" tIns="0" rIns="0" bIns="0" rtlCol="0">
            <a:spAutoFit/>
          </a:bodyPr>
          <a:lstStyle/>
          <a:p>
            <a:r>
              <a:rPr lang="en-US" sz="2800" b="1">
                <a:solidFill>
                  <a:srgbClr val="AEC544"/>
                </a:solidFill>
                <a:latin typeface="Arial" panose="020B0604020202020204" pitchFamily="34" charset="0"/>
                <a:cs typeface="Arial" panose="020B0604020202020204" pitchFamily="34" charset="0"/>
              </a:rPr>
              <a:t>Africa, Europe and Middle East</a:t>
            </a:r>
          </a:p>
        </p:txBody>
      </p:sp>
    </p:spTree>
    <p:extLst>
      <p:ext uri="{BB962C8B-B14F-4D97-AF65-F5344CB8AC3E}">
        <p14:creationId xmlns:p14="http://schemas.microsoft.com/office/powerpoint/2010/main" val="33079496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26"/>
                                        </p:tgtEl>
                                        <p:attrNameLst>
                                          <p:attrName>style.visibility</p:attrName>
                                        </p:attrNameLst>
                                      </p:cBhvr>
                                      <p:to>
                                        <p:strVal val="visible"/>
                                      </p:to>
                                    </p:set>
                                    <p:anim calcmode="lin" valueType="num">
                                      <p:cBhvr additive="base">
                                        <p:cTn id="7" dur="500" fill="hold"/>
                                        <p:tgtEl>
                                          <p:spTgt spid="26"/>
                                        </p:tgtEl>
                                        <p:attrNameLst>
                                          <p:attrName>ppt_x</p:attrName>
                                        </p:attrNameLst>
                                      </p:cBhvr>
                                      <p:tavLst>
                                        <p:tav tm="0">
                                          <p:val>
                                            <p:strVal val="0-#ppt_w/2"/>
                                          </p:val>
                                        </p:tav>
                                        <p:tav tm="100000">
                                          <p:val>
                                            <p:strVal val="#ppt_x"/>
                                          </p:val>
                                        </p:tav>
                                      </p:tavLst>
                                    </p:anim>
                                    <p:anim calcmode="lin" valueType="num">
                                      <p:cBhvr additive="base">
                                        <p:cTn id="8" dur="500" fill="hold"/>
                                        <p:tgtEl>
                                          <p:spTgt spid="26"/>
                                        </p:tgtEl>
                                        <p:attrNameLst>
                                          <p:attrName>ppt_y</p:attrName>
                                        </p:attrNameLst>
                                      </p:cBhvr>
                                      <p:tavLst>
                                        <p:tav tm="0">
                                          <p:val>
                                            <p:strVal val="#ppt_y"/>
                                          </p:val>
                                        </p:tav>
                                        <p:tav tm="100000">
                                          <p:val>
                                            <p:strVal val="#ppt_y"/>
                                          </p:val>
                                        </p:tav>
                                      </p:tavLst>
                                    </p:anim>
                                  </p:childTnLst>
                                </p:cTn>
                              </p:par>
                              <p:par>
                                <p:cTn id="9" presetID="21" presetClass="entr" presetSubtype="1" fill="hold" grpId="0" nodeType="withEffect">
                                  <p:stCondLst>
                                    <p:cond delay="0"/>
                                  </p:stCondLst>
                                  <p:childTnLst>
                                    <p:set>
                                      <p:cBhvr>
                                        <p:cTn id="10" dur="1" fill="hold">
                                          <p:stCondLst>
                                            <p:cond delay="0"/>
                                          </p:stCondLst>
                                        </p:cTn>
                                        <p:tgtEl>
                                          <p:spTgt spid="38"/>
                                        </p:tgtEl>
                                        <p:attrNameLst>
                                          <p:attrName>style.visibility</p:attrName>
                                        </p:attrNameLst>
                                      </p:cBhvr>
                                      <p:to>
                                        <p:strVal val="visible"/>
                                      </p:to>
                                    </p:set>
                                    <p:animEffect transition="in" filter="wheel(1)">
                                      <p:cBhvr>
                                        <p:cTn id="11" dur="2000"/>
                                        <p:tgtEl>
                                          <p:spTgt spid="38"/>
                                        </p:tgtEl>
                                      </p:cBhvr>
                                    </p:animEffect>
                                  </p:childTnLst>
                                </p:cTn>
                              </p:par>
                              <p:par>
                                <p:cTn id="12" presetID="10" presetClass="entr" presetSubtype="0" fill="hold" grpId="0" nodeType="withEffect">
                                  <p:stCondLst>
                                    <p:cond delay="250"/>
                                  </p:stCondLst>
                                  <p:childTnLst>
                                    <p:set>
                                      <p:cBhvr>
                                        <p:cTn id="13" dur="1" fill="hold">
                                          <p:stCondLst>
                                            <p:cond delay="0"/>
                                          </p:stCondLst>
                                        </p:cTn>
                                        <p:tgtEl>
                                          <p:spTgt spid="53"/>
                                        </p:tgtEl>
                                        <p:attrNameLst>
                                          <p:attrName>style.visibility</p:attrName>
                                        </p:attrNameLst>
                                      </p:cBhvr>
                                      <p:to>
                                        <p:strVal val="visible"/>
                                      </p:to>
                                    </p:set>
                                    <p:animEffect transition="in" filter="fade">
                                      <p:cBhvr>
                                        <p:cTn id="14" dur="1000"/>
                                        <p:tgtEl>
                                          <p:spTgt spid="53"/>
                                        </p:tgtEl>
                                      </p:cBhvr>
                                    </p:animEffect>
                                  </p:childTnLst>
                                </p:cTn>
                              </p:par>
                              <p:par>
                                <p:cTn id="15" presetID="3" presetClass="entr" presetSubtype="5" fill="hold" nodeType="withEffect">
                                  <p:stCondLst>
                                    <p:cond delay="250"/>
                                  </p:stCondLst>
                                  <p:childTnLst>
                                    <p:set>
                                      <p:cBhvr>
                                        <p:cTn id="16" dur="1" fill="hold">
                                          <p:stCondLst>
                                            <p:cond delay="0"/>
                                          </p:stCondLst>
                                        </p:cTn>
                                        <p:tgtEl>
                                          <p:spTgt spid="39"/>
                                        </p:tgtEl>
                                        <p:attrNameLst>
                                          <p:attrName>style.visibility</p:attrName>
                                        </p:attrNameLst>
                                      </p:cBhvr>
                                      <p:to>
                                        <p:strVal val="visible"/>
                                      </p:to>
                                    </p:set>
                                    <p:animEffect transition="in" filter="blinds(vertical)">
                                      <p:cBhvr>
                                        <p:cTn id="17" dur="500"/>
                                        <p:tgtEl>
                                          <p:spTgt spid="39"/>
                                        </p:tgtEl>
                                      </p:cBhvr>
                                    </p:animEffect>
                                  </p:childTnLst>
                                </p:cTn>
                              </p:par>
                              <p:par>
                                <p:cTn id="18" presetID="3" presetClass="entr" presetSubtype="5" fill="hold" nodeType="withEffect">
                                  <p:stCondLst>
                                    <p:cond delay="250"/>
                                  </p:stCondLst>
                                  <p:childTnLst>
                                    <p:set>
                                      <p:cBhvr>
                                        <p:cTn id="19" dur="1" fill="hold">
                                          <p:stCondLst>
                                            <p:cond delay="0"/>
                                          </p:stCondLst>
                                        </p:cTn>
                                        <p:tgtEl>
                                          <p:spTgt spid="54"/>
                                        </p:tgtEl>
                                        <p:attrNameLst>
                                          <p:attrName>style.visibility</p:attrName>
                                        </p:attrNameLst>
                                      </p:cBhvr>
                                      <p:to>
                                        <p:strVal val="visible"/>
                                      </p:to>
                                    </p:set>
                                    <p:animEffect transition="in" filter="blinds(vertical)">
                                      <p:cBhvr>
                                        <p:cTn id="20" dur="500"/>
                                        <p:tgtEl>
                                          <p:spTgt spid="54"/>
                                        </p:tgtEl>
                                      </p:cBhvr>
                                    </p:animEffect>
                                  </p:childTnLst>
                                </p:cTn>
                              </p:par>
                            </p:childTnLst>
                          </p:cTn>
                        </p:par>
                      </p:childTnLst>
                    </p:cTn>
                  </p:par>
                  <p:par>
                    <p:cTn id="21" fill="hold">
                      <p:stCondLst>
                        <p:cond delay="indefinite"/>
                      </p:stCondLst>
                      <p:childTnLst>
                        <p:par>
                          <p:cTn id="22" fill="hold">
                            <p:stCondLst>
                              <p:cond delay="0"/>
                            </p:stCondLst>
                            <p:childTnLst>
                              <p:par>
                                <p:cTn id="23" presetID="1" presetClass="mediacall" presetSubtype="0" fill="hold" nodeType="clickEffect">
                                  <p:stCondLst>
                                    <p:cond delay="0"/>
                                  </p:stCondLst>
                                  <p:childTnLst>
                                    <p:cmd type="call" cmd="playFrom(0.0)">
                                      <p:cBhvr>
                                        <p:cTn id="24"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25" restart="whenNotActive" fill="hold" evtFilter="cancelBubble" nodeType="interactiveSeq">
                <p:stCondLst>
                  <p:cond evt="onClick" delay="0">
                    <p:tgtEl>
                      <p:spTgt spid="27"/>
                    </p:tgtEl>
                  </p:cond>
                </p:stCondLst>
                <p:endSync evt="end" delay="0">
                  <p:rtn val="all"/>
                </p:endSync>
                <p:childTnLst>
                  <p:par>
                    <p:cTn id="26" fill="hold">
                      <p:stCondLst>
                        <p:cond delay="0"/>
                      </p:stCondLst>
                      <p:childTnLst>
                        <p:par>
                          <p:cTn id="27" fill="hold">
                            <p:stCondLst>
                              <p:cond delay="0"/>
                            </p:stCondLst>
                            <p:childTnLst>
                              <p:par>
                                <p:cTn id="28" presetID="2" presetClass="mediacall" presetSubtype="0" fill="hold" nodeType="clickEffect">
                                  <p:stCondLst>
                                    <p:cond delay="0"/>
                                  </p:stCondLst>
                                  <p:childTnLst>
                                    <p:cmd type="call" cmd="togglePause">
                                      <p:cBhvr>
                                        <p:cTn id="29" dur="1" fill="hold"/>
                                        <p:tgtEl>
                                          <p:spTgt spid="27"/>
                                        </p:tgtEl>
                                      </p:cBhvr>
                                    </p:cmd>
                                  </p:childTnLst>
                                </p:cTn>
                              </p:par>
                            </p:childTnLst>
                          </p:cTn>
                        </p:par>
                      </p:childTnLst>
                    </p:cTn>
                  </p:par>
                </p:childTnLst>
              </p:cTn>
              <p:nextCondLst>
                <p:cond evt="onClick" delay="0">
                  <p:tgtEl>
                    <p:spTgt spid="27"/>
                  </p:tgtEl>
                </p:cond>
              </p:nextCondLst>
            </p:seq>
            <p:video>
              <p:cMediaNode vol="80000">
                <p:cTn id="30" fill="hold" display="0">
                  <p:stCondLst>
                    <p:cond delay="indefinite"/>
                  </p:stCondLst>
                </p:cTn>
                <p:tgtEl>
                  <p:spTgt spid="27"/>
                </p:tgtEl>
              </p:cMediaNode>
            </p:video>
          </p:childTnLst>
        </p:cTn>
      </p:par>
    </p:tnLst>
    <p:bldLst>
      <p:bldP spid="38" grpId="0" animBg="1"/>
      <p:bldP spid="53" grpId="0"/>
      <p:bldP spid="26"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4" name="Group 53">
            <a:extLst>
              <a:ext uri="{FF2B5EF4-FFF2-40B4-BE49-F238E27FC236}">
                <a16:creationId xmlns:a16="http://schemas.microsoft.com/office/drawing/2014/main" id="{FA67A89E-0ABA-A94C-9C07-89766A6830D4}"/>
              </a:ext>
            </a:extLst>
          </p:cNvPr>
          <p:cNvGrpSpPr/>
          <p:nvPr/>
        </p:nvGrpSpPr>
        <p:grpSpPr>
          <a:xfrm>
            <a:off x="0" y="0"/>
            <a:ext cx="1262743" cy="6858000"/>
            <a:chOff x="0" y="0"/>
            <a:chExt cx="904431" cy="1161142"/>
          </a:xfrm>
        </p:grpSpPr>
        <p:sp>
          <p:nvSpPr>
            <p:cNvPr id="55" name="Rectangle 54">
              <a:extLst>
                <a:ext uri="{FF2B5EF4-FFF2-40B4-BE49-F238E27FC236}">
                  <a16:creationId xmlns:a16="http://schemas.microsoft.com/office/drawing/2014/main" id="{999A05B4-862E-BF4A-BA88-21591011AF88}"/>
                </a:ext>
              </a:extLst>
            </p:cNvPr>
            <p:cNvSpPr/>
            <p:nvPr/>
          </p:nvSpPr>
          <p:spPr>
            <a:xfrm>
              <a:off x="0" y="0"/>
              <a:ext cx="348343" cy="1161142"/>
            </a:xfrm>
            <a:prstGeom prst="rect">
              <a:avLst/>
            </a:prstGeom>
            <a:solidFill>
              <a:srgbClr val="AEC5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E7CD68FF-31AB-2141-A813-8837BE63AFBD}"/>
                </a:ext>
              </a:extLst>
            </p:cNvPr>
            <p:cNvSpPr/>
            <p:nvPr/>
          </p:nvSpPr>
          <p:spPr>
            <a:xfrm>
              <a:off x="419831" y="0"/>
              <a:ext cx="189769" cy="1161142"/>
            </a:xfrm>
            <a:prstGeom prst="rect">
              <a:avLst/>
            </a:prstGeom>
            <a:solidFill>
              <a:srgbClr val="AEC544">
                <a:alpha val="4858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186A9C34-0ED8-014B-B07A-5D8F46A08B6A}"/>
                </a:ext>
              </a:extLst>
            </p:cNvPr>
            <p:cNvSpPr/>
            <p:nvPr/>
          </p:nvSpPr>
          <p:spPr>
            <a:xfrm>
              <a:off x="687262" y="0"/>
              <a:ext cx="93788" cy="1161142"/>
            </a:xfrm>
            <a:prstGeom prst="rect">
              <a:avLst/>
            </a:prstGeom>
            <a:solidFill>
              <a:srgbClr val="AEC544">
                <a:alpha val="29787"/>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1822296D-B465-3E46-9083-17D344315428}"/>
                </a:ext>
              </a:extLst>
            </p:cNvPr>
            <p:cNvSpPr/>
            <p:nvPr/>
          </p:nvSpPr>
          <p:spPr>
            <a:xfrm>
              <a:off x="858712" y="0"/>
              <a:ext cx="45719" cy="1161142"/>
            </a:xfrm>
            <a:prstGeom prst="rect">
              <a:avLst/>
            </a:prstGeom>
            <a:solidFill>
              <a:srgbClr val="AEC544">
                <a:alpha val="11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3" name="Picture 32">
            <a:extLst>
              <a:ext uri="{FF2B5EF4-FFF2-40B4-BE49-F238E27FC236}">
                <a16:creationId xmlns:a16="http://schemas.microsoft.com/office/drawing/2014/main" id="{E5CFF754-9D39-224A-91DE-164EA6DEDB23}"/>
              </a:ext>
            </a:extLst>
          </p:cNvPr>
          <p:cNvPicPr>
            <a:picLocks noChangeAspect="1"/>
          </p:cNvPicPr>
          <p:nvPr/>
        </p:nvPicPr>
        <p:blipFill>
          <a:blip r:embed="rId3"/>
          <a:stretch>
            <a:fillRect/>
          </a:stretch>
        </p:blipFill>
        <p:spPr>
          <a:xfrm>
            <a:off x="-11798" y="5827199"/>
            <a:ext cx="5056136" cy="1029953"/>
          </a:xfrm>
          <a:prstGeom prst="rect">
            <a:avLst/>
          </a:prstGeom>
          <a:effectLst>
            <a:outerShdw blurRad="190500" dist="76200" dir="16200000" rotWithShape="0">
              <a:prstClr val="black">
                <a:alpha val="5000"/>
              </a:prstClr>
            </a:outerShdw>
          </a:effectLst>
        </p:spPr>
      </p:pic>
      <p:sp>
        <p:nvSpPr>
          <p:cNvPr id="38" name="Rectangle 37">
            <a:extLst>
              <a:ext uri="{FF2B5EF4-FFF2-40B4-BE49-F238E27FC236}">
                <a16:creationId xmlns:a16="http://schemas.microsoft.com/office/drawing/2014/main" id="{AE62D7C2-0D32-A04D-A1A1-977039EFE8E8}"/>
              </a:ext>
            </a:extLst>
          </p:cNvPr>
          <p:cNvSpPr/>
          <p:nvPr/>
        </p:nvSpPr>
        <p:spPr>
          <a:xfrm>
            <a:off x="1501957" y="1413319"/>
            <a:ext cx="8544678" cy="4666057"/>
          </a:xfrm>
          <a:prstGeom prst="rect">
            <a:avLst/>
          </a:prstGeom>
          <a:solidFill>
            <a:schemeClr val="bg1"/>
          </a:solidFill>
          <a:ln w="12700">
            <a:solidFill>
              <a:srgbClr val="AEC54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 name="Group 38">
            <a:extLst>
              <a:ext uri="{FF2B5EF4-FFF2-40B4-BE49-F238E27FC236}">
                <a16:creationId xmlns:a16="http://schemas.microsoft.com/office/drawing/2014/main" id="{5B21C4CA-E4D0-A944-B12E-B430BBAB854D}"/>
              </a:ext>
            </a:extLst>
          </p:cNvPr>
          <p:cNvGrpSpPr/>
          <p:nvPr/>
        </p:nvGrpSpPr>
        <p:grpSpPr>
          <a:xfrm>
            <a:off x="10389922" y="-848"/>
            <a:ext cx="1802078" cy="6858848"/>
            <a:chOff x="10389922" y="-848"/>
            <a:chExt cx="1802078" cy="6858848"/>
          </a:xfrm>
        </p:grpSpPr>
        <p:sp>
          <p:nvSpPr>
            <p:cNvPr id="42" name="Rectangle 41">
              <a:extLst>
                <a:ext uri="{FF2B5EF4-FFF2-40B4-BE49-F238E27FC236}">
                  <a16:creationId xmlns:a16="http://schemas.microsoft.com/office/drawing/2014/main" id="{7D2C05E0-3898-9645-8DBA-DB8EE8F9F137}"/>
                </a:ext>
              </a:extLst>
            </p:cNvPr>
            <p:cNvSpPr/>
            <p:nvPr/>
          </p:nvSpPr>
          <p:spPr>
            <a:xfrm>
              <a:off x="11161579" y="699732"/>
              <a:ext cx="1030421" cy="6158268"/>
            </a:xfrm>
            <a:prstGeom prst="rect">
              <a:avLst/>
            </a:prstGeom>
            <a:solidFill>
              <a:srgbClr val="AEC5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3" name="Group 42">
              <a:extLst>
                <a:ext uri="{FF2B5EF4-FFF2-40B4-BE49-F238E27FC236}">
                  <a16:creationId xmlns:a16="http://schemas.microsoft.com/office/drawing/2014/main" id="{649395AC-DD2E-2041-B61E-B5CEC4D42B59}"/>
                </a:ext>
              </a:extLst>
            </p:cNvPr>
            <p:cNvGrpSpPr/>
            <p:nvPr/>
          </p:nvGrpSpPr>
          <p:grpSpPr>
            <a:xfrm flipH="1">
              <a:off x="10389922" y="-848"/>
              <a:ext cx="1259418" cy="6858000"/>
              <a:chOff x="0" y="0"/>
              <a:chExt cx="904431" cy="1161142"/>
            </a:xfrm>
          </p:grpSpPr>
          <p:sp>
            <p:nvSpPr>
              <p:cNvPr id="44" name="Rectangle 43">
                <a:extLst>
                  <a:ext uri="{FF2B5EF4-FFF2-40B4-BE49-F238E27FC236}">
                    <a16:creationId xmlns:a16="http://schemas.microsoft.com/office/drawing/2014/main" id="{3953BF4B-33A0-3E43-9133-CF822CC03051}"/>
                  </a:ext>
                </a:extLst>
              </p:cNvPr>
              <p:cNvSpPr/>
              <p:nvPr/>
            </p:nvSpPr>
            <p:spPr>
              <a:xfrm>
                <a:off x="0" y="0"/>
                <a:ext cx="348343" cy="1161142"/>
              </a:xfrm>
              <a:prstGeom prst="rect">
                <a:avLst/>
              </a:prstGeom>
              <a:solidFill>
                <a:srgbClr val="AEC5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233D0E5B-FD51-8D4D-B879-02F5698F04D9}"/>
                  </a:ext>
                </a:extLst>
              </p:cNvPr>
              <p:cNvSpPr/>
              <p:nvPr/>
            </p:nvSpPr>
            <p:spPr>
              <a:xfrm>
                <a:off x="419831" y="0"/>
                <a:ext cx="189769" cy="1161142"/>
              </a:xfrm>
              <a:prstGeom prst="rect">
                <a:avLst/>
              </a:prstGeom>
              <a:solidFill>
                <a:srgbClr val="AEC544">
                  <a:alpha val="501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D955E20A-72E0-0145-9073-056981A760AE}"/>
                  </a:ext>
                </a:extLst>
              </p:cNvPr>
              <p:cNvSpPr/>
              <p:nvPr/>
            </p:nvSpPr>
            <p:spPr>
              <a:xfrm>
                <a:off x="687262" y="0"/>
                <a:ext cx="93788" cy="1161142"/>
              </a:xfrm>
              <a:prstGeom prst="rect">
                <a:avLst/>
              </a:prstGeom>
              <a:solidFill>
                <a:srgbClr val="AEC544">
                  <a:alpha val="30858"/>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30287B77-FD9E-FE48-92A1-F996CA1C2022}"/>
                  </a:ext>
                </a:extLst>
              </p:cNvPr>
              <p:cNvSpPr/>
              <p:nvPr/>
            </p:nvSpPr>
            <p:spPr>
              <a:xfrm>
                <a:off x="858712" y="0"/>
                <a:ext cx="45719" cy="1161142"/>
              </a:xfrm>
              <a:prstGeom prst="rect">
                <a:avLst/>
              </a:prstGeom>
              <a:solidFill>
                <a:srgbClr val="AEC544">
                  <a:alpha val="102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grpSp>
        <p:nvGrpSpPr>
          <p:cNvPr id="48" name="Group 47">
            <a:extLst>
              <a:ext uri="{FF2B5EF4-FFF2-40B4-BE49-F238E27FC236}">
                <a16:creationId xmlns:a16="http://schemas.microsoft.com/office/drawing/2014/main" id="{988DB19E-E9A0-264D-8A2C-2D15EC6B3370}"/>
              </a:ext>
            </a:extLst>
          </p:cNvPr>
          <p:cNvGrpSpPr/>
          <p:nvPr/>
        </p:nvGrpSpPr>
        <p:grpSpPr>
          <a:xfrm>
            <a:off x="10218420" y="-1"/>
            <a:ext cx="1973580" cy="699733"/>
            <a:chOff x="10218420" y="-1"/>
            <a:chExt cx="1973580" cy="699733"/>
          </a:xfrm>
        </p:grpSpPr>
        <p:grpSp>
          <p:nvGrpSpPr>
            <p:cNvPr id="49" name="Group 48">
              <a:extLst>
                <a:ext uri="{FF2B5EF4-FFF2-40B4-BE49-F238E27FC236}">
                  <a16:creationId xmlns:a16="http://schemas.microsoft.com/office/drawing/2014/main" id="{169735DB-1510-DA44-944C-2D86F702F4A0}"/>
                </a:ext>
              </a:extLst>
            </p:cNvPr>
            <p:cNvGrpSpPr/>
            <p:nvPr/>
          </p:nvGrpSpPr>
          <p:grpSpPr>
            <a:xfrm>
              <a:off x="10218420" y="-1"/>
              <a:ext cx="1973580" cy="699733"/>
              <a:chOff x="10218420" y="-1"/>
              <a:chExt cx="1973580" cy="699733"/>
            </a:xfrm>
          </p:grpSpPr>
          <p:sp>
            <p:nvSpPr>
              <p:cNvPr id="51" name="Oval 50">
                <a:extLst>
                  <a:ext uri="{FF2B5EF4-FFF2-40B4-BE49-F238E27FC236}">
                    <a16:creationId xmlns:a16="http://schemas.microsoft.com/office/drawing/2014/main" id="{5C5CADA1-5071-A340-8924-5912117E379B}"/>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CDD745BF-B085-1F49-B5B7-4DBAC23FABC2}"/>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0" name="Picture 49">
              <a:extLst>
                <a:ext uri="{FF2B5EF4-FFF2-40B4-BE49-F238E27FC236}">
                  <a16:creationId xmlns:a16="http://schemas.microsoft.com/office/drawing/2014/main" id="{B67BDC11-E8C4-9D45-A489-6A6E2B61FD3D}"/>
                </a:ext>
              </a:extLst>
            </p:cNvPr>
            <p:cNvPicPr>
              <a:picLocks noChangeAspect="1"/>
            </p:cNvPicPr>
            <p:nvPr/>
          </p:nvPicPr>
          <p:blipFill>
            <a:blip r:embed="rId4"/>
            <a:stretch>
              <a:fillRect/>
            </a:stretch>
          </p:blipFill>
          <p:spPr>
            <a:xfrm>
              <a:off x="10267322" y="37500"/>
              <a:ext cx="1919725" cy="652707"/>
            </a:xfrm>
            <a:prstGeom prst="rect">
              <a:avLst/>
            </a:prstGeom>
          </p:spPr>
        </p:pic>
      </p:grpSp>
      <p:sp>
        <p:nvSpPr>
          <p:cNvPr id="53" name="Subtitle 4">
            <a:extLst>
              <a:ext uri="{FF2B5EF4-FFF2-40B4-BE49-F238E27FC236}">
                <a16:creationId xmlns:a16="http://schemas.microsoft.com/office/drawing/2014/main" id="{621D0881-F300-734B-8D1F-5655FE1B443E}"/>
              </a:ext>
            </a:extLst>
          </p:cNvPr>
          <p:cNvSpPr txBox="1">
            <a:spLocks/>
          </p:cNvSpPr>
          <p:nvPr/>
        </p:nvSpPr>
        <p:spPr bwMode="auto">
          <a:xfrm rot="16200000">
            <a:off x="8942721" y="3158962"/>
            <a:ext cx="6025392" cy="1238960"/>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algn="ctr" defTabSz="457200" fontAlgn="base">
              <a:lnSpc>
                <a:spcPts val="5400"/>
              </a:lnSpc>
              <a:spcBef>
                <a:spcPct val="20000"/>
              </a:spcBef>
              <a:spcAft>
                <a:spcPts val="600"/>
              </a:spcAft>
              <a:defRPr/>
            </a:pPr>
            <a:r>
              <a:rPr lang="en-US" sz="4800" b="1" spc="-80">
                <a:solidFill>
                  <a:schemeClr val="bg1"/>
                </a:solidFill>
                <a:latin typeface="Arial" panose="020B0604020202020204" pitchFamily="34" charset="0"/>
                <a:ea typeface="ＭＳ Ｐゴシック" pitchFamily="-108" charset="-128"/>
                <a:cs typeface="Arial" panose="020B0604020202020204" pitchFamily="34" charset="0"/>
              </a:rPr>
              <a:t>Recognition of the IB</a:t>
            </a:r>
          </a:p>
        </p:txBody>
      </p:sp>
      <p:pic>
        <p:nvPicPr>
          <p:cNvPr id="26" name="Online Media 2" title="Meet Princeton University’s Assistant Director for College Opportunity, Kevin Hudson">
            <a:hlinkClick r:id="" action="ppaction://media"/>
            <a:extLst>
              <a:ext uri="{FF2B5EF4-FFF2-40B4-BE49-F238E27FC236}">
                <a16:creationId xmlns:a16="http://schemas.microsoft.com/office/drawing/2014/main" id="{4585AFF1-EFE5-9643-A9F9-EAF40C77DBF1}"/>
              </a:ext>
            </a:extLst>
          </p:cNvPr>
          <p:cNvPicPr>
            <a:picLocks noRot="1" noChangeAspect="1"/>
          </p:cNvPicPr>
          <p:nvPr>
            <a:videoFile r:link="rId1"/>
          </p:nvPr>
        </p:nvPicPr>
        <p:blipFill>
          <a:blip r:embed="rId5"/>
          <a:stretch>
            <a:fillRect/>
          </a:stretch>
        </p:blipFill>
        <p:spPr>
          <a:xfrm>
            <a:off x="1970790" y="1579563"/>
            <a:ext cx="7642736" cy="4318146"/>
          </a:xfrm>
          <a:prstGeom prst="rect">
            <a:avLst/>
          </a:prstGeom>
        </p:spPr>
      </p:pic>
      <p:sp>
        <p:nvSpPr>
          <p:cNvPr id="25" name="Subtitle 4">
            <a:extLst>
              <a:ext uri="{FF2B5EF4-FFF2-40B4-BE49-F238E27FC236}">
                <a16:creationId xmlns:a16="http://schemas.microsoft.com/office/drawing/2014/main" id="{E4009139-3717-A545-88AB-4F14FD9C8500}"/>
              </a:ext>
            </a:extLst>
          </p:cNvPr>
          <p:cNvSpPr txBox="1">
            <a:spLocks/>
          </p:cNvSpPr>
          <p:nvPr/>
        </p:nvSpPr>
        <p:spPr bwMode="auto">
          <a:xfrm>
            <a:off x="1464075" y="-2"/>
            <a:ext cx="8362029"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sz="4800" b="1">
                <a:solidFill>
                  <a:srgbClr val="AEC544"/>
                </a:solidFill>
                <a:latin typeface="Arial" panose="020B0604020202020204" pitchFamily="34" charset="0"/>
                <a:ea typeface="ＭＳ Ｐゴシック" pitchFamily="-108" charset="-128"/>
                <a:cs typeface="Arial" panose="020B0604020202020204" pitchFamily="34" charset="0"/>
              </a:rPr>
              <a:t>Universities’ testimonials</a:t>
            </a:r>
          </a:p>
        </p:txBody>
      </p:sp>
      <p:sp>
        <p:nvSpPr>
          <p:cNvPr id="27" name="TextBox 26">
            <a:extLst>
              <a:ext uri="{FF2B5EF4-FFF2-40B4-BE49-F238E27FC236}">
                <a16:creationId xmlns:a16="http://schemas.microsoft.com/office/drawing/2014/main" id="{C195573D-1F51-7945-843B-F12A3795D4FA}"/>
              </a:ext>
            </a:extLst>
          </p:cNvPr>
          <p:cNvSpPr txBox="1"/>
          <p:nvPr/>
        </p:nvSpPr>
        <p:spPr>
          <a:xfrm>
            <a:off x="1510758" y="793750"/>
            <a:ext cx="6456241" cy="430887"/>
          </a:xfrm>
          <a:prstGeom prst="rect">
            <a:avLst/>
          </a:prstGeom>
          <a:noFill/>
        </p:spPr>
        <p:txBody>
          <a:bodyPr wrap="square" lIns="0" tIns="0" rIns="0" bIns="0" rtlCol="0">
            <a:spAutoFit/>
          </a:bodyPr>
          <a:lstStyle/>
          <a:p>
            <a:r>
              <a:rPr lang="en-US" sz="2800" b="1">
                <a:solidFill>
                  <a:srgbClr val="AEC544"/>
                </a:solidFill>
                <a:latin typeface="Arial" panose="020B0604020202020204" pitchFamily="34" charset="0"/>
                <a:cs typeface="Arial" panose="020B0604020202020204" pitchFamily="34" charset="0"/>
              </a:rPr>
              <a:t>Americas</a:t>
            </a:r>
          </a:p>
        </p:txBody>
      </p:sp>
    </p:spTree>
    <p:extLst>
      <p:ext uri="{BB962C8B-B14F-4D97-AF65-F5344CB8AC3E}">
        <p14:creationId xmlns:p14="http://schemas.microsoft.com/office/powerpoint/2010/main" val="6932321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27"/>
                                        </p:tgtEl>
                                        <p:attrNameLst>
                                          <p:attrName>style.visibility</p:attrName>
                                        </p:attrNameLst>
                                      </p:cBhvr>
                                      <p:to>
                                        <p:strVal val="visible"/>
                                      </p:to>
                                    </p:set>
                                    <p:anim calcmode="lin" valueType="num">
                                      <p:cBhvr additive="base">
                                        <p:cTn id="7" dur="500" fill="hold"/>
                                        <p:tgtEl>
                                          <p:spTgt spid="27"/>
                                        </p:tgtEl>
                                        <p:attrNameLst>
                                          <p:attrName>ppt_x</p:attrName>
                                        </p:attrNameLst>
                                      </p:cBhvr>
                                      <p:tavLst>
                                        <p:tav tm="0">
                                          <p:val>
                                            <p:strVal val="0-#ppt_w/2"/>
                                          </p:val>
                                        </p:tav>
                                        <p:tav tm="100000">
                                          <p:val>
                                            <p:strVal val="#ppt_x"/>
                                          </p:val>
                                        </p:tav>
                                      </p:tavLst>
                                    </p:anim>
                                    <p:anim calcmode="lin" valueType="num">
                                      <p:cBhvr additive="base">
                                        <p:cTn id="8" dur="500" fill="hold"/>
                                        <p:tgtEl>
                                          <p:spTgt spid="27"/>
                                        </p:tgtEl>
                                        <p:attrNameLst>
                                          <p:attrName>ppt_y</p:attrName>
                                        </p:attrNameLst>
                                      </p:cBhvr>
                                      <p:tavLst>
                                        <p:tav tm="0">
                                          <p:val>
                                            <p:strVal val="#ppt_y"/>
                                          </p:val>
                                        </p:tav>
                                        <p:tav tm="100000">
                                          <p:val>
                                            <p:strVal val="#ppt_y"/>
                                          </p:val>
                                        </p:tav>
                                      </p:tavLst>
                                    </p:anim>
                                  </p:childTnLst>
                                </p:cTn>
                              </p:par>
                              <p:par>
                                <p:cTn id="9" presetID="21" presetClass="entr" presetSubtype="1" fill="hold" grpId="0" nodeType="withEffect">
                                  <p:stCondLst>
                                    <p:cond delay="0"/>
                                  </p:stCondLst>
                                  <p:childTnLst>
                                    <p:set>
                                      <p:cBhvr>
                                        <p:cTn id="10" dur="1" fill="hold">
                                          <p:stCondLst>
                                            <p:cond delay="0"/>
                                          </p:stCondLst>
                                        </p:cTn>
                                        <p:tgtEl>
                                          <p:spTgt spid="38"/>
                                        </p:tgtEl>
                                        <p:attrNameLst>
                                          <p:attrName>style.visibility</p:attrName>
                                        </p:attrNameLst>
                                      </p:cBhvr>
                                      <p:to>
                                        <p:strVal val="visible"/>
                                      </p:to>
                                    </p:set>
                                    <p:animEffect transition="in" filter="wheel(1)">
                                      <p:cBhvr>
                                        <p:cTn id="11" dur="2000"/>
                                        <p:tgtEl>
                                          <p:spTgt spid="38"/>
                                        </p:tgtEl>
                                      </p:cBhvr>
                                    </p:animEffect>
                                  </p:childTnLst>
                                </p:cTn>
                              </p:par>
                              <p:par>
                                <p:cTn id="12" presetID="10" presetClass="entr" presetSubtype="0" fill="hold" grpId="0" nodeType="withEffect">
                                  <p:stCondLst>
                                    <p:cond delay="250"/>
                                  </p:stCondLst>
                                  <p:childTnLst>
                                    <p:set>
                                      <p:cBhvr>
                                        <p:cTn id="13" dur="1" fill="hold">
                                          <p:stCondLst>
                                            <p:cond delay="0"/>
                                          </p:stCondLst>
                                        </p:cTn>
                                        <p:tgtEl>
                                          <p:spTgt spid="53"/>
                                        </p:tgtEl>
                                        <p:attrNameLst>
                                          <p:attrName>style.visibility</p:attrName>
                                        </p:attrNameLst>
                                      </p:cBhvr>
                                      <p:to>
                                        <p:strVal val="visible"/>
                                      </p:to>
                                    </p:set>
                                    <p:animEffect transition="in" filter="fade">
                                      <p:cBhvr>
                                        <p:cTn id="14" dur="1000"/>
                                        <p:tgtEl>
                                          <p:spTgt spid="53"/>
                                        </p:tgtEl>
                                      </p:cBhvr>
                                    </p:animEffect>
                                  </p:childTnLst>
                                </p:cTn>
                              </p:par>
                              <p:par>
                                <p:cTn id="15" presetID="3" presetClass="entr" presetSubtype="5" fill="hold" nodeType="withEffect">
                                  <p:stCondLst>
                                    <p:cond delay="250"/>
                                  </p:stCondLst>
                                  <p:childTnLst>
                                    <p:set>
                                      <p:cBhvr>
                                        <p:cTn id="16" dur="1" fill="hold">
                                          <p:stCondLst>
                                            <p:cond delay="0"/>
                                          </p:stCondLst>
                                        </p:cTn>
                                        <p:tgtEl>
                                          <p:spTgt spid="39"/>
                                        </p:tgtEl>
                                        <p:attrNameLst>
                                          <p:attrName>style.visibility</p:attrName>
                                        </p:attrNameLst>
                                      </p:cBhvr>
                                      <p:to>
                                        <p:strVal val="visible"/>
                                      </p:to>
                                    </p:set>
                                    <p:animEffect transition="in" filter="blinds(vertical)">
                                      <p:cBhvr>
                                        <p:cTn id="17" dur="500"/>
                                        <p:tgtEl>
                                          <p:spTgt spid="39"/>
                                        </p:tgtEl>
                                      </p:cBhvr>
                                    </p:animEffect>
                                  </p:childTnLst>
                                </p:cTn>
                              </p:par>
                              <p:par>
                                <p:cTn id="18" presetID="3" presetClass="entr" presetSubtype="5" fill="hold" nodeType="withEffect">
                                  <p:stCondLst>
                                    <p:cond delay="250"/>
                                  </p:stCondLst>
                                  <p:childTnLst>
                                    <p:set>
                                      <p:cBhvr>
                                        <p:cTn id="19" dur="1" fill="hold">
                                          <p:stCondLst>
                                            <p:cond delay="0"/>
                                          </p:stCondLst>
                                        </p:cTn>
                                        <p:tgtEl>
                                          <p:spTgt spid="54"/>
                                        </p:tgtEl>
                                        <p:attrNameLst>
                                          <p:attrName>style.visibility</p:attrName>
                                        </p:attrNameLst>
                                      </p:cBhvr>
                                      <p:to>
                                        <p:strVal val="visible"/>
                                      </p:to>
                                    </p:set>
                                    <p:animEffect transition="in" filter="blinds(vertical)">
                                      <p:cBhvr>
                                        <p:cTn id="20" dur="500"/>
                                        <p:tgtEl>
                                          <p:spTgt spid="54"/>
                                        </p:tgtEl>
                                      </p:cBhvr>
                                    </p:animEffect>
                                  </p:childTnLst>
                                </p:cTn>
                              </p:par>
                            </p:childTnLst>
                          </p:cTn>
                        </p:par>
                      </p:childTnLst>
                    </p:cTn>
                  </p:par>
                  <p:par>
                    <p:cTn id="21" fill="hold">
                      <p:stCondLst>
                        <p:cond delay="indefinite"/>
                      </p:stCondLst>
                      <p:childTnLst>
                        <p:par>
                          <p:cTn id="22" fill="hold">
                            <p:stCondLst>
                              <p:cond delay="0"/>
                            </p:stCondLst>
                            <p:childTnLst>
                              <p:par>
                                <p:cTn id="23" presetID="1" presetClass="mediacall" presetSubtype="0" fill="hold" nodeType="clickEffect">
                                  <p:stCondLst>
                                    <p:cond delay="0"/>
                                  </p:stCondLst>
                                  <p:childTnLst>
                                    <p:cmd type="call" cmd="playFrom(0.0)">
                                      <p:cBhvr>
                                        <p:cTn id="24"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25" restart="whenNotActive" fill="hold" evtFilter="cancelBubble" nodeType="interactiveSeq">
                <p:stCondLst>
                  <p:cond evt="onClick" delay="0">
                    <p:tgtEl>
                      <p:spTgt spid="26"/>
                    </p:tgtEl>
                  </p:cond>
                </p:stCondLst>
                <p:endSync evt="end" delay="0">
                  <p:rtn val="all"/>
                </p:endSync>
                <p:childTnLst>
                  <p:par>
                    <p:cTn id="26" fill="hold">
                      <p:stCondLst>
                        <p:cond delay="0"/>
                      </p:stCondLst>
                      <p:childTnLst>
                        <p:par>
                          <p:cTn id="27" fill="hold">
                            <p:stCondLst>
                              <p:cond delay="0"/>
                            </p:stCondLst>
                            <p:childTnLst>
                              <p:par>
                                <p:cTn id="28" presetID="2" presetClass="mediacall" presetSubtype="0" fill="hold" nodeType="clickEffect">
                                  <p:stCondLst>
                                    <p:cond delay="0"/>
                                  </p:stCondLst>
                                  <p:childTnLst>
                                    <p:cmd type="call" cmd="togglePause">
                                      <p:cBhvr>
                                        <p:cTn id="29" dur="1" fill="hold"/>
                                        <p:tgtEl>
                                          <p:spTgt spid="26"/>
                                        </p:tgtEl>
                                      </p:cBhvr>
                                    </p:cmd>
                                  </p:childTnLst>
                                </p:cTn>
                              </p:par>
                            </p:childTnLst>
                          </p:cTn>
                        </p:par>
                      </p:childTnLst>
                    </p:cTn>
                  </p:par>
                </p:childTnLst>
              </p:cTn>
              <p:nextCondLst>
                <p:cond evt="onClick" delay="0">
                  <p:tgtEl>
                    <p:spTgt spid="26"/>
                  </p:tgtEl>
                </p:cond>
              </p:nextCondLst>
            </p:seq>
            <p:video>
              <p:cMediaNode vol="80000">
                <p:cTn id="30" fill="hold" display="0">
                  <p:stCondLst>
                    <p:cond delay="indefinite"/>
                  </p:stCondLst>
                </p:cTn>
                <p:tgtEl>
                  <p:spTgt spid="26"/>
                </p:tgtEl>
              </p:cMediaNode>
            </p:video>
          </p:childTnLst>
        </p:cTn>
      </p:par>
    </p:tnLst>
    <p:bldLst>
      <p:bldP spid="38" grpId="0" animBg="1"/>
      <p:bldP spid="53" grpId="0"/>
      <p:bldP spid="27"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id="{A7347665-2F3C-FB49-9A53-A287D3EA631D}"/>
              </a:ext>
            </a:extLst>
          </p:cNvPr>
          <p:cNvPicPr>
            <a:picLocks noChangeAspect="1"/>
          </p:cNvPicPr>
          <p:nvPr/>
        </p:nvPicPr>
        <p:blipFill>
          <a:blip r:embed="rId2"/>
          <a:srcRect t="7880" b="7880"/>
          <a:stretch/>
        </p:blipFill>
        <p:spPr>
          <a:xfrm>
            <a:off x="0" y="-603"/>
            <a:ext cx="12192000" cy="6858001"/>
          </a:xfrm>
          <a:prstGeom prst="rect">
            <a:avLst/>
          </a:prstGeom>
        </p:spPr>
      </p:pic>
      <p:sp>
        <p:nvSpPr>
          <p:cNvPr id="5" name="Rectangle 4">
            <a:extLst>
              <a:ext uri="{FF2B5EF4-FFF2-40B4-BE49-F238E27FC236}">
                <a16:creationId xmlns:a16="http://schemas.microsoft.com/office/drawing/2014/main" id="{07E6AA02-3580-554B-B3AD-02D98FA0FE42}"/>
              </a:ext>
            </a:extLst>
          </p:cNvPr>
          <p:cNvSpPr/>
          <p:nvPr/>
        </p:nvSpPr>
        <p:spPr>
          <a:xfrm>
            <a:off x="1" y="-848"/>
            <a:ext cx="12187046" cy="6858000"/>
          </a:xfrm>
          <a:prstGeom prst="rect">
            <a:avLst/>
          </a:prstGeom>
          <a:solidFill>
            <a:srgbClr val="9B2A58">
              <a:alpha val="3119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C84C779-A370-A54D-B98A-7C9FAEABAF9B}"/>
              </a:ext>
            </a:extLst>
          </p:cNvPr>
          <p:cNvSpPr/>
          <p:nvPr/>
        </p:nvSpPr>
        <p:spPr>
          <a:xfrm>
            <a:off x="387361" y="363853"/>
            <a:ext cx="2266861" cy="4812664"/>
          </a:xfrm>
          <a:prstGeom prst="rect">
            <a:avLst/>
          </a:prstGeom>
          <a:solidFill>
            <a:srgbClr val="9B2A58">
              <a:alpha val="48627"/>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43099E3-CFFB-7A4C-9F5C-92DE96951855}"/>
              </a:ext>
            </a:extLst>
          </p:cNvPr>
          <p:cNvSpPr/>
          <p:nvPr/>
        </p:nvSpPr>
        <p:spPr>
          <a:xfrm>
            <a:off x="3239209" y="1530359"/>
            <a:ext cx="2266861" cy="4812664"/>
          </a:xfrm>
          <a:prstGeom prst="rect">
            <a:avLst/>
          </a:prstGeom>
          <a:solidFill>
            <a:srgbClr val="9B2A58">
              <a:alpha val="4883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72EDF19-7C0D-9B42-9404-AB4AEDA6AD44}"/>
              </a:ext>
            </a:extLst>
          </p:cNvPr>
          <p:cNvSpPr/>
          <p:nvPr/>
        </p:nvSpPr>
        <p:spPr>
          <a:xfrm>
            <a:off x="6091057" y="363853"/>
            <a:ext cx="2266861" cy="4812664"/>
          </a:xfrm>
          <a:prstGeom prst="rect">
            <a:avLst/>
          </a:prstGeom>
          <a:solidFill>
            <a:srgbClr val="9B2A58">
              <a:alpha val="4883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DB21B792-CE90-2248-BADC-FD3B5838F9F6}"/>
              </a:ext>
            </a:extLst>
          </p:cNvPr>
          <p:cNvSpPr/>
          <p:nvPr/>
        </p:nvSpPr>
        <p:spPr>
          <a:xfrm>
            <a:off x="8942906" y="1530359"/>
            <a:ext cx="2266861" cy="4812664"/>
          </a:xfrm>
          <a:prstGeom prst="rect">
            <a:avLst/>
          </a:prstGeom>
          <a:solidFill>
            <a:srgbClr val="9B2A58">
              <a:alpha val="4883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648A81E7-2B2E-4449-AEF9-06BD8B39A0FA}"/>
              </a:ext>
            </a:extLst>
          </p:cNvPr>
          <p:cNvSpPr/>
          <p:nvPr/>
        </p:nvSpPr>
        <p:spPr>
          <a:xfrm>
            <a:off x="-12048" y="2927361"/>
            <a:ext cx="10230468" cy="1200329"/>
          </a:xfrm>
          <a:prstGeom prst="rect">
            <a:avLst/>
          </a:prstGeom>
          <a:solidFill>
            <a:srgbClr val="9B2A58">
              <a:alpha val="898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D08A135-D47C-9C43-A9EC-8018B34D003D}"/>
              </a:ext>
            </a:extLst>
          </p:cNvPr>
          <p:cNvGrpSpPr/>
          <p:nvPr/>
        </p:nvGrpSpPr>
        <p:grpSpPr>
          <a:xfrm>
            <a:off x="10218420" y="-1"/>
            <a:ext cx="1973580" cy="699733"/>
            <a:chOff x="10218420" y="-1"/>
            <a:chExt cx="1973580" cy="699733"/>
          </a:xfrm>
        </p:grpSpPr>
        <p:grpSp>
          <p:nvGrpSpPr>
            <p:cNvPr id="11" name="Group 10">
              <a:extLst>
                <a:ext uri="{FF2B5EF4-FFF2-40B4-BE49-F238E27FC236}">
                  <a16:creationId xmlns:a16="http://schemas.microsoft.com/office/drawing/2014/main" id="{2C923CE2-F8BE-7041-9AB2-8E447A6907BC}"/>
                </a:ext>
              </a:extLst>
            </p:cNvPr>
            <p:cNvGrpSpPr/>
            <p:nvPr/>
          </p:nvGrpSpPr>
          <p:grpSpPr>
            <a:xfrm>
              <a:off x="10218420" y="-1"/>
              <a:ext cx="1973580" cy="699733"/>
              <a:chOff x="10218420" y="-1"/>
              <a:chExt cx="1973580" cy="699733"/>
            </a:xfrm>
          </p:grpSpPr>
          <p:sp>
            <p:nvSpPr>
              <p:cNvPr id="13" name="Oval 12">
                <a:extLst>
                  <a:ext uri="{FF2B5EF4-FFF2-40B4-BE49-F238E27FC236}">
                    <a16:creationId xmlns:a16="http://schemas.microsoft.com/office/drawing/2014/main" id="{CDAD1303-41E9-7743-847B-014A828123E0}"/>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54F637F-E5B5-474F-8CB5-E36DF6709DEA}"/>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2" name="Picture 11">
              <a:extLst>
                <a:ext uri="{FF2B5EF4-FFF2-40B4-BE49-F238E27FC236}">
                  <a16:creationId xmlns:a16="http://schemas.microsoft.com/office/drawing/2014/main" id="{08F91DDA-C21F-0C4B-9474-C8CE68E9F30A}"/>
                </a:ext>
              </a:extLst>
            </p:cNvPr>
            <p:cNvPicPr>
              <a:picLocks noChangeAspect="1"/>
            </p:cNvPicPr>
            <p:nvPr/>
          </p:nvPicPr>
          <p:blipFill>
            <a:blip r:embed="rId3"/>
            <a:stretch>
              <a:fillRect/>
            </a:stretch>
          </p:blipFill>
          <p:spPr>
            <a:xfrm>
              <a:off x="10267322" y="37500"/>
              <a:ext cx="1919725" cy="652707"/>
            </a:xfrm>
            <a:prstGeom prst="rect">
              <a:avLst/>
            </a:prstGeom>
          </p:spPr>
        </p:pic>
      </p:grpSp>
      <p:pic>
        <p:nvPicPr>
          <p:cNvPr id="17" name="Picture 16">
            <a:extLst>
              <a:ext uri="{FF2B5EF4-FFF2-40B4-BE49-F238E27FC236}">
                <a16:creationId xmlns:a16="http://schemas.microsoft.com/office/drawing/2014/main" id="{DB0CEFA2-01D4-E54C-8FB9-A1BF58635B36}"/>
              </a:ext>
            </a:extLst>
          </p:cNvPr>
          <p:cNvPicPr>
            <a:picLocks noChangeAspect="1"/>
          </p:cNvPicPr>
          <p:nvPr/>
        </p:nvPicPr>
        <p:blipFill>
          <a:blip r:embed="rId4"/>
          <a:stretch>
            <a:fillRect/>
          </a:stretch>
        </p:blipFill>
        <p:spPr>
          <a:xfrm>
            <a:off x="0" y="5827199"/>
            <a:ext cx="5056136" cy="1029953"/>
          </a:xfrm>
          <a:prstGeom prst="rect">
            <a:avLst/>
          </a:prstGeom>
          <a:effectLst>
            <a:outerShdw blurRad="190500" dist="76200" dir="16200000" rotWithShape="0">
              <a:prstClr val="black">
                <a:alpha val="5000"/>
              </a:prstClr>
            </a:outerShdw>
          </a:effectLst>
        </p:spPr>
      </p:pic>
      <p:sp>
        <p:nvSpPr>
          <p:cNvPr id="18" name="TextBox 17">
            <a:extLst>
              <a:ext uri="{FF2B5EF4-FFF2-40B4-BE49-F238E27FC236}">
                <a16:creationId xmlns:a16="http://schemas.microsoft.com/office/drawing/2014/main" id="{63D3DD50-0558-904F-A296-770902540895}"/>
              </a:ext>
            </a:extLst>
          </p:cNvPr>
          <p:cNvSpPr txBox="1"/>
          <p:nvPr/>
        </p:nvSpPr>
        <p:spPr>
          <a:xfrm>
            <a:off x="11099" y="2865462"/>
            <a:ext cx="5961889" cy="1169551"/>
          </a:xfrm>
          <a:prstGeom prst="rect">
            <a:avLst/>
          </a:prstGeom>
          <a:noFill/>
        </p:spPr>
        <p:txBody>
          <a:bodyPr wrap="square" lIns="91440" tIns="45720" rIns="91440" bIns="45720" rtlCol="0" anchor="ctr">
            <a:spAutoFit/>
          </a:bodyPr>
          <a:lstStyle/>
          <a:p>
            <a:pPr algn="ctr"/>
            <a:r>
              <a:rPr lang="en-US" sz="7000" b="1">
                <a:solidFill>
                  <a:schemeClr val="bg1"/>
                </a:solidFill>
                <a:latin typeface="Arial"/>
                <a:cs typeface="Arial"/>
              </a:rPr>
              <a:t>Key benefits</a:t>
            </a:r>
            <a:endParaRPr lang="en-US" sz="7000" b="1">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429162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2" presetClass="entr" presetSubtype="8" fill="hold" grpId="0" nodeType="withEffect">
                                  <p:stCondLst>
                                    <p:cond delay="0"/>
                                  </p:stCondLst>
                                  <p:childTnLst>
                                    <p:set>
                                      <p:cBhvr>
                                        <p:cTn id="9" dur="1" fill="hold">
                                          <p:stCondLst>
                                            <p:cond delay="0"/>
                                          </p:stCondLst>
                                        </p:cTn>
                                        <p:tgtEl>
                                          <p:spTgt spid="16"/>
                                        </p:tgtEl>
                                        <p:attrNameLst>
                                          <p:attrName>style.visibility</p:attrName>
                                        </p:attrNameLst>
                                      </p:cBhvr>
                                      <p:to>
                                        <p:strVal val="visible"/>
                                      </p:to>
                                    </p:set>
                                    <p:anim calcmode="lin" valueType="num">
                                      <p:cBhvr additive="base">
                                        <p:cTn id="10" dur="500" fill="hold"/>
                                        <p:tgtEl>
                                          <p:spTgt spid="16"/>
                                        </p:tgtEl>
                                        <p:attrNameLst>
                                          <p:attrName>ppt_x</p:attrName>
                                        </p:attrNameLst>
                                      </p:cBhvr>
                                      <p:tavLst>
                                        <p:tav tm="0">
                                          <p:val>
                                            <p:strVal val="0-#ppt_w/2"/>
                                          </p:val>
                                        </p:tav>
                                        <p:tav tm="100000">
                                          <p:val>
                                            <p:strVal val="#ppt_x"/>
                                          </p:val>
                                        </p:tav>
                                      </p:tavLst>
                                    </p:anim>
                                    <p:anim calcmode="lin" valueType="num">
                                      <p:cBhvr additive="base">
                                        <p:cTn id="11" dur="500" fill="hold"/>
                                        <p:tgtEl>
                                          <p:spTgt spid="16"/>
                                        </p:tgtEl>
                                        <p:attrNameLst>
                                          <p:attrName>ppt_y</p:attrName>
                                        </p:attrNameLst>
                                      </p:cBhvr>
                                      <p:tavLst>
                                        <p:tav tm="0">
                                          <p:val>
                                            <p:strVal val="#ppt_y"/>
                                          </p:val>
                                        </p:tav>
                                        <p:tav tm="100000">
                                          <p:val>
                                            <p:strVal val="#ppt_y"/>
                                          </p:val>
                                        </p:tav>
                                      </p:tavLst>
                                    </p:anim>
                                  </p:childTnLst>
                                </p:cTn>
                              </p:par>
                              <p:par>
                                <p:cTn id="12" presetID="2" presetClass="entr" presetSubtype="4" fill="hold" grpId="0" nodeType="withEffect">
                                  <p:stCondLst>
                                    <p:cond delay="0"/>
                                  </p:stCondLst>
                                  <p:childTnLst>
                                    <p:set>
                                      <p:cBhvr>
                                        <p:cTn id="13" dur="1" fill="hold">
                                          <p:stCondLst>
                                            <p:cond delay="0"/>
                                          </p:stCondLst>
                                        </p:cTn>
                                        <p:tgtEl>
                                          <p:spTgt spid="23"/>
                                        </p:tgtEl>
                                        <p:attrNameLst>
                                          <p:attrName>style.visibility</p:attrName>
                                        </p:attrNameLst>
                                      </p:cBhvr>
                                      <p:to>
                                        <p:strVal val="visible"/>
                                      </p:to>
                                    </p:set>
                                    <p:anim calcmode="lin" valueType="num">
                                      <p:cBhvr additive="base">
                                        <p:cTn id="14" dur="500" fill="hold"/>
                                        <p:tgtEl>
                                          <p:spTgt spid="23"/>
                                        </p:tgtEl>
                                        <p:attrNameLst>
                                          <p:attrName>ppt_x</p:attrName>
                                        </p:attrNameLst>
                                      </p:cBhvr>
                                      <p:tavLst>
                                        <p:tav tm="0">
                                          <p:val>
                                            <p:strVal val="#ppt_x"/>
                                          </p:val>
                                        </p:tav>
                                        <p:tav tm="100000">
                                          <p:val>
                                            <p:strVal val="#ppt_x"/>
                                          </p:val>
                                        </p:tav>
                                      </p:tavLst>
                                    </p:anim>
                                    <p:anim calcmode="lin" valueType="num">
                                      <p:cBhvr additive="base">
                                        <p:cTn id="15" dur="500" fill="hold"/>
                                        <p:tgtEl>
                                          <p:spTgt spid="23"/>
                                        </p:tgtEl>
                                        <p:attrNameLst>
                                          <p:attrName>ppt_y</p:attrName>
                                        </p:attrNameLst>
                                      </p:cBhvr>
                                      <p:tavLst>
                                        <p:tav tm="0">
                                          <p:val>
                                            <p:strVal val="1+#ppt_h/2"/>
                                          </p:val>
                                        </p:tav>
                                        <p:tav tm="100000">
                                          <p:val>
                                            <p:strVal val="#ppt_y"/>
                                          </p:val>
                                        </p:tav>
                                      </p:tavLst>
                                    </p:anim>
                                  </p:childTnLst>
                                </p:cTn>
                              </p:par>
                            </p:childTnLst>
                          </p:cTn>
                        </p:par>
                        <p:par>
                          <p:cTn id="16" fill="hold">
                            <p:stCondLst>
                              <p:cond delay="500"/>
                            </p:stCondLst>
                            <p:childTnLst>
                              <p:par>
                                <p:cTn id="17" presetID="2" presetClass="entr" presetSubtype="4" fill="hold" grpId="0" nodeType="afterEffect">
                                  <p:stCondLst>
                                    <p:cond delay="0"/>
                                  </p:stCondLst>
                                  <p:childTnLst>
                                    <p:set>
                                      <p:cBhvr>
                                        <p:cTn id="18" dur="1" fill="hold">
                                          <p:stCondLst>
                                            <p:cond delay="0"/>
                                          </p:stCondLst>
                                        </p:cTn>
                                        <p:tgtEl>
                                          <p:spTgt spid="24"/>
                                        </p:tgtEl>
                                        <p:attrNameLst>
                                          <p:attrName>style.visibility</p:attrName>
                                        </p:attrNameLst>
                                      </p:cBhvr>
                                      <p:to>
                                        <p:strVal val="visible"/>
                                      </p:to>
                                    </p:set>
                                    <p:anim calcmode="lin" valueType="num">
                                      <p:cBhvr additive="base">
                                        <p:cTn id="19" dur="500" fill="hold"/>
                                        <p:tgtEl>
                                          <p:spTgt spid="24"/>
                                        </p:tgtEl>
                                        <p:attrNameLst>
                                          <p:attrName>ppt_x</p:attrName>
                                        </p:attrNameLst>
                                      </p:cBhvr>
                                      <p:tavLst>
                                        <p:tav tm="0">
                                          <p:val>
                                            <p:strVal val="#ppt_x"/>
                                          </p:val>
                                        </p:tav>
                                        <p:tav tm="100000">
                                          <p:val>
                                            <p:strVal val="#ppt_x"/>
                                          </p:val>
                                        </p:tav>
                                      </p:tavLst>
                                    </p:anim>
                                    <p:anim calcmode="lin" valueType="num">
                                      <p:cBhvr additive="base">
                                        <p:cTn id="20" dur="500" fill="hold"/>
                                        <p:tgtEl>
                                          <p:spTgt spid="24"/>
                                        </p:tgtEl>
                                        <p:attrNameLst>
                                          <p:attrName>ppt_y</p:attrName>
                                        </p:attrNameLst>
                                      </p:cBhvr>
                                      <p:tavLst>
                                        <p:tav tm="0">
                                          <p:val>
                                            <p:strVal val="1+#ppt_h/2"/>
                                          </p:val>
                                        </p:tav>
                                        <p:tav tm="100000">
                                          <p:val>
                                            <p:strVal val="#ppt_y"/>
                                          </p:val>
                                        </p:tav>
                                      </p:tavLst>
                                    </p:anim>
                                  </p:childTnLst>
                                </p:cTn>
                              </p:par>
                            </p:childTnLst>
                          </p:cTn>
                        </p:par>
                        <p:par>
                          <p:cTn id="21" fill="hold">
                            <p:stCondLst>
                              <p:cond delay="1000"/>
                            </p:stCondLst>
                            <p:childTnLst>
                              <p:par>
                                <p:cTn id="22" presetID="2" presetClass="entr" presetSubtype="4" fill="hold" grpId="0" nodeType="afterEffect">
                                  <p:stCondLst>
                                    <p:cond delay="0"/>
                                  </p:stCondLst>
                                  <p:childTnLst>
                                    <p:set>
                                      <p:cBhvr>
                                        <p:cTn id="23" dur="1" fill="hold">
                                          <p:stCondLst>
                                            <p:cond delay="0"/>
                                          </p:stCondLst>
                                        </p:cTn>
                                        <p:tgtEl>
                                          <p:spTgt spid="25"/>
                                        </p:tgtEl>
                                        <p:attrNameLst>
                                          <p:attrName>style.visibility</p:attrName>
                                        </p:attrNameLst>
                                      </p:cBhvr>
                                      <p:to>
                                        <p:strVal val="visible"/>
                                      </p:to>
                                    </p:set>
                                    <p:anim calcmode="lin" valueType="num">
                                      <p:cBhvr additive="base">
                                        <p:cTn id="24" dur="500" fill="hold"/>
                                        <p:tgtEl>
                                          <p:spTgt spid="25"/>
                                        </p:tgtEl>
                                        <p:attrNameLst>
                                          <p:attrName>ppt_x</p:attrName>
                                        </p:attrNameLst>
                                      </p:cBhvr>
                                      <p:tavLst>
                                        <p:tav tm="0">
                                          <p:val>
                                            <p:strVal val="#ppt_x"/>
                                          </p:val>
                                        </p:tav>
                                        <p:tav tm="100000">
                                          <p:val>
                                            <p:strVal val="#ppt_x"/>
                                          </p:val>
                                        </p:tav>
                                      </p:tavLst>
                                    </p:anim>
                                    <p:anim calcmode="lin" valueType="num">
                                      <p:cBhvr additive="base">
                                        <p:cTn id="25" dur="500" fill="hold"/>
                                        <p:tgtEl>
                                          <p:spTgt spid="25"/>
                                        </p:tgtEl>
                                        <p:attrNameLst>
                                          <p:attrName>ppt_y</p:attrName>
                                        </p:attrNameLst>
                                      </p:cBhvr>
                                      <p:tavLst>
                                        <p:tav tm="0">
                                          <p:val>
                                            <p:strVal val="1+#ppt_h/2"/>
                                          </p:val>
                                        </p:tav>
                                        <p:tav tm="100000">
                                          <p:val>
                                            <p:strVal val="#ppt_y"/>
                                          </p:val>
                                        </p:tav>
                                      </p:tavLst>
                                    </p:anim>
                                  </p:childTnLst>
                                </p:cTn>
                              </p:par>
                            </p:childTnLst>
                          </p:cTn>
                        </p:par>
                        <p:par>
                          <p:cTn id="26" fill="hold">
                            <p:stCondLst>
                              <p:cond delay="1500"/>
                            </p:stCondLst>
                            <p:childTnLst>
                              <p:par>
                                <p:cTn id="27" presetID="2" presetClass="entr" presetSubtype="4" fill="hold" grpId="0" nodeType="afterEffect">
                                  <p:stCondLst>
                                    <p:cond delay="0"/>
                                  </p:stCondLst>
                                  <p:childTnLst>
                                    <p:set>
                                      <p:cBhvr>
                                        <p:cTn id="28" dur="1" fill="hold">
                                          <p:stCondLst>
                                            <p:cond delay="0"/>
                                          </p:stCondLst>
                                        </p:cTn>
                                        <p:tgtEl>
                                          <p:spTgt spid="26"/>
                                        </p:tgtEl>
                                        <p:attrNameLst>
                                          <p:attrName>style.visibility</p:attrName>
                                        </p:attrNameLst>
                                      </p:cBhvr>
                                      <p:to>
                                        <p:strVal val="visible"/>
                                      </p:to>
                                    </p:set>
                                    <p:anim calcmode="lin" valueType="num">
                                      <p:cBhvr additive="base">
                                        <p:cTn id="29" dur="500" fill="hold"/>
                                        <p:tgtEl>
                                          <p:spTgt spid="26"/>
                                        </p:tgtEl>
                                        <p:attrNameLst>
                                          <p:attrName>ppt_x</p:attrName>
                                        </p:attrNameLst>
                                      </p:cBhvr>
                                      <p:tavLst>
                                        <p:tav tm="0">
                                          <p:val>
                                            <p:strVal val="#ppt_x"/>
                                          </p:val>
                                        </p:tav>
                                        <p:tav tm="100000">
                                          <p:val>
                                            <p:strVal val="#ppt_x"/>
                                          </p:val>
                                        </p:tav>
                                      </p:tavLst>
                                    </p:anim>
                                    <p:anim calcmode="lin" valueType="num">
                                      <p:cBhvr additive="base">
                                        <p:cTn id="30" dur="500" fill="hold"/>
                                        <p:tgtEl>
                                          <p:spTgt spid="26"/>
                                        </p:tgtEl>
                                        <p:attrNameLst>
                                          <p:attrName>ppt_y</p:attrName>
                                        </p:attrNameLst>
                                      </p:cBhvr>
                                      <p:tavLst>
                                        <p:tav tm="0">
                                          <p:val>
                                            <p:strVal val="1+#ppt_h/2"/>
                                          </p:val>
                                        </p:tav>
                                        <p:tav tm="100000">
                                          <p:val>
                                            <p:strVal val="#ppt_y"/>
                                          </p:val>
                                        </p:tav>
                                      </p:tavLst>
                                    </p:anim>
                                  </p:childTnLst>
                                </p:cTn>
                              </p:par>
                              <p:par>
                                <p:cTn id="31" presetID="10" presetClass="entr" presetSubtype="0" fill="hold" grpId="0" nodeType="withEffect">
                                  <p:stCondLst>
                                    <p:cond delay="0"/>
                                  </p:stCondLst>
                                  <p:childTnLst>
                                    <p:set>
                                      <p:cBhvr>
                                        <p:cTn id="32" dur="1" fill="hold">
                                          <p:stCondLst>
                                            <p:cond delay="0"/>
                                          </p:stCondLst>
                                        </p:cTn>
                                        <p:tgtEl>
                                          <p:spTgt spid="18"/>
                                        </p:tgtEl>
                                        <p:attrNameLst>
                                          <p:attrName>style.visibility</p:attrName>
                                        </p:attrNameLst>
                                      </p:cBhvr>
                                      <p:to>
                                        <p:strVal val="visible"/>
                                      </p:to>
                                    </p:set>
                                    <p:animEffect transition="in" filter="fade">
                                      <p:cBhvr>
                                        <p:cTn id="33"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23" grpId="0" animBg="1"/>
      <p:bldP spid="24" grpId="0" animBg="1"/>
      <p:bldP spid="25" grpId="0" animBg="1"/>
      <p:bldP spid="26" grpId="0" animBg="1"/>
      <p:bldP spid="16" grpId="0" animBg="1"/>
      <p:bldP spid="18"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Picture 27">
            <a:extLst>
              <a:ext uri="{FF2B5EF4-FFF2-40B4-BE49-F238E27FC236}">
                <a16:creationId xmlns:a16="http://schemas.microsoft.com/office/drawing/2014/main" id="{64DC8CE3-5799-4C4F-9799-BC42628885B0}"/>
              </a:ext>
            </a:extLst>
          </p:cNvPr>
          <p:cNvPicPr>
            <a:picLocks noChangeAspect="1"/>
          </p:cNvPicPr>
          <p:nvPr/>
        </p:nvPicPr>
        <p:blipFill rotWithShape="1">
          <a:blip r:embed="rId2"/>
          <a:srcRect l="69694" t="64853"/>
          <a:stretch/>
        </p:blipFill>
        <p:spPr>
          <a:xfrm>
            <a:off x="8497078" y="4447592"/>
            <a:ext cx="3694922" cy="2410408"/>
          </a:xfrm>
          <a:prstGeom prst="rect">
            <a:avLst/>
          </a:prstGeom>
        </p:spPr>
      </p:pic>
      <p:grpSp>
        <p:nvGrpSpPr>
          <p:cNvPr id="9" name="Group 8">
            <a:extLst>
              <a:ext uri="{FF2B5EF4-FFF2-40B4-BE49-F238E27FC236}">
                <a16:creationId xmlns:a16="http://schemas.microsoft.com/office/drawing/2014/main" id="{D42AC5BF-CFA9-9543-BD95-7A93B875423C}"/>
              </a:ext>
            </a:extLst>
          </p:cNvPr>
          <p:cNvGrpSpPr/>
          <p:nvPr/>
        </p:nvGrpSpPr>
        <p:grpSpPr>
          <a:xfrm>
            <a:off x="10218420" y="-1"/>
            <a:ext cx="1973580" cy="699733"/>
            <a:chOff x="10218420" y="-1"/>
            <a:chExt cx="1973580" cy="699733"/>
          </a:xfrm>
        </p:grpSpPr>
        <p:grpSp>
          <p:nvGrpSpPr>
            <p:cNvPr id="10" name="Group 9">
              <a:extLst>
                <a:ext uri="{FF2B5EF4-FFF2-40B4-BE49-F238E27FC236}">
                  <a16:creationId xmlns:a16="http://schemas.microsoft.com/office/drawing/2014/main" id="{67777E40-AF9A-1744-AD13-CE82C48A2317}"/>
                </a:ext>
              </a:extLst>
            </p:cNvPr>
            <p:cNvGrpSpPr/>
            <p:nvPr/>
          </p:nvGrpSpPr>
          <p:grpSpPr>
            <a:xfrm>
              <a:off x="10218420" y="-1"/>
              <a:ext cx="1973580" cy="699733"/>
              <a:chOff x="10218420" y="-1"/>
              <a:chExt cx="1973580" cy="699733"/>
            </a:xfrm>
          </p:grpSpPr>
          <p:sp>
            <p:nvSpPr>
              <p:cNvPr id="12" name="Oval 11">
                <a:extLst>
                  <a:ext uri="{FF2B5EF4-FFF2-40B4-BE49-F238E27FC236}">
                    <a16:creationId xmlns:a16="http://schemas.microsoft.com/office/drawing/2014/main" id="{63A14564-D060-8448-8555-231FD0AD5DC3}"/>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1FCC6C6-8746-C347-9B79-26EBDFDC7767}"/>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1" name="Picture 10">
              <a:extLst>
                <a:ext uri="{FF2B5EF4-FFF2-40B4-BE49-F238E27FC236}">
                  <a16:creationId xmlns:a16="http://schemas.microsoft.com/office/drawing/2014/main" id="{69AE53E1-847B-0A47-8B48-6D1749F0AF17}"/>
                </a:ext>
              </a:extLst>
            </p:cNvPr>
            <p:cNvPicPr>
              <a:picLocks noChangeAspect="1"/>
            </p:cNvPicPr>
            <p:nvPr/>
          </p:nvPicPr>
          <p:blipFill>
            <a:blip r:embed="rId3"/>
            <a:stretch>
              <a:fillRect/>
            </a:stretch>
          </p:blipFill>
          <p:spPr>
            <a:xfrm>
              <a:off x="10267322" y="37500"/>
              <a:ext cx="1919725" cy="652707"/>
            </a:xfrm>
            <a:prstGeom prst="rect">
              <a:avLst/>
            </a:prstGeom>
          </p:spPr>
        </p:pic>
      </p:grpSp>
      <p:grpSp>
        <p:nvGrpSpPr>
          <p:cNvPr id="26" name="Group 25">
            <a:extLst>
              <a:ext uri="{FF2B5EF4-FFF2-40B4-BE49-F238E27FC236}">
                <a16:creationId xmlns:a16="http://schemas.microsoft.com/office/drawing/2014/main" id="{722077DF-DBEC-4C4C-B332-D920CECEF39F}"/>
              </a:ext>
            </a:extLst>
          </p:cNvPr>
          <p:cNvGrpSpPr/>
          <p:nvPr/>
        </p:nvGrpSpPr>
        <p:grpSpPr>
          <a:xfrm rot="5400000">
            <a:off x="-3093037" y="3057995"/>
            <a:ext cx="6876289" cy="723721"/>
            <a:chOff x="635127" y="1578315"/>
            <a:chExt cx="6100953" cy="723721"/>
          </a:xfrm>
        </p:grpSpPr>
        <p:sp>
          <p:nvSpPr>
            <p:cNvPr id="22" name="Rectangle 21">
              <a:extLst>
                <a:ext uri="{FF2B5EF4-FFF2-40B4-BE49-F238E27FC236}">
                  <a16:creationId xmlns:a16="http://schemas.microsoft.com/office/drawing/2014/main" id="{42C6C87B-F94C-D74E-BA76-0AF2B865E4CE}"/>
                </a:ext>
              </a:extLst>
            </p:cNvPr>
            <p:cNvSpPr/>
            <p:nvPr/>
          </p:nvSpPr>
          <p:spPr>
            <a:xfrm>
              <a:off x="640080" y="2071636"/>
              <a:ext cx="6096000" cy="230400"/>
            </a:xfrm>
            <a:prstGeom prst="rect">
              <a:avLst/>
            </a:prstGeom>
            <a:solidFill>
              <a:srgbClr val="9B2A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D4A7911-1570-9B45-9AEF-19BC8A300A74}"/>
                </a:ext>
              </a:extLst>
            </p:cNvPr>
            <p:cNvSpPr/>
            <p:nvPr/>
          </p:nvSpPr>
          <p:spPr>
            <a:xfrm>
              <a:off x="640080" y="1856766"/>
              <a:ext cx="6096000" cy="194400"/>
            </a:xfrm>
            <a:prstGeom prst="rect">
              <a:avLst/>
            </a:prstGeom>
            <a:solidFill>
              <a:srgbClr val="953C5E">
                <a:alpha val="60435"/>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BACEBA1-65B2-7D47-B9FC-EAC57645A8E2}"/>
                </a:ext>
              </a:extLst>
            </p:cNvPr>
            <p:cNvSpPr/>
            <p:nvPr/>
          </p:nvSpPr>
          <p:spPr>
            <a:xfrm>
              <a:off x="640080" y="1687588"/>
              <a:ext cx="6096000" cy="158400"/>
            </a:xfrm>
            <a:prstGeom prst="rect">
              <a:avLst/>
            </a:prstGeom>
            <a:solidFill>
              <a:srgbClr val="953C5E">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634F9730-3E2F-6A4A-B101-DB7C62DC8F91}"/>
                </a:ext>
              </a:extLst>
            </p:cNvPr>
            <p:cNvSpPr/>
            <p:nvPr/>
          </p:nvSpPr>
          <p:spPr>
            <a:xfrm>
              <a:off x="635127" y="1578315"/>
              <a:ext cx="6096000" cy="86400"/>
            </a:xfrm>
            <a:prstGeom prst="rect">
              <a:avLst/>
            </a:prstGeom>
            <a:solidFill>
              <a:srgbClr val="953C5E">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8" name="Picture 7">
            <a:extLst>
              <a:ext uri="{FF2B5EF4-FFF2-40B4-BE49-F238E27FC236}">
                <a16:creationId xmlns:a16="http://schemas.microsoft.com/office/drawing/2014/main" id="{81254E7D-E818-8940-8CFA-0F576B2380F7}"/>
              </a:ext>
            </a:extLst>
          </p:cNvPr>
          <p:cNvPicPr>
            <a:picLocks noChangeAspect="1"/>
          </p:cNvPicPr>
          <p:nvPr/>
        </p:nvPicPr>
        <p:blipFill>
          <a:blip r:embed="rId4"/>
          <a:stretch>
            <a:fillRect/>
          </a:stretch>
        </p:blipFill>
        <p:spPr>
          <a:xfrm>
            <a:off x="-11798" y="5827199"/>
            <a:ext cx="5056136" cy="1029953"/>
          </a:xfrm>
          <a:prstGeom prst="rect">
            <a:avLst/>
          </a:prstGeom>
          <a:effectLst>
            <a:outerShdw blurRad="190500" dist="76200" dir="16200000" rotWithShape="0">
              <a:prstClr val="black">
                <a:alpha val="5000"/>
              </a:prstClr>
            </a:outerShdw>
          </a:effectLst>
        </p:spPr>
      </p:pic>
      <p:sp>
        <p:nvSpPr>
          <p:cNvPr id="30" name="Subtitle 4">
            <a:extLst>
              <a:ext uri="{FF2B5EF4-FFF2-40B4-BE49-F238E27FC236}">
                <a16:creationId xmlns:a16="http://schemas.microsoft.com/office/drawing/2014/main" id="{1E6CDFD7-2062-8A40-80C6-157D88328FDB}"/>
              </a:ext>
            </a:extLst>
          </p:cNvPr>
          <p:cNvSpPr txBox="1">
            <a:spLocks/>
          </p:cNvSpPr>
          <p:nvPr/>
        </p:nvSpPr>
        <p:spPr bwMode="auto">
          <a:xfrm>
            <a:off x="975015" y="-3140"/>
            <a:ext cx="8045655"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sz="4800" b="1">
                <a:solidFill>
                  <a:srgbClr val="9B2A58"/>
                </a:solidFill>
                <a:latin typeface="Arial" panose="020B0604020202020204" pitchFamily="34" charset="0"/>
                <a:ea typeface="ＭＳ Ｐゴシック" pitchFamily="-108" charset="-128"/>
                <a:cs typeface="Arial" panose="020B0604020202020204" pitchFamily="34" charset="0"/>
              </a:rPr>
              <a:t>Learner profile</a:t>
            </a:r>
          </a:p>
        </p:txBody>
      </p:sp>
      <p:sp>
        <p:nvSpPr>
          <p:cNvPr id="35" name="Subtitle 4">
            <a:extLst>
              <a:ext uri="{FF2B5EF4-FFF2-40B4-BE49-F238E27FC236}">
                <a16:creationId xmlns:a16="http://schemas.microsoft.com/office/drawing/2014/main" id="{3B8DAD2B-129C-2243-82B6-FFFF5B1ACD73}"/>
              </a:ext>
            </a:extLst>
          </p:cNvPr>
          <p:cNvSpPr txBox="1">
            <a:spLocks/>
          </p:cNvSpPr>
          <p:nvPr/>
        </p:nvSpPr>
        <p:spPr bwMode="auto">
          <a:xfrm rot="19700222">
            <a:off x="7330707" y="5220953"/>
            <a:ext cx="6096000"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algn="ctr" defTabSz="457200" fontAlgn="base">
              <a:spcBef>
                <a:spcPct val="20000"/>
              </a:spcBef>
              <a:spcAft>
                <a:spcPct val="0"/>
              </a:spcAft>
              <a:defRPr/>
            </a:pPr>
            <a:r>
              <a:rPr lang="en-US" sz="5000" b="1">
                <a:solidFill>
                  <a:srgbClr val="9B2A58"/>
                </a:solidFill>
                <a:latin typeface="Arial" panose="020B0604020202020204" pitchFamily="34" charset="0"/>
                <a:ea typeface="ＭＳ Ｐゴシック" pitchFamily="-108" charset="-128"/>
                <a:cs typeface="Arial" panose="020B0604020202020204" pitchFamily="34" charset="0"/>
              </a:rPr>
              <a:t>Key benefits</a:t>
            </a:r>
          </a:p>
        </p:txBody>
      </p:sp>
      <p:pic>
        <p:nvPicPr>
          <p:cNvPr id="36" name="Picture 35">
            <a:extLst>
              <a:ext uri="{FF2B5EF4-FFF2-40B4-BE49-F238E27FC236}">
                <a16:creationId xmlns:a16="http://schemas.microsoft.com/office/drawing/2014/main" id="{EE4ED161-D409-1E46-8801-F1CE26B9C9A3}"/>
              </a:ext>
            </a:extLst>
          </p:cNvPr>
          <p:cNvPicPr>
            <a:picLocks noChangeAspect="1"/>
          </p:cNvPicPr>
          <p:nvPr/>
        </p:nvPicPr>
        <p:blipFill>
          <a:blip r:embed="rId5"/>
          <a:stretch>
            <a:fillRect/>
          </a:stretch>
        </p:blipFill>
        <p:spPr>
          <a:xfrm>
            <a:off x="5459721" y="1673393"/>
            <a:ext cx="4775701" cy="4775701"/>
          </a:xfrm>
          <a:prstGeom prst="rect">
            <a:avLst/>
          </a:prstGeom>
        </p:spPr>
      </p:pic>
      <p:sp>
        <p:nvSpPr>
          <p:cNvPr id="37" name="TextBox 36">
            <a:extLst>
              <a:ext uri="{FF2B5EF4-FFF2-40B4-BE49-F238E27FC236}">
                <a16:creationId xmlns:a16="http://schemas.microsoft.com/office/drawing/2014/main" id="{A642110D-E3EE-4845-877F-BEB85BA8D5B4}"/>
              </a:ext>
            </a:extLst>
          </p:cNvPr>
          <p:cNvSpPr txBox="1"/>
          <p:nvPr/>
        </p:nvSpPr>
        <p:spPr>
          <a:xfrm>
            <a:off x="1025965" y="801054"/>
            <a:ext cx="10304283" cy="1579984"/>
          </a:xfrm>
          <a:prstGeom prst="rect">
            <a:avLst/>
          </a:prstGeom>
          <a:noFill/>
        </p:spPr>
        <p:txBody>
          <a:bodyPr wrap="square" lIns="0" tIns="0" rIns="0" bIns="46800">
            <a:spAutoFit/>
          </a:bodyPr>
          <a:lstStyle/>
          <a:p>
            <a:pPr defTabSz="457200" fontAlgn="base">
              <a:spcBef>
                <a:spcPct val="20000"/>
              </a:spcBef>
              <a:spcAft>
                <a:spcPts val="1200"/>
              </a:spcAft>
              <a:defRPr/>
            </a:pPr>
            <a:r>
              <a:rPr lang="en-GB" sz="2800" b="1">
                <a:solidFill>
                  <a:srgbClr val="9B2A58"/>
                </a:solidFill>
                <a:latin typeface="Arial" panose="020B0604020202020204" pitchFamily="34" charset="0"/>
                <a:cs typeface="Arial" panose="020B0604020202020204" pitchFamily="34" charset="0"/>
              </a:rPr>
              <a:t>The IB learner profile is the IB mission statement translated into a set of learning outcomes for the 21st century.</a:t>
            </a:r>
          </a:p>
          <a:p>
            <a:pPr defTabSz="457200" fontAlgn="base">
              <a:spcBef>
                <a:spcPct val="20000"/>
              </a:spcBef>
              <a:spcAft>
                <a:spcPts val="1200"/>
              </a:spcAft>
              <a:defRPr/>
            </a:pPr>
            <a:r>
              <a:rPr lang="en-GB" sz="2800" b="1">
                <a:solidFill>
                  <a:srgbClr val="9B2A58"/>
                </a:solidFill>
                <a:latin typeface="Arial" panose="020B0604020202020204" pitchFamily="34" charset="0"/>
                <a:cs typeface="Arial" panose="020B0604020202020204" pitchFamily="34" charset="0"/>
              </a:rPr>
              <a:t>As IB learners we strive to be:</a:t>
            </a:r>
          </a:p>
        </p:txBody>
      </p:sp>
      <p:sp>
        <p:nvSpPr>
          <p:cNvPr id="38" name="TextBox 37">
            <a:extLst>
              <a:ext uri="{FF2B5EF4-FFF2-40B4-BE49-F238E27FC236}">
                <a16:creationId xmlns:a16="http://schemas.microsoft.com/office/drawing/2014/main" id="{F23E921A-F797-D14A-8E4A-4D49C3AE903E}"/>
              </a:ext>
            </a:extLst>
          </p:cNvPr>
          <p:cNvSpPr txBox="1"/>
          <p:nvPr/>
        </p:nvSpPr>
        <p:spPr>
          <a:xfrm>
            <a:off x="1011053" y="2441322"/>
            <a:ext cx="2719181" cy="1692771"/>
          </a:xfrm>
          <a:prstGeom prst="rect">
            <a:avLst/>
          </a:prstGeom>
          <a:noFill/>
        </p:spPr>
        <p:txBody>
          <a:bodyPr wrap="square" lIns="0" tIns="0" rIns="0" bIns="0" rtlCol="0">
            <a:spAutoFit/>
          </a:bodyPr>
          <a:lstStyle/>
          <a:p>
            <a:pPr marL="285750" indent="-285750">
              <a:spcAft>
                <a:spcPts val="600"/>
              </a:spcAft>
              <a:buClr>
                <a:srgbClr val="9B2A58"/>
              </a:buClr>
              <a:buBlip>
                <a:blip r:embed="rId6"/>
              </a:buBlip>
            </a:pPr>
            <a:r>
              <a:rPr lang="en-US">
                <a:solidFill>
                  <a:schemeClr val="tx1">
                    <a:lumMod val="75000"/>
                    <a:lumOff val="25000"/>
                  </a:schemeClr>
                </a:solidFill>
                <a:latin typeface="Arial" panose="020B0604020202020204" pitchFamily="34" charset="0"/>
                <a:cs typeface="Arial" panose="020B0604020202020204" pitchFamily="34" charset="0"/>
              </a:rPr>
              <a:t>inquirers </a:t>
            </a:r>
          </a:p>
          <a:p>
            <a:pPr marL="285750" indent="-285750">
              <a:spcAft>
                <a:spcPts val="600"/>
              </a:spcAft>
              <a:buClr>
                <a:srgbClr val="9B2A58"/>
              </a:buClr>
              <a:buBlip>
                <a:blip r:embed="rId6"/>
              </a:buBlip>
            </a:pPr>
            <a:r>
              <a:rPr lang="en-US">
                <a:solidFill>
                  <a:schemeClr val="tx1">
                    <a:lumMod val="75000"/>
                    <a:lumOff val="25000"/>
                  </a:schemeClr>
                </a:solidFill>
                <a:latin typeface="Arial" panose="020B0604020202020204" pitchFamily="34" charset="0"/>
                <a:cs typeface="Arial" panose="020B0604020202020204" pitchFamily="34" charset="0"/>
              </a:rPr>
              <a:t>knowledgeable </a:t>
            </a:r>
          </a:p>
          <a:p>
            <a:pPr marL="285750" indent="-285750">
              <a:spcAft>
                <a:spcPts val="600"/>
              </a:spcAft>
              <a:buClr>
                <a:srgbClr val="9B2A58"/>
              </a:buClr>
              <a:buBlip>
                <a:blip r:embed="rId6"/>
              </a:buBlip>
            </a:pPr>
            <a:r>
              <a:rPr lang="en-US">
                <a:solidFill>
                  <a:schemeClr val="tx1">
                    <a:lumMod val="75000"/>
                    <a:lumOff val="25000"/>
                  </a:schemeClr>
                </a:solidFill>
                <a:latin typeface="Arial" panose="020B0604020202020204" pitchFamily="34" charset="0"/>
                <a:cs typeface="Arial" panose="020B0604020202020204" pitchFamily="34" charset="0"/>
              </a:rPr>
              <a:t>thinkers </a:t>
            </a:r>
          </a:p>
          <a:p>
            <a:pPr marL="285750" indent="-285750">
              <a:spcAft>
                <a:spcPts val="600"/>
              </a:spcAft>
              <a:buClr>
                <a:srgbClr val="9B2A58"/>
              </a:buClr>
              <a:buBlip>
                <a:blip r:embed="rId6"/>
              </a:buBlip>
            </a:pPr>
            <a:r>
              <a:rPr lang="en-US">
                <a:solidFill>
                  <a:schemeClr val="tx1">
                    <a:lumMod val="75000"/>
                    <a:lumOff val="25000"/>
                  </a:schemeClr>
                </a:solidFill>
                <a:latin typeface="Arial" panose="020B0604020202020204" pitchFamily="34" charset="0"/>
                <a:cs typeface="Arial" panose="020B0604020202020204" pitchFamily="34" charset="0"/>
              </a:rPr>
              <a:t>communicators </a:t>
            </a:r>
          </a:p>
          <a:p>
            <a:pPr marL="285750" indent="-285750">
              <a:spcAft>
                <a:spcPts val="600"/>
              </a:spcAft>
              <a:buClr>
                <a:srgbClr val="9B2A58"/>
              </a:buClr>
              <a:buBlip>
                <a:blip r:embed="rId6"/>
              </a:buBlip>
            </a:pPr>
            <a:r>
              <a:rPr lang="en-US">
                <a:solidFill>
                  <a:schemeClr val="tx1">
                    <a:lumMod val="75000"/>
                    <a:lumOff val="25000"/>
                  </a:schemeClr>
                </a:solidFill>
                <a:latin typeface="Arial" panose="020B0604020202020204" pitchFamily="34" charset="0"/>
                <a:cs typeface="Arial" panose="020B0604020202020204" pitchFamily="34" charset="0"/>
              </a:rPr>
              <a:t>principled </a:t>
            </a:r>
          </a:p>
        </p:txBody>
      </p:sp>
      <p:sp>
        <p:nvSpPr>
          <p:cNvPr id="39" name="TextBox 38">
            <a:extLst>
              <a:ext uri="{FF2B5EF4-FFF2-40B4-BE49-F238E27FC236}">
                <a16:creationId xmlns:a16="http://schemas.microsoft.com/office/drawing/2014/main" id="{46293E92-915B-794E-ABA0-97BEAB98862E}"/>
              </a:ext>
            </a:extLst>
          </p:cNvPr>
          <p:cNvSpPr txBox="1"/>
          <p:nvPr/>
        </p:nvSpPr>
        <p:spPr>
          <a:xfrm>
            <a:off x="3982200" y="2441321"/>
            <a:ext cx="3213980" cy="1692771"/>
          </a:xfrm>
          <a:prstGeom prst="rect">
            <a:avLst/>
          </a:prstGeom>
          <a:noFill/>
        </p:spPr>
        <p:txBody>
          <a:bodyPr wrap="square" lIns="0" tIns="0" rIns="0" bIns="0" rtlCol="0">
            <a:spAutoFit/>
          </a:bodyPr>
          <a:lstStyle/>
          <a:p>
            <a:pPr marL="342900" indent="-342900">
              <a:spcAft>
                <a:spcPts val="600"/>
              </a:spcAft>
              <a:buClr>
                <a:srgbClr val="9B2A58"/>
              </a:buClr>
              <a:buBlip>
                <a:blip r:embed="rId6"/>
              </a:buBlip>
            </a:pPr>
            <a:r>
              <a:rPr lang="en-US">
                <a:solidFill>
                  <a:schemeClr val="tx1">
                    <a:lumMod val="75000"/>
                    <a:lumOff val="25000"/>
                  </a:schemeClr>
                </a:solidFill>
                <a:latin typeface="Arial" panose="020B0604020202020204" pitchFamily="34" charset="0"/>
                <a:cs typeface="Arial" panose="020B0604020202020204" pitchFamily="34" charset="0"/>
              </a:rPr>
              <a:t>open-minded </a:t>
            </a:r>
          </a:p>
          <a:p>
            <a:pPr marL="342900" indent="-342900">
              <a:spcAft>
                <a:spcPts val="600"/>
              </a:spcAft>
              <a:buClr>
                <a:srgbClr val="9B2A58"/>
              </a:buClr>
              <a:buBlip>
                <a:blip r:embed="rId6"/>
              </a:buBlip>
            </a:pPr>
            <a:r>
              <a:rPr lang="en-US">
                <a:solidFill>
                  <a:schemeClr val="tx1">
                    <a:lumMod val="75000"/>
                    <a:lumOff val="25000"/>
                  </a:schemeClr>
                </a:solidFill>
                <a:latin typeface="Arial" panose="020B0604020202020204" pitchFamily="34" charset="0"/>
                <a:cs typeface="Arial" panose="020B0604020202020204" pitchFamily="34" charset="0"/>
              </a:rPr>
              <a:t>caring </a:t>
            </a:r>
          </a:p>
          <a:p>
            <a:pPr marL="342900" indent="-342900">
              <a:spcAft>
                <a:spcPts val="600"/>
              </a:spcAft>
              <a:buClr>
                <a:srgbClr val="9B2A58"/>
              </a:buClr>
              <a:buBlip>
                <a:blip r:embed="rId6"/>
              </a:buBlip>
            </a:pPr>
            <a:r>
              <a:rPr lang="en-US">
                <a:solidFill>
                  <a:schemeClr val="tx1">
                    <a:lumMod val="75000"/>
                    <a:lumOff val="25000"/>
                  </a:schemeClr>
                </a:solidFill>
                <a:latin typeface="Arial" panose="020B0604020202020204" pitchFamily="34" charset="0"/>
                <a:cs typeface="Arial" panose="020B0604020202020204" pitchFamily="34" charset="0"/>
              </a:rPr>
              <a:t>risk-takers </a:t>
            </a:r>
          </a:p>
          <a:p>
            <a:pPr marL="342900" indent="-342900">
              <a:spcAft>
                <a:spcPts val="600"/>
              </a:spcAft>
              <a:buClr>
                <a:srgbClr val="9B2A58"/>
              </a:buClr>
              <a:buBlip>
                <a:blip r:embed="rId6"/>
              </a:buBlip>
            </a:pPr>
            <a:r>
              <a:rPr lang="en-US">
                <a:solidFill>
                  <a:schemeClr val="tx1">
                    <a:lumMod val="75000"/>
                    <a:lumOff val="25000"/>
                  </a:schemeClr>
                </a:solidFill>
                <a:latin typeface="Arial" panose="020B0604020202020204" pitchFamily="34" charset="0"/>
                <a:cs typeface="Arial" panose="020B0604020202020204" pitchFamily="34" charset="0"/>
              </a:rPr>
              <a:t>balanced </a:t>
            </a:r>
          </a:p>
          <a:p>
            <a:pPr marL="342900" indent="-342900">
              <a:spcAft>
                <a:spcPts val="600"/>
              </a:spcAft>
              <a:buClr>
                <a:srgbClr val="9B2A58"/>
              </a:buClr>
              <a:buBlip>
                <a:blip r:embed="rId6"/>
              </a:buBlip>
            </a:pPr>
            <a:r>
              <a:rPr lang="en-US">
                <a:solidFill>
                  <a:schemeClr val="tx1">
                    <a:lumMod val="75000"/>
                    <a:lumOff val="25000"/>
                  </a:schemeClr>
                </a:solidFill>
                <a:latin typeface="Arial" panose="020B0604020202020204" pitchFamily="34" charset="0"/>
                <a:cs typeface="Arial" panose="020B0604020202020204" pitchFamily="34" charset="0"/>
              </a:rPr>
              <a:t>reflective</a:t>
            </a:r>
          </a:p>
        </p:txBody>
      </p:sp>
    </p:spTree>
    <p:extLst>
      <p:ext uri="{BB962C8B-B14F-4D97-AF65-F5344CB8AC3E}">
        <p14:creationId xmlns:p14="http://schemas.microsoft.com/office/powerpoint/2010/main" val="2844857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7"/>
                                        </p:tgtEl>
                                        <p:attrNameLst>
                                          <p:attrName>style.visibility</p:attrName>
                                        </p:attrNameLst>
                                      </p:cBhvr>
                                      <p:to>
                                        <p:strVal val="visible"/>
                                      </p:to>
                                    </p:set>
                                    <p:animEffect transition="in" filter="fade">
                                      <p:cBhvr>
                                        <p:cTn id="7" dur="500"/>
                                        <p:tgtEl>
                                          <p:spTgt spid="3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5"/>
                                        </p:tgtEl>
                                        <p:attrNameLst>
                                          <p:attrName>style.visibility</p:attrName>
                                        </p:attrNameLst>
                                      </p:cBhvr>
                                      <p:to>
                                        <p:strVal val="visible"/>
                                      </p:to>
                                    </p:set>
                                    <p:animEffect transition="in" filter="fade">
                                      <p:cBhvr>
                                        <p:cTn id="10" dur="1000"/>
                                        <p:tgtEl>
                                          <p:spTgt spid="35"/>
                                        </p:tgtEl>
                                      </p:cBhvr>
                                    </p:animEffect>
                                  </p:childTnLst>
                                </p:cTn>
                              </p:par>
                            </p:childTnLst>
                          </p:cTn>
                        </p:par>
                        <p:par>
                          <p:cTn id="11" fill="hold">
                            <p:stCondLst>
                              <p:cond delay="1000"/>
                            </p:stCondLst>
                            <p:childTnLst>
                              <p:par>
                                <p:cTn id="12" presetID="2" presetClass="entr" presetSubtype="8" fill="hold" grpId="0" nodeType="afterEffect">
                                  <p:stCondLst>
                                    <p:cond delay="0"/>
                                  </p:stCondLst>
                                  <p:childTnLst>
                                    <p:set>
                                      <p:cBhvr>
                                        <p:cTn id="13" dur="1" fill="hold">
                                          <p:stCondLst>
                                            <p:cond delay="0"/>
                                          </p:stCondLst>
                                        </p:cTn>
                                        <p:tgtEl>
                                          <p:spTgt spid="38">
                                            <p:txEl>
                                              <p:pRg st="0" end="0"/>
                                            </p:txEl>
                                          </p:spTgt>
                                        </p:tgtEl>
                                        <p:attrNameLst>
                                          <p:attrName>style.visibility</p:attrName>
                                        </p:attrNameLst>
                                      </p:cBhvr>
                                      <p:to>
                                        <p:strVal val="visible"/>
                                      </p:to>
                                    </p:set>
                                    <p:anim calcmode="lin" valueType="num">
                                      <p:cBhvr additive="base">
                                        <p:cTn id="14" dur="500" fill="hold"/>
                                        <p:tgtEl>
                                          <p:spTgt spid="38">
                                            <p:txEl>
                                              <p:pRg st="0" end="0"/>
                                            </p:txEl>
                                          </p:spTgt>
                                        </p:tgtEl>
                                        <p:attrNameLst>
                                          <p:attrName>ppt_x</p:attrName>
                                        </p:attrNameLst>
                                      </p:cBhvr>
                                      <p:tavLst>
                                        <p:tav tm="0">
                                          <p:val>
                                            <p:strVal val="0-#ppt_w/2"/>
                                          </p:val>
                                        </p:tav>
                                        <p:tav tm="100000">
                                          <p:val>
                                            <p:strVal val="#ppt_x"/>
                                          </p:val>
                                        </p:tav>
                                      </p:tavLst>
                                    </p:anim>
                                    <p:anim calcmode="lin" valueType="num">
                                      <p:cBhvr additive="base">
                                        <p:cTn id="15" dur="500" fill="hold"/>
                                        <p:tgtEl>
                                          <p:spTgt spid="38">
                                            <p:txEl>
                                              <p:pRg st="0" end="0"/>
                                            </p:txEl>
                                          </p:spTgt>
                                        </p:tgtEl>
                                        <p:attrNameLst>
                                          <p:attrName>ppt_y</p:attrName>
                                        </p:attrNameLst>
                                      </p:cBhvr>
                                      <p:tavLst>
                                        <p:tav tm="0">
                                          <p:val>
                                            <p:strVal val="#ppt_y"/>
                                          </p:val>
                                        </p:tav>
                                        <p:tav tm="100000">
                                          <p:val>
                                            <p:strVal val="#ppt_y"/>
                                          </p:val>
                                        </p:tav>
                                      </p:tavLst>
                                    </p:anim>
                                  </p:childTnLst>
                                </p:cTn>
                              </p:par>
                            </p:childTnLst>
                          </p:cTn>
                        </p:par>
                        <p:par>
                          <p:cTn id="16" fill="hold">
                            <p:stCondLst>
                              <p:cond delay="1500"/>
                            </p:stCondLst>
                            <p:childTnLst>
                              <p:par>
                                <p:cTn id="17" presetID="2" presetClass="entr" presetSubtype="8" fill="hold" grpId="0" nodeType="afterEffect">
                                  <p:stCondLst>
                                    <p:cond delay="0"/>
                                  </p:stCondLst>
                                  <p:childTnLst>
                                    <p:set>
                                      <p:cBhvr>
                                        <p:cTn id="18" dur="1" fill="hold">
                                          <p:stCondLst>
                                            <p:cond delay="0"/>
                                          </p:stCondLst>
                                        </p:cTn>
                                        <p:tgtEl>
                                          <p:spTgt spid="38">
                                            <p:txEl>
                                              <p:pRg st="1" end="1"/>
                                            </p:txEl>
                                          </p:spTgt>
                                        </p:tgtEl>
                                        <p:attrNameLst>
                                          <p:attrName>style.visibility</p:attrName>
                                        </p:attrNameLst>
                                      </p:cBhvr>
                                      <p:to>
                                        <p:strVal val="visible"/>
                                      </p:to>
                                    </p:set>
                                    <p:anim calcmode="lin" valueType="num">
                                      <p:cBhvr additive="base">
                                        <p:cTn id="19" dur="500" fill="hold"/>
                                        <p:tgtEl>
                                          <p:spTgt spid="38">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8">
                                            <p:txEl>
                                              <p:pRg st="1" end="1"/>
                                            </p:txEl>
                                          </p:spTgt>
                                        </p:tgtEl>
                                        <p:attrNameLst>
                                          <p:attrName>ppt_y</p:attrName>
                                        </p:attrNameLst>
                                      </p:cBhvr>
                                      <p:tavLst>
                                        <p:tav tm="0">
                                          <p:val>
                                            <p:strVal val="#ppt_y"/>
                                          </p:val>
                                        </p:tav>
                                        <p:tav tm="100000">
                                          <p:val>
                                            <p:strVal val="#ppt_y"/>
                                          </p:val>
                                        </p:tav>
                                      </p:tavLst>
                                    </p:anim>
                                  </p:childTnLst>
                                </p:cTn>
                              </p:par>
                            </p:childTnLst>
                          </p:cTn>
                        </p:par>
                        <p:par>
                          <p:cTn id="21" fill="hold">
                            <p:stCondLst>
                              <p:cond delay="2000"/>
                            </p:stCondLst>
                            <p:childTnLst>
                              <p:par>
                                <p:cTn id="22" presetID="2" presetClass="entr" presetSubtype="8" fill="hold" grpId="0" nodeType="afterEffect">
                                  <p:stCondLst>
                                    <p:cond delay="0"/>
                                  </p:stCondLst>
                                  <p:childTnLst>
                                    <p:set>
                                      <p:cBhvr>
                                        <p:cTn id="23" dur="1" fill="hold">
                                          <p:stCondLst>
                                            <p:cond delay="0"/>
                                          </p:stCondLst>
                                        </p:cTn>
                                        <p:tgtEl>
                                          <p:spTgt spid="38">
                                            <p:txEl>
                                              <p:pRg st="2" end="2"/>
                                            </p:txEl>
                                          </p:spTgt>
                                        </p:tgtEl>
                                        <p:attrNameLst>
                                          <p:attrName>style.visibility</p:attrName>
                                        </p:attrNameLst>
                                      </p:cBhvr>
                                      <p:to>
                                        <p:strVal val="visible"/>
                                      </p:to>
                                    </p:set>
                                    <p:anim calcmode="lin" valueType="num">
                                      <p:cBhvr additive="base">
                                        <p:cTn id="24" dur="500" fill="hold"/>
                                        <p:tgtEl>
                                          <p:spTgt spid="38">
                                            <p:txEl>
                                              <p:pRg st="2" end="2"/>
                                            </p:txEl>
                                          </p:spTgt>
                                        </p:tgtEl>
                                        <p:attrNameLst>
                                          <p:attrName>ppt_x</p:attrName>
                                        </p:attrNameLst>
                                      </p:cBhvr>
                                      <p:tavLst>
                                        <p:tav tm="0">
                                          <p:val>
                                            <p:strVal val="0-#ppt_w/2"/>
                                          </p:val>
                                        </p:tav>
                                        <p:tav tm="100000">
                                          <p:val>
                                            <p:strVal val="#ppt_x"/>
                                          </p:val>
                                        </p:tav>
                                      </p:tavLst>
                                    </p:anim>
                                    <p:anim calcmode="lin" valueType="num">
                                      <p:cBhvr additive="base">
                                        <p:cTn id="25" dur="500" fill="hold"/>
                                        <p:tgtEl>
                                          <p:spTgt spid="38">
                                            <p:txEl>
                                              <p:pRg st="2" end="2"/>
                                            </p:txEl>
                                          </p:spTgt>
                                        </p:tgtEl>
                                        <p:attrNameLst>
                                          <p:attrName>ppt_y</p:attrName>
                                        </p:attrNameLst>
                                      </p:cBhvr>
                                      <p:tavLst>
                                        <p:tav tm="0">
                                          <p:val>
                                            <p:strVal val="#ppt_y"/>
                                          </p:val>
                                        </p:tav>
                                        <p:tav tm="100000">
                                          <p:val>
                                            <p:strVal val="#ppt_y"/>
                                          </p:val>
                                        </p:tav>
                                      </p:tavLst>
                                    </p:anim>
                                  </p:childTnLst>
                                </p:cTn>
                              </p:par>
                            </p:childTnLst>
                          </p:cTn>
                        </p:par>
                        <p:par>
                          <p:cTn id="26" fill="hold">
                            <p:stCondLst>
                              <p:cond delay="2500"/>
                            </p:stCondLst>
                            <p:childTnLst>
                              <p:par>
                                <p:cTn id="27" presetID="2" presetClass="entr" presetSubtype="8" fill="hold" grpId="0" nodeType="afterEffect">
                                  <p:stCondLst>
                                    <p:cond delay="0"/>
                                  </p:stCondLst>
                                  <p:childTnLst>
                                    <p:set>
                                      <p:cBhvr>
                                        <p:cTn id="28" dur="1" fill="hold">
                                          <p:stCondLst>
                                            <p:cond delay="0"/>
                                          </p:stCondLst>
                                        </p:cTn>
                                        <p:tgtEl>
                                          <p:spTgt spid="38">
                                            <p:txEl>
                                              <p:pRg st="3" end="3"/>
                                            </p:txEl>
                                          </p:spTgt>
                                        </p:tgtEl>
                                        <p:attrNameLst>
                                          <p:attrName>style.visibility</p:attrName>
                                        </p:attrNameLst>
                                      </p:cBhvr>
                                      <p:to>
                                        <p:strVal val="visible"/>
                                      </p:to>
                                    </p:set>
                                    <p:anim calcmode="lin" valueType="num">
                                      <p:cBhvr additive="base">
                                        <p:cTn id="29" dur="500" fill="hold"/>
                                        <p:tgtEl>
                                          <p:spTgt spid="38">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8">
                                            <p:txEl>
                                              <p:pRg st="3" end="3"/>
                                            </p:txEl>
                                          </p:spTgt>
                                        </p:tgtEl>
                                        <p:attrNameLst>
                                          <p:attrName>ppt_y</p:attrName>
                                        </p:attrNameLst>
                                      </p:cBhvr>
                                      <p:tavLst>
                                        <p:tav tm="0">
                                          <p:val>
                                            <p:strVal val="#ppt_y"/>
                                          </p:val>
                                        </p:tav>
                                        <p:tav tm="100000">
                                          <p:val>
                                            <p:strVal val="#ppt_y"/>
                                          </p:val>
                                        </p:tav>
                                      </p:tavLst>
                                    </p:anim>
                                  </p:childTnLst>
                                </p:cTn>
                              </p:par>
                            </p:childTnLst>
                          </p:cTn>
                        </p:par>
                        <p:par>
                          <p:cTn id="31" fill="hold">
                            <p:stCondLst>
                              <p:cond delay="3000"/>
                            </p:stCondLst>
                            <p:childTnLst>
                              <p:par>
                                <p:cTn id="32" presetID="2" presetClass="entr" presetSubtype="8" fill="hold" grpId="0" nodeType="afterEffect">
                                  <p:stCondLst>
                                    <p:cond delay="0"/>
                                  </p:stCondLst>
                                  <p:childTnLst>
                                    <p:set>
                                      <p:cBhvr>
                                        <p:cTn id="33" dur="1" fill="hold">
                                          <p:stCondLst>
                                            <p:cond delay="0"/>
                                          </p:stCondLst>
                                        </p:cTn>
                                        <p:tgtEl>
                                          <p:spTgt spid="38">
                                            <p:txEl>
                                              <p:pRg st="4" end="4"/>
                                            </p:txEl>
                                          </p:spTgt>
                                        </p:tgtEl>
                                        <p:attrNameLst>
                                          <p:attrName>style.visibility</p:attrName>
                                        </p:attrNameLst>
                                      </p:cBhvr>
                                      <p:to>
                                        <p:strVal val="visible"/>
                                      </p:to>
                                    </p:set>
                                    <p:anim calcmode="lin" valueType="num">
                                      <p:cBhvr additive="base">
                                        <p:cTn id="34" dur="500" fill="hold"/>
                                        <p:tgtEl>
                                          <p:spTgt spid="38">
                                            <p:txEl>
                                              <p:pRg st="4" end="4"/>
                                            </p:txEl>
                                          </p:spTgt>
                                        </p:tgtEl>
                                        <p:attrNameLst>
                                          <p:attrName>ppt_x</p:attrName>
                                        </p:attrNameLst>
                                      </p:cBhvr>
                                      <p:tavLst>
                                        <p:tav tm="0">
                                          <p:val>
                                            <p:strVal val="0-#ppt_w/2"/>
                                          </p:val>
                                        </p:tav>
                                        <p:tav tm="100000">
                                          <p:val>
                                            <p:strVal val="#ppt_x"/>
                                          </p:val>
                                        </p:tav>
                                      </p:tavLst>
                                    </p:anim>
                                    <p:anim calcmode="lin" valueType="num">
                                      <p:cBhvr additive="base">
                                        <p:cTn id="35" dur="500" fill="hold"/>
                                        <p:tgtEl>
                                          <p:spTgt spid="38">
                                            <p:txEl>
                                              <p:pRg st="4" end="4"/>
                                            </p:txEl>
                                          </p:spTgt>
                                        </p:tgtEl>
                                        <p:attrNameLst>
                                          <p:attrName>ppt_y</p:attrName>
                                        </p:attrNameLst>
                                      </p:cBhvr>
                                      <p:tavLst>
                                        <p:tav tm="0">
                                          <p:val>
                                            <p:strVal val="#ppt_y"/>
                                          </p:val>
                                        </p:tav>
                                        <p:tav tm="100000">
                                          <p:val>
                                            <p:strVal val="#ppt_y"/>
                                          </p:val>
                                        </p:tav>
                                      </p:tavLst>
                                    </p:anim>
                                  </p:childTnLst>
                                </p:cTn>
                              </p:par>
                            </p:childTnLst>
                          </p:cTn>
                        </p:par>
                        <p:par>
                          <p:cTn id="36" fill="hold">
                            <p:stCondLst>
                              <p:cond delay="3500"/>
                            </p:stCondLst>
                            <p:childTnLst>
                              <p:par>
                                <p:cTn id="37" presetID="2" presetClass="entr" presetSubtype="8" fill="hold" grpId="0" nodeType="afterEffect">
                                  <p:stCondLst>
                                    <p:cond delay="0"/>
                                  </p:stCondLst>
                                  <p:childTnLst>
                                    <p:set>
                                      <p:cBhvr>
                                        <p:cTn id="38" dur="1" fill="hold">
                                          <p:stCondLst>
                                            <p:cond delay="0"/>
                                          </p:stCondLst>
                                        </p:cTn>
                                        <p:tgtEl>
                                          <p:spTgt spid="39">
                                            <p:txEl>
                                              <p:pRg st="0" end="0"/>
                                            </p:txEl>
                                          </p:spTgt>
                                        </p:tgtEl>
                                        <p:attrNameLst>
                                          <p:attrName>style.visibility</p:attrName>
                                        </p:attrNameLst>
                                      </p:cBhvr>
                                      <p:to>
                                        <p:strVal val="visible"/>
                                      </p:to>
                                    </p:set>
                                    <p:anim calcmode="lin" valueType="num">
                                      <p:cBhvr additive="base">
                                        <p:cTn id="39" dur="500" fill="hold"/>
                                        <p:tgtEl>
                                          <p:spTgt spid="39">
                                            <p:txEl>
                                              <p:pRg st="0" end="0"/>
                                            </p:txEl>
                                          </p:spTgt>
                                        </p:tgtEl>
                                        <p:attrNameLst>
                                          <p:attrName>ppt_x</p:attrName>
                                        </p:attrNameLst>
                                      </p:cBhvr>
                                      <p:tavLst>
                                        <p:tav tm="0">
                                          <p:val>
                                            <p:strVal val="0-#ppt_w/2"/>
                                          </p:val>
                                        </p:tav>
                                        <p:tav tm="100000">
                                          <p:val>
                                            <p:strVal val="#ppt_x"/>
                                          </p:val>
                                        </p:tav>
                                      </p:tavLst>
                                    </p:anim>
                                    <p:anim calcmode="lin" valueType="num">
                                      <p:cBhvr additive="base">
                                        <p:cTn id="40" dur="500" fill="hold"/>
                                        <p:tgtEl>
                                          <p:spTgt spid="39">
                                            <p:txEl>
                                              <p:pRg st="0" end="0"/>
                                            </p:txEl>
                                          </p:spTgt>
                                        </p:tgtEl>
                                        <p:attrNameLst>
                                          <p:attrName>ppt_y</p:attrName>
                                        </p:attrNameLst>
                                      </p:cBhvr>
                                      <p:tavLst>
                                        <p:tav tm="0">
                                          <p:val>
                                            <p:strVal val="#ppt_y"/>
                                          </p:val>
                                        </p:tav>
                                        <p:tav tm="100000">
                                          <p:val>
                                            <p:strVal val="#ppt_y"/>
                                          </p:val>
                                        </p:tav>
                                      </p:tavLst>
                                    </p:anim>
                                  </p:childTnLst>
                                </p:cTn>
                              </p:par>
                            </p:childTnLst>
                          </p:cTn>
                        </p:par>
                        <p:par>
                          <p:cTn id="41" fill="hold">
                            <p:stCondLst>
                              <p:cond delay="4000"/>
                            </p:stCondLst>
                            <p:childTnLst>
                              <p:par>
                                <p:cTn id="42" presetID="2" presetClass="entr" presetSubtype="8" fill="hold" grpId="0" nodeType="afterEffect">
                                  <p:stCondLst>
                                    <p:cond delay="0"/>
                                  </p:stCondLst>
                                  <p:childTnLst>
                                    <p:set>
                                      <p:cBhvr>
                                        <p:cTn id="43" dur="1" fill="hold">
                                          <p:stCondLst>
                                            <p:cond delay="0"/>
                                          </p:stCondLst>
                                        </p:cTn>
                                        <p:tgtEl>
                                          <p:spTgt spid="39">
                                            <p:txEl>
                                              <p:pRg st="1" end="1"/>
                                            </p:txEl>
                                          </p:spTgt>
                                        </p:tgtEl>
                                        <p:attrNameLst>
                                          <p:attrName>style.visibility</p:attrName>
                                        </p:attrNameLst>
                                      </p:cBhvr>
                                      <p:to>
                                        <p:strVal val="visible"/>
                                      </p:to>
                                    </p:set>
                                    <p:anim calcmode="lin" valueType="num">
                                      <p:cBhvr additive="base">
                                        <p:cTn id="44" dur="500" fill="hold"/>
                                        <p:tgtEl>
                                          <p:spTgt spid="39">
                                            <p:txEl>
                                              <p:pRg st="1" end="1"/>
                                            </p:txEl>
                                          </p:spTgt>
                                        </p:tgtEl>
                                        <p:attrNameLst>
                                          <p:attrName>ppt_x</p:attrName>
                                        </p:attrNameLst>
                                      </p:cBhvr>
                                      <p:tavLst>
                                        <p:tav tm="0">
                                          <p:val>
                                            <p:strVal val="0-#ppt_w/2"/>
                                          </p:val>
                                        </p:tav>
                                        <p:tav tm="100000">
                                          <p:val>
                                            <p:strVal val="#ppt_x"/>
                                          </p:val>
                                        </p:tav>
                                      </p:tavLst>
                                    </p:anim>
                                    <p:anim calcmode="lin" valueType="num">
                                      <p:cBhvr additive="base">
                                        <p:cTn id="45" dur="500" fill="hold"/>
                                        <p:tgtEl>
                                          <p:spTgt spid="39">
                                            <p:txEl>
                                              <p:pRg st="1" end="1"/>
                                            </p:txEl>
                                          </p:spTgt>
                                        </p:tgtEl>
                                        <p:attrNameLst>
                                          <p:attrName>ppt_y</p:attrName>
                                        </p:attrNameLst>
                                      </p:cBhvr>
                                      <p:tavLst>
                                        <p:tav tm="0">
                                          <p:val>
                                            <p:strVal val="#ppt_y"/>
                                          </p:val>
                                        </p:tav>
                                        <p:tav tm="100000">
                                          <p:val>
                                            <p:strVal val="#ppt_y"/>
                                          </p:val>
                                        </p:tav>
                                      </p:tavLst>
                                    </p:anim>
                                  </p:childTnLst>
                                </p:cTn>
                              </p:par>
                            </p:childTnLst>
                          </p:cTn>
                        </p:par>
                        <p:par>
                          <p:cTn id="46" fill="hold">
                            <p:stCondLst>
                              <p:cond delay="4500"/>
                            </p:stCondLst>
                            <p:childTnLst>
                              <p:par>
                                <p:cTn id="47" presetID="2" presetClass="entr" presetSubtype="8" fill="hold" grpId="0" nodeType="afterEffect">
                                  <p:stCondLst>
                                    <p:cond delay="0"/>
                                  </p:stCondLst>
                                  <p:childTnLst>
                                    <p:set>
                                      <p:cBhvr>
                                        <p:cTn id="48" dur="1" fill="hold">
                                          <p:stCondLst>
                                            <p:cond delay="0"/>
                                          </p:stCondLst>
                                        </p:cTn>
                                        <p:tgtEl>
                                          <p:spTgt spid="39">
                                            <p:txEl>
                                              <p:pRg st="2" end="2"/>
                                            </p:txEl>
                                          </p:spTgt>
                                        </p:tgtEl>
                                        <p:attrNameLst>
                                          <p:attrName>style.visibility</p:attrName>
                                        </p:attrNameLst>
                                      </p:cBhvr>
                                      <p:to>
                                        <p:strVal val="visible"/>
                                      </p:to>
                                    </p:set>
                                    <p:anim calcmode="lin" valueType="num">
                                      <p:cBhvr additive="base">
                                        <p:cTn id="49" dur="500" fill="hold"/>
                                        <p:tgtEl>
                                          <p:spTgt spid="39">
                                            <p:txEl>
                                              <p:pRg st="2" end="2"/>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39">
                                            <p:txEl>
                                              <p:pRg st="2" end="2"/>
                                            </p:txEl>
                                          </p:spTgt>
                                        </p:tgtEl>
                                        <p:attrNameLst>
                                          <p:attrName>ppt_y</p:attrName>
                                        </p:attrNameLst>
                                      </p:cBhvr>
                                      <p:tavLst>
                                        <p:tav tm="0">
                                          <p:val>
                                            <p:strVal val="#ppt_y"/>
                                          </p:val>
                                        </p:tav>
                                        <p:tav tm="100000">
                                          <p:val>
                                            <p:strVal val="#ppt_y"/>
                                          </p:val>
                                        </p:tav>
                                      </p:tavLst>
                                    </p:anim>
                                  </p:childTnLst>
                                </p:cTn>
                              </p:par>
                            </p:childTnLst>
                          </p:cTn>
                        </p:par>
                        <p:par>
                          <p:cTn id="51" fill="hold">
                            <p:stCondLst>
                              <p:cond delay="5000"/>
                            </p:stCondLst>
                            <p:childTnLst>
                              <p:par>
                                <p:cTn id="52" presetID="2" presetClass="entr" presetSubtype="8" fill="hold" grpId="0" nodeType="afterEffect">
                                  <p:stCondLst>
                                    <p:cond delay="0"/>
                                  </p:stCondLst>
                                  <p:childTnLst>
                                    <p:set>
                                      <p:cBhvr>
                                        <p:cTn id="53" dur="1" fill="hold">
                                          <p:stCondLst>
                                            <p:cond delay="0"/>
                                          </p:stCondLst>
                                        </p:cTn>
                                        <p:tgtEl>
                                          <p:spTgt spid="39">
                                            <p:txEl>
                                              <p:pRg st="3" end="3"/>
                                            </p:txEl>
                                          </p:spTgt>
                                        </p:tgtEl>
                                        <p:attrNameLst>
                                          <p:attrName>style.visibility</p:attrName>
                                        </p:attrNameLst>
                                      </p:cBhvr>
                                      <p:to>
                                        <p:strVal val="visible"/>
                                      </p:to>
                                    </p:set>
                                    <p:anim calcmode="lin" valueType="num">
                                      <p:cBhvr additive="base">
                                        <p:cTn id="54" dur="500" fill="hold"/>
                                        <p:tgtEl>
                                          <p:spTgt spid="39">
                                            <p:txEl>
                                              <p:pRg st="3" end="3"/>
                                            </p:txEl>
                                          </p:spTgt>
                                        </p:tgtEl>
                                        <p:attrNameLst>
                                          <p:attrName>ppt_x</p:attrName>
                                        </p:attrNameLst>
                                      </p:cBhvr>
                                      <p:tavLst>
                                        <p:tav tm="0">
                                          <p:val>
                                            <p:strVal val="0-#ppt_w/2"/>
                                          </p:val>
                                        </p:tav>
                                        <p:tav tm="100000">
                                          <p:val>
                                            <p:strVal val="#ppt_x"/>
                                          </p:val>
                                        </p:tav>
                                      </p:tavLst>
                                    </p:anim>
                                    <p:anim calcmode="lin" valueType="num">
                                      <p:cBhvr additive="base">
                                        <p:cTn id="55" dur="500" fill="hold"/>
                                        <p:tgtEl>
                                          <p:spTgt spid="39">
                                            <p:txEl>
                                              <p:pRg st="3" end="3"/>
                                            </p:txEl>
                                          </p:spTgt>
                                        </p:tgtEl>
                                        <p:attrNameLst>
                                          <p:attrName>ppt_y</p:attrName>
                                        </p:attrNameLst>
                                      </p:cBhvr>
                                      <p:tavLst>
                                        <p:tav tm="0">
                                          <p:val>
                                            <p:strVal val="#ppt_y"/>
                                          </p:val>
                                        </p:tav>
                                        <p:tav tm="100000">
                                          <p:val>
                                            <p:strVal val="#ppt_y"/>
                                          </p:val>
                                        </p:tav>
                                      </p:tavLst>
                                    </p:anim>
                                  </p:childTnLst>
                                </p:cTn>
                              </p:par>
                            </p:childTnLst>
                          </p:cTn>
                        </p:par>
                        <p:par>
                          <p:cTn id="56" fill="hold">
                            <p:stCondLst>
                              <p:cond delay="5500"/>
                            </p:stCondLst>
                            <p:childTnLst>
                              <p:par>
                                <p:cTn id="57" presetID="2" presetClass="entr" presetSubtype="8" fill="hold" grpId="0" nodeType="afterEffect">
                                  <p:stCondLst>
                                    <p:cond delay="0"/>
                                  </p:stCondLst>
                                  <p:childTnLst>
                                    <p:set>
                                      <p:cBhvr>
                                        <p:cTn id="58" dur="1" fill="hold">
                                          <p:stCondLst>
                                            <p:cond delay="0"/>
                                          </p:stCondLst>
                                        </p:cTn>
                                        <p:tgtEl>
                                          <p:spTgt spid="39">
                                            <p:txEl>
                                              <p:pRg st="4" end="4"/>
                                            </p:txEl>
                                          </p:spTgt>
                                        </p:tgtEl>
                                        <p:attrNameLst>
                                          <p:attrName>style.visibility</p:attrName>
                                        </p:attrNameLst>
                                      </p:cBhvr>
                                      <p:to>
                                        <p:strVal val="visible"/>
                                      </p:to>
                                    </p:set>
                                    <p:anim calcmode="lin" valueType="num">
                                      <p:cBhvr additive="base">
                                        <p:cTn id="59" dur="500" fill="hold"/>
                                        <p:tgtEl>
                                          <p:spTgt spid="39">
                                            <p:txEl>
                                              <p:pRg st="4" end="4"/>
                                            </p:txEl>
                                          </p:spTgt>
                                        </p:tgtEl>
                                        <p:attrNameLst>
                                          <p:attrName>ppt_x</p:attrName>
                                        </p:attrNameLst>
                                      </p:cBhvr>
                                      <p:tavLst>
                                        <p:tav tm="0">
                                          <p:val>
                                            <p:strVal val="0-#ppt_w/2"/>
                                          </p:val>
                                        </p:tav>
                                        <p:tav tm="100000">
                                          <p:val>
                                            <p:strVal val="#ppt_x"/>
                                          </p:val>
                                        </p:tav>
                                      </p:tavLst>
                                    </p:anim>
                                    <p:anim calcmode="lin" valueType="num">
                                      <p:cBhvr additive="base">
                                        <p:cTn id="60" dur="500" fill="hold"/>
                                        <p:tgtEl>
                                          <p:spTgt spid="39">
                                            <p:txEl>
                                              <p:pRg st="4" end="4"/>
                                            </p:txEl>
                                          </p:spTgt>
                                        </p:tgtEl>
                                        <p:attrNameLst>
                                          <p:attrName>ppt_y</p:attrName>
                                        </p:attrNameLst>
                                      </p:cBhvr>
                                      <p:tavLst>
                                        <p:tav tm="0">
                                          <p:val>
                                            <p:strVal val="#ppt_y"/>
                                          </p:val>
                                        </p:tav>
                                        <p:tav tm="100000">
                                          <p:val>
                                            <p:strVal val="#ppt_y"/>
                                          </p:val>
                                        </p:tav>
                                      </p:tavLst>
                                    </p:anim>
                                  </p:childTnLst>
                                </p:cTn>
                              </p:par>
                              <p:par>
                                <p:cTn id="61" presetID="21" presetClass="entr" presetSubtype="1" fill="hold" nodeType="withEffect">
                                  <p:stCondLst>
                                    <p:cond delay="0"/>
                                  </p:stCondLst>
                                  <p:childTnLst>
                                    <p:set>
                                      <p:cBhvr>
                                        <p:cTn id="62" dur="1" fill="hold">
                                          <p:stCondLst>
                                            <p:cond delay="0"/>
                                          </p:stCondLst>
                                        </p:cTn>
                                        <p:tgtEl>
                                          <p:spTgt spid="36"/>
                                        </p:tgtEl>
                                        <p:attrNameLst>
                                          <p:attrName>style.visibility</p:attrName>
                                        </p:attrNameLst>
                                      </p:cBhvr>
                                      <p:to>
                                        <p:strVal val="visible"/>
                                      </p:to>
                                    </p:set>
                                    <p:animEffect transition="in" filter="wheel(1)">
                                      <p:cBhvr>
                                        <p:cTn id="63" dur="1000"/>
                                        <p:tgtEl>
                                          <p:spTgt spid="36"/>
                                        </p:tgtEl>
                                      </p:cBhvr>
                                    </p:animEffect>
                                  </p:childTnLst>
                                </p:cTn>
                              </p:par>
                            </p:childTnLst>
                          </p:cTn>
                        </p:par>
                        <p:par>
                          <p:cTn id="64" fill="hold">
                            <p:stCondLst>
                              <p:cond delay="6500"/>
                            </p:stCondLst>
                            <p:childTnLst>
                              <p:par>
                                <p:cTn id="65" presetID="12" presetClass="entr" presetSubtype="4" fill="hold" nodeType="afterEffect">
                                  <p:stCondLst>
                                    <p:cond delay="0"/>
                                  </p:stCondLst>
                                  <p:childTnLst>
                                    <p:set>
                                      <p:cBhvr>
                                        <p:cTn id="66" dur="1" fill="hold">
                                          <p:stCondLst>
                                            <p:cond delay="0"/>
                                          </p:stCondLst>
                                        </p:cTn>
                                        <p:tgtEl>
                                          <p:spTgt spid="28"/>
                                        </p:tgtEl>
                                        <p:attrNameLst>
                                          <p:attrName>style.visibility</p:attrName>
                                        </p:attrNameLst>
                                      </p:cBhvr>
                                      <p:to>
                                        <p:strVal val="visible"/>
                                      </p:to>
                                    </p:set>
                                    <p:anim calcmode="lin" valueType="num">
                                      <p:cBhvr additive="base">
                                        <p:cTn id="67" dur="1000"/>
                                        <p:tgtEl>
                                          <p:spTgt spid="28"/>
                                        </p:tgtEl>
                                        <p:attrNameLst>
                                          <p:attrName>ppt_y</p:attrName>
                                        </p:attrNameLst>
                                      </p:cBhvr>
                                      <p:tavLst>
                                        <p:tav tm="0">
                                          <p:val>
                                            <p:strVal val="#ppt_y+#ppt_h*1.125000"/>
                                          </p:val>
                                        </p:tav>
                                        <p:tav tm="100000">
                                          <p:val>
                                            <p:strVal val="#ppt_y"/>
                                          </p:val>
                                        </p:tav>
                                      </p:tavLst>
                                    </p:anim>
                                    <p:animEffect transition="in" filter="wipe(up)">
                                      <p:cBhvr>
                                        <p:cTn id="68" dur="10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p:bldP spid="37" grpId="0"/>
      <p:bldP spid="38" grpId="0" uiExpand="1" build="p"/>
      <p:bldP spid="39" grpId="0" uiExpand="1"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 name="Picture 30">
            <a:extLst>
              <a:ext uri="{FF2B5EF4-FFF2-40B4-BE49-F238E27FC236}">
                <a16:creationId xmlns:a16="http://schemas.microsoft.com/office/drawing/2014/main" id="{4E02B03A-BF88-4A43-8FEF-185DB44E9282}"/>
              </a:ext>
            </a:extLst>
          </p:cNvPr>
          <p:cNvPicPr>
            <a:picLocks noChangeAspect="1"/>
          </p:cNvPicPr>
          <p:nvPr/>
        </p:nvPicPr>
        <p:blipFill rotWithShape="1">
          <a:blip r:embed="rId2"/>
          <a:srcRect l="69694" t="64853"/>
          <a:stretch/>
        </p:blipFill>
        <p:spPr>
          <a:xfrm>
            <a:off x="8497078" y="4447592"/>
            <a:ext cx="3694922" cy="2410408"/>
          </a:xfrm>
          <a:prstGeom prst="rect">
            <a:avLst/>
          </a:prstGeom>
        </p:spPr>
      </p:pic>
      <p:grpSp>
        <p:nvGrpSpPr>
          <p:cNvPr id="9" name="Group 8">
            <a:extLst>
              <a:ext uri="{FF2B5EF4-FFF2-40B4-BE49-F238E27FC236}">
                <a16:creationId xmlns:a16="http://schemas.microsoft.com/office/drawing/2014/main" id="{D42AC5BF-CFA9-9543-BD95-7A93B875423C}"/>
              </a:ext>
            </a:extLst>
          </p:cNvPr>
          <p:cNvGrpSpPr/>
          <p:nvPr/>
        </p:nvGrpSpPr>
        <p:grpSpPr>
          <a:xfrm>
            <a:off x="10218420" y="-1"/>
            <a:ext cx="1973580" cy="699733"/>
            <a:chOff x="10218420" y="-1"/>
            <a:chExt cx="1973580" cy="699733"/>
          </a:xfrm>
        </p:grpSpPr>
        <p:grpSp>
          <p:nvGrpSpPr>
            <p:cNvPr id="10" name="Group 9">
              <a:extLst>
                <a:ext uri="{FF2B5EF4-FFF2-40B4-BE49-F238E27FC236}">
                  <a16:creationId xmlns:a16="http://schemas.microsoft.com/office/drawing/2014/main" id="{67777E40-AF9A-1744-AD13-CE82C48A2317}"/>
                </a:ext>
              </a:extLst>
            </p:cNvPr>
            <p:cNvGrpSpPr/>
            <p:nvPr/>
          </p:nvGrpSpPr>
          <p:grpSpPr>
            <a:xfrm>
              <a:off x="10218420" y="-1"/>
              <a:ext cx="1973580" cy="699733"/>
              <a:chOff x="10218420" y="-1"/>
              <a:chExt cx="1973580" cy="699733"/>
            </a:xfrm>
          </p:grpSpPr>
          <p:sp>
            <p:nvSpPr>
              <p:cNvPr id="12" name="Oval 11">
                <a:extLst>
                  <a:ext uri="{FF2B5EF4-FFF2-40B4-BE49-F238E27FC236}">
                    <a16:creationId xmlns:a16="http://schemas.microsoft.com/office/drawing/2014/main" id="{63A14564-D060-8448-8555-231FD0AD5DC3}"/>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1FCC6C6-8746-C347-9B79-26EBDFDC7767}"/>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1" name="Picture 10">
              <a:extLst>
                <a:ext uri="{FF2B5EF4-FFF2-40B4-BE49-F238E27FC236}">
                  <a16:creationId xmlns:a16="http://schemas.microsoft.com/office/drawing/2014/main" id="{69AE53E1-847B-0A47-8B48-6D1749F0AF17}"/>
                </a:ext>
              </a:extLst>
            </p:cNvPr>
            <p:cNvPicPr>
              <a:picLocks noChangeAspect="1"/>
            </p:cNvPicPr>
            <p:nvPr/>
          </p:nvPicPr>
          <p:blipFill>
            <a:blip r:embed="rId3"/>
            <a:stretch>
              <a:fillRect/>
            </a:stretch>
          </p:blipFill>
          <p:spPr>
            <a:xfrm>
              <a:off x="10267322" y="37500"/>
              <a:ext cx="1919725" cy="652707"/>
            </a:xfrm>
            <a:prstGeom prst="rect">
              <a:avLst/>
            </a:prstGeom>
          </p:spPr>
        </p:pic>
      </p:grpSp>
      <p:grpSp>
        <p:nvGrpSpPr>
          <p:cNvPr id="26" name="Group 25">
            <a:extLst>
              <a:ext uri="{FF2B5EF4-FFF2-40B4-BE49-F238E27FC236}">
                <a16:creationId xmlns:a16="http://schemas.microsoft.com/office/drawing/2014/main" id="{722077DF-DBEC-4C4C-B332-D920CECEF39F}"/>
              </a:ext>
            </a:extLst>
          </p:cNvPr>
          <p:cNvGrpSpPr/>
          <p:nvPr/>
        </p:nvGrpSpPr>
        <p:grpSpPr>
          <a:xfrm rot="5400000">
            <a:off x="-3093037" y="3057995"/>
            <a:ext cx="6876289" cy="723721"/>
            <a:chOff x="635127" y="1578315"/>
            <a:chExt cx="6100953" cy="723721"/>
          </a:xfrm>
        </p:grpSpPr>
        <p:sp>
          <p:nvSpPr>
            <p:cNvPr id="22" name="Rectangle 21">
              <a:extLst>
                <a:ext uri="{FF2B5EF4-FFF2-40B4-BE49-F238E27FC236}">
                  <a16:creationId xmlns:a16="http://schemas.microsoft.com/office/drawing/2014/main" id="{42C6C87B-F94C-D74E-BA76-0AF2B865E4CE}"/>
                </a:ext>
              </a:extLst>
            </p:cNvPr>
            <p:cNvSpPr/>
            <p:nvPr/>
          </p:nvSpPr>
          <p:spPr>
            <a:xfrm>
              <a:off x="640080" y="2071636"/>
              <a:ext cx="6096000" cy="230400"/>
            </a:xfrm>
            <a:prstGeom prst="rect">
              <a:avLst/>
            </a:prstGeom>
            <a:solidFill>
              <a:srgbClr val="9B2A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D4A7911-1570-9B45-9AEF-19BC8A300A74}"/>
                </a:ext>
              </a:extLst>
            </p:cNvPr>
            <p:cNvSpPr/>
            <p:nvPr/>
          </p:nvSpPr>
          <p:spPr>
            <a:xfrm>
              <a:off x="640080" y="1856766"/>
              <a:ext cx="6096000" cy="194400"/>
            </a:xfrm>
            <a:prstGeom prst="rect">
              <a:avLst/>
            </a:prstGeom>
            <a:solidFill>
              <a:srgbClr val="953C5E">
                <a:alpha val="60435"/>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BACEBA1-65B2-7D47-B9FC-EAC57645A8E2}"/>
                </a:ext>
              </a:extLst>
            </p:cNvPr>
            <p:cNvSpPr/>
            <p:nvPr/>
          </p:nvSpPr>
          <p:spPr>
            <a:xfrm>
              <a:off x="640080" y="1687588"/>
              <a:ext cx="6096000" cy="158400"/>
            </a:xfrm>
            <a:prstGeom prst="rect">
              <a:avLst/>
            </a:prstGeom>
            <a:solidFill>
              <a:srgbClr val="953C5E">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634F9730-3E2F-6A4A-B101-DB7C62DC8F91}"/>
                </a:ext>
              </a:extLst>
            </p:cNvPr>
            <p:cNvSpPr/>
            <p:nvPr/>
          </p:nvSpPr>
          <p:spPr>
            <a:xfrm>
              <a:off x="635127" y="1578315"/>
              <a:ext cx="6096000" cy="86400"/>
            </a:xfrm>
            <a:prstGeom prst="rect">
              <a:avLst/>
            </a:prstGeom>
            <a:solidFill>
              <a:srgbClr val="953C5E">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8" name="Picture 7">
            <a:extLst>
              <a:ext uri="{FF2B5EF4-FFF2-40B4-BE49-F238E27FC236}">
                <a16:creationId xmlns:a16="http://schemas.microsoft.com/office/drawing/2014/main" id="{81254E7D-E818-8940-8CFA-0F576B2380F7}"/>
              </a:ext>
            </a:extLst>
          </p:cNvPr>
          <p:cNvPicPr>
            <a:picLocks noChangeAspect="1"/>
          </p:cNvPicPr>
          <p:nvPr/>
        </p:nvPicPr>
        <p:blipFill>
          <a:blip r:embed="rId4"/>
          <a:stretch>
            <a:fillRect/>
          </a:stretch>
        </p:blipFill>
        <p:spPr>
          <a:xfrm>
            <a:off x="-11798" y="5827199"/>
            <a:ext cx="5056136" cy="1029953"/>
          </a:xfrm>
          <a:prstGeom prst="rect">
            <a:avLst/>
          </a:prstGeom>
          <a:effectLst>
            <a:outerShdw blurRad="190500" dist="76200" dir="16200000" rotWithShape="0">
              <a:prstClr val="black">
                <a:alpha val="5000"/>
              </a:prstClr>
            </a:outerShdw>
          </a:effectLst>
        </p:spPr>
      </p:pic>
      <p:sp>
        <p:nvSpPr>
          <p:cNvPr id="27" name="Subtitle 4">
            <a:extLst>
              <a:ext uri="{FF2B5EF4-FFF2-40B4-BE49-F238E27FC236}">
                <a16:creationId xmlns:a16="http://schemas.microsoft.com/office/drawing/2014/main" id="{5485FD3A-DD5E-5B4F-8F85-60CB5A319D0A}"/>
              </a:ext>
            </a:extLst>
          </p:cNvPr>
          <p:cNvSpPr txBox="1">
            <a:spLocks/>
          </p:cNvSpPr>
          <p:nvPr/>
        </p:nvSpPr>
        <p:spPr bwMode="auto">
          <a:xfrm rot="19700222">
            <a:off x="7330707" y="5220953"/>
            <a:ext cx="6096000"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algn="ctr" defTabSz="457200" fontAlgn="base">
              <a:spcBef>
                <a:spcPct val="20000"/>
              </a:spcBef>
              <a:spcAft>
                <a:spcPct val="0"/>
              </a:spcAft>
              <a:defRPr/>
            </a:pPr>
            <a:r>
              <a:rPr lang="en-US" sz="5000" b="1">
                <a:solidFill>
                  <a:srgbClr val="9B2A58"/>
                </a:solidFill>
                <a:latin typeface="Arial" panose="020B0604020202020204" pitchFamily="34" charset="0"/>
                <a:ea typeface="ＭＳ Ｐゴシック" pitchFamily="-108" charset="-128"/>
                <a:cs typeface="Arial" panose="020B0604020202020204" pitchFamily="34" charset="0"/>
              </a:rPr>
              <a:t>Key benefits</a:t>
            </a:r>
          </a:p>
        </p:txBody>
      </p:sp>
      <p:sp>
        <p:nvSpPr>
          <p:cNvPr id="30" name="Subtitle 4">
            <a:extLst>
              <a:ext uri="{FF2B5EF4-FFF2-40B4-BE49-F238E27FC236}">
                <a16:creationId xmlns:a16="http://schemas.microsoft.com/office/drawing/2014/main" id="{1E6CDFD7-2062-8A40-80C6-157D88328FDB}"/>
              </a:ext>
            </a:extLst>
          </p:cNvPr>
          <p:cNvSpPr txBox="1">
            <a:spLocks/>
          </p:cNvSpPr>
          <p:nvPr/>
        </p:nvSpPr>
        <p:spPr bwMode="auto">
          <a:xfrm>
            <a:off x="1023872" y="2082"/>
            <a:ext cx="9749879"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sz="4800" b="1" spc="-150">
                <a:solidFill>
                  <a:srgbClr val="9B2A58"/>
                </a:solidFill>
                <a:latin typeface="Arial" panose="020B0604020202020204" pitchFamily="34" charset="0"/>
                <a:ea typeface="ＭＳ Ｐゴシック" pitchFamily="-108" charset="-128"/>
                <a:cs typeface="Arial" panose="020B0604020202020204" pitchFamily="34" charset="0"/>
              </a:rPr>
              <a:t>Approaches to learning skills</a:t>
            </a:r>
          </a:p>
        </p:txBody>
      </p:sp>
      <p:sp>
        <p:nvSpPr>
          <p:cNvPr id="32" name="TextBox 31">
            <a:extLst>
              <a:ext uri="{FF2B5EF4-FFF2-40B4-BE49-F238E27FC236}">
                <a16:creationId xmlns:a16="http://schemas.microsoft.com/office/drawing/2014/main" id="{B10BFD50-22DD-1F4F-8E11-2F15830A4853}"/>
              </a:ext>
            </a:extLst>
          </p:cNvPr>
          <p:cNvSpPr txBox="1"/>
          <p:nvPr/>
        </p:nvSpPr>
        <p:spPr>
          <a:xfrm>
            <a:off x="1021826" y="792740"/>
            <a:ext cx="10811359" cy="1339919"/>
          </a:xfrm>
          <a:prstGeom prst="rect">
            <a:avLst/>
          </a:prstGeom>
          <a:noFill/>
        </p:spPr>
        <p:txBody>
          <a:bodyPr wrap="square" lIns="0" tIns="0" rIns="0" bIns="46800">
            <a:spAutoFit/>
          </a:bodyPr>
          <a:lstStyle/>
          <a:p>
            <a:pPr defTabSz="457200" fontAlgn="base">
              <a:spcBef>
                <a:spcPct val="20000"/>
              </a:spcBef>
              <a:spcAft>
                <a:spcPts val="600"/>
              </a:spcAft>
              <a:defRPr/>
            </a:pPr>
            <a:r>
              <a:rPr lang="en-SG" sz="2800" b="1">
                <a:solidFill>
                  <a:srgbClr val="9B2A58"/>
                </a:solidFill>
                <a:latin typeface="Arial" panose="020B0604020202020204" pitchFamily="34" charset="0"/>
                <a:ea typeface="ＭＳ Ｐゴシック" pitchFamily="-108" charset="-128"/>
                <a:cs typeface="Arial" panose="020B0604020202020204" pitchFamily="34" charset="0"/>
              </a:rPr>
              <a:t>Approaches to learning (ATL) supports the IB belief that a large influence on a student’s education is not only what they learn but also how they learn</a:t>
            </a:r>
            <a:endParaRPr lang="en-US" sz="2800" b="1">
              <a:solidFill>
                <a:srgbClr val="9B2A58"/>
              </a:solidFill>
              <a:latin typeface="Arial" panose="020B0604020202020204" pitchFamily="34" charset="0"/>
              <a:ea typeface="ＭＳ Ｐゴシック" pitchFamily="-108" charset="-128"/>
              <a:cs typeface="Arial" panose="020B0604020202020204" pitchFamily="34" charset="0"/>
            </a:endParaRPr>
          </a:p>
        </p:txBody>
      </p:sp>
      <p:pic>
        <p:nvPicPr>
          <p:cNvPr id="35" name="Picture 8" descr="https://s3-eu-west-1.amazonaws.com/international-baccalaureate/nanoPD:Approachestolearning/course/en/assets/images/58ca9c2c9f90cf6c344ce256/small/b47351085d10d9f020a71b33388dd1df.png">
            <a:extLst>
              <a:ext uri="{FF2B5EF4-FFF2-40B4-BE49-F238E27FC236}">
                <a16:creationId xmlns:a16="http://schemas.microsoft.com/office/drawing/2014/main" id="{118A4483-F452-B144-AE9A-2EDB06ED24C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29841" y="2439525"/>
            <a:ext cx="3182908" cy="1790386"/>
          </a:xfrm>
          <a:prstGeom prst="rect">
            <a:avLst/>
          </a:prstGeom>
          <a:noFill/>
          <a:extLst>
            <a:ext uri="{909E8E84-426E-40DD-AFC4-6F175D3DCCD1}">
              <a14:hiddenFill xmlns:a14="http://schemas.microsoft.com/office/drawing/2010/main">
                <a:solidFill>
                  <a:srgbClr val="FFFFFF"/>
                </a:solidFill>
              </a14:hiddenFill>
            </a:ext>
          </a:extLst>
        </p:spPr>
      </p:pic>
      <p:pic>
        <p:nvPicPr>
          <p:cNvPr id="36" name="Picture 2" descr="https://s3-eu-west-1.amazonaws.com/international-baccalaureate/nanoPD:Approachestolearning/course/en/assets/images/58ca9c469f90cf6c344ce258/small/069e9833675c50b90c20ea6628d31b24.png">
            <a:extLst>
              <a:ext uri="{FF2B5EF4-FFF2-40B4-BE49-F238E27FC236}">
                <a16:creationId xmlns:a16="http://schemas.microsoft.com/office/drawing/2014/main" id="{85C3B1CC-90B4-9143-8690-BA26991E72F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449956" y="2439525"/>
            <a:ext cx="3182908" cy="1790386"/>
          </a:xfrm>
          <a:prstGeom prst="rect">
            <a:avLst/>
          </a:prstGeom>
          <a:noFill/>
          <a:extLst>
            <a:ext uri="{909E8E84-426E-40DD-AFC4-6F175D3DCCD1}">
              <a14:hiddenFill xmlns:a14="http://schemas.microsoft.com/office/drawing/2010/main">
                <a:solidFill>
                  <a:srgbClr val="FFFFFF"/>
                </a:solidFill>
              </a14:hiddenFill>
            </a:ext>
          </a:extLst>
        </p:spPr>
      </p:pic>
      <p:pic>
        <p:nvPicPr>
          <p:cNvPr id="37" name="Picture 6" descr="https://s3-eu-west-1.amazonaws.com/international-baccalaureate/nanoPD:Approachestolearning/course/en/assets/images/58ca9c689f90cf6c344ce25a/small/802310d79c7eb0c437594342fa556b4a.png">
            <a:extLst>
              <a:ext uri="{FF2B5EF4-FFF2-40B4-BE49-F238E27FC236}">
                <a16:creationId xmlns:a16="http://schemas.microsoft.com/office/drawing/2014/main" id="{92621E1A-4A45-3B4F-ACC8-B72B6819CFA9}"/>
              </a:ext>
            </a:extLst>
          </p:cNvPr>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2219852" y="4239161"/>
            <a:ext cx="3435927" cy="1866061"/>
          </a:xfrm>
          <a:prstGeom prst="rect">
            <a:avLst/>
          </a:prstGeom>
          <a:noFill/>
          <a:extLst>
            <a:ext uri="{909E8E84-426E-40DD-AFC4-6F175D3DCCD1}">
              <a14:hiddenFill xmlns:a14="http://schemas.microsoft.com/office/drawing/2010/main">
                <a:solidFill>
                  <a:srgbClr val="FFFFFF"/>
                </a:solidFill>
              </a14:hiddenFill>
            </a:ext>
          </a:extLst>
        </p:spPr>
      </p:pic>
      <p:pic>
        <p:nvPicPr>
          <p:cNvPr id="38" name="Picture 4" descr="https://s3-eu-west-1.amazonaws.com/international-baccalaureate/nanoPD:Approachestolearning/course/en/assets/images/58ca9c149f90cf6c344ce254/small/c9f214d3869d4b5440a6b4d86f3c9115.png">
            <a:extLst>
              <a:ext uri="{FF2B5EF4-FFF2-40B4-BE49-F238E27FC236}">
                <a16:creationId xmlns:a16="http://schemas.microsoft.com/office/drawing/2014/main" id="{FEAF8736-C2F5-4A45-AB3C-199CB2915050}"/>
              </a:ext>
            </a:extLst>
          </p:cNvPr>
          <p:cNvPicPr>
            <a:picLocks noChangeAspect="1" noChangeArrowheads="1"/>
          </p:cNvPicPr>
          <p:nvPr/>
        </p:nvPicPr>
        <p:blipFill>
          <a:blip r:embed="rId8">
            <a:extLst>
              <a:ext uri="{28A0092B-C50C-407E-A947-70E740481C1C}">
                <a14:useLocalDpi xmlns:a14="http://schemas.microsoft.com/office/drawing/2010/main" val="0"/>
              </a:ext>
            </a:extLst>
          </a:blip>
          <a:stretch>
            <a:fillRect/>
          </a:stretch>
        </p:blipFill>
        <p:spPr bwMode="auto">
          <a:xfrm>
            <a:off x="8170070" y="2427085"/>
            <a:ext cx="3281707" cy="1901005"/>
          </a:xfrm>
          <a:prstGeom prst="rect">
            <a:avLst/>
          </a:prstGeom>
          <a:noFill/>
          <a:extLst>
            <a:ext uri="{909E8E84-426E-40DD-AFC4-6F175D3DCCD1}">
              <a14:hiddenFill xmlns:a14="http://schemas.microsoft.com/office/drawing/2010/main">
                <a:solidFill>
                  <a:srgbClr val="FFFFFF"/>
                </a:solidFill>
              </a14:hiddenFill>
            </a:ext>
          </a:extLst>
        </p:spPr>
      </p:pic>
      <p:pic>
        <p:nvPicPr>
          <p:cNvPr id="39" name="Picture 2" descr="https://s3-eu-west-1.amazonaws.com/international-baccalaureate/nanoPD:Approachestolearning/course/en/assets/images/58ca9b6f9f90cf6c344ce252/small/9900572ce66a0421b85ae58e6ca0a69b.png">
            <a:extLst>
              <a:ext uri="{FF2B5EF4-FFF2-40B4-BE49-F238E27FC236}">
                <a16:creationId xmlns:a16="http://schemas.microsoft.com/office/drawing/2014/main" id="{8A9276BA-5117-6646-8D97-CFB6FC039594}"/>
              </a:ext>
            </a:extLst>
          </p:cNvPr>
          <p:cNvPicPr>
            <a:picLocks noChangeAspect="1" noChangeArrowheads="1"/>
          </p:cNvPicPr>
          <p:nvPr/>
        </p:nvPicPr>
        <p:blipFill>
          <a:blip r:embed="rId9">
            <a:extLst>
              <a:ext uri="{28A0092B-C50C-407E-A947-70E740481C1C}">
                <a14:useLocalDpi xmlns:a14="http://schemas.microsoft.com/office/drawing/2010/main" val="0"/>
              </a:ext>
            </a:extLst>
          </a:blip>
          <a:stretch>
            <a:fillRect/>
          </a:stretch>
        </p:blipFill>
        <p:spPr>
          <a:xfrm>
            <a:off x="6175815" y="4321638"/>
            <a:ext cx="3281708" cy="1750984"/>
          </a:xfrm>
          <a:prstGeom prst="rect">
            <a:avLst/>
          </a:prstGeom>
        </p:spPr>
      </p:pic>
    </p:spTree>
    <p:extLst>
      <p:ext uri="{BB962C8B-B14F-4D97-AF65-F5344CB8AC3E}">
        <p14:creationId xmlns:p14="http://schemas.microsoft.com/office/powerpoint/2010/main" val="12532222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7"/>
                                        </p:tgtEl>
                                        <p:attrNameLst>
                                          <p:attrName>style.visibility</p:attrName>
                                        </p:attrNameLst>
                                      </p:cBhvr>
                                      <p:to>
                                        <p:strVal val="visible"/>
                                      </p:to>
                                    </p:set>
                                    <p:animEffect transition="in" filter="fade">
                                      <p:cBhvr>
                                        <p:cTn id="7" dur="1000"/>
                                        <p:tgtEl>
                                          <p:spTgt spid="2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2"/>
                                        </p:tgtEl>
                                        <p:attrNameLst>
                                          <p:attrName>style.visibility</p:attrName>
                                        </p:attrNameLst>
                                      </p:cBhvr>
                                      <p:to>
                                        <p:strVal val="visible"/>
                                      </p:to>
                                    </p:set>
                                    <p:animEffect transition="in" filter="fade">
                                      <p:cBhvr>
                                        <p:cTn id="10" dur="500"/>
                                        <p:tgtEl>
                                          <p:spTgt spid="32"/>
                                        </p:tgtEl>
                                      </p:cBhvr>
                                    </p:animEffect>
                                  </p:childTnLst>
                                </p:cTn>
                              </p:par>
                              <p:par>
                                <p:cTn id="11" presetID="12" presetClass="entr" presetSubtype="4" fill="hold" nodeType="withEffect">
                                  <p:stCondLst>
                                    <p:cond delay="0"/>
                                  </p:stCondLst>
                                  <p:childTnLst>
                                    <p:set>
                                      <p:cBhvr>
                                        <p:cTn id="12" dur="1" fill="hold">
                                          <p:stCondLst>
                                            <p:cond delay="0"/>
                                          </p:stCondLst>
                                        </p:cTn>
                                        <p:tgtEl>
                                          <p:spTgt spid="31"/>
                                        </p:tgtEl>
                                        <p:attrNameLst>
                                          <p:attrName>style.visibility</p:attrName>
                                        </p:attrNameLst>
                                      </p:cBhvr>
                                      <p:to>
                                        <p:strVal val="visible"/>
                                      </p:to>
                                    </p:set>
                                    <p:anim calcmode="lin" valueType="num">
                                      <p:cBhvr additive="base">
                                        <p:cTn id="13" dur="1000"/>
                                        <p:tgtEl>
                                          <p:spTgt spid="31"/>
                                        </p:tgtEl>
                                        <p:attrNameLst>
                                          <p:attrName>ppt_y</p:attrName>
                                        </p:attrNameLst>
                                      </p:cBhvr>
                                      <p:tavLst>
                                        <p:tav tm="0">
                                          <p:val>
                                            <p:strVal val="#ppt_y+#ppt_h*1.125000"/>
                                          </p:val>
                                        </p:tav>
                                        <p:tav tm="100000">
                                          <p:val>
                                            <p:strVal val="#ppt_y"/>
                                          </p:val>
                                        </p:tav>
                                      </p:tavLst>
                                    </p:anim>
                                    <p:animEffect transition="in" filter="wipe(up)">
                                      <p:cBhvr>
                                        <p:cTn id="14" dur="1000"/>
                                        <p:tgtEl>
                                          <p:spTgt spid="31"/>
                                        </p:tgtEl>
                                      </p:cBhvr>
                                    </p:animEffect>
                                  </p:childTnLst>
                                </p:cTn>
                              </p:par>
                              <p:par>
                                <p:cTn id="15" presetID="10" presetClass="entr" presetSubtype="0" fill="hold" nodeType="withEffect">
                                  <p:stCondLst>
                                    <p:cond delay="0"/>
                                  </p:stCondLst>
                                  <p:childTnLst>
                                    <p:set>
                                      <p:cBhvr>
                                        <p:cTn id="16" dur="1" fill="hold">
                                          <p:stCondLst>
                                            <p:cond delay="0"/>
                                          </p:stCondLst>
                                        </p:cTn>
                                        <p:tgtEl>
                                          <p:spTgt spid="35"/>
                                        </p:tgtEl>
                                        <p:attrNameLst>
                                          <p:attrName>style.visibility</p:attrName>
                                        </p:attrNameLst>
                                      </p:cBhvr>
                                      <p:to>
                                        <p:strVal val="visible"/>
                                      </p:to>
                                    </p:set>
                                    <p:animEffect transition="in" filter="fade">
                                      <p:cBhvr>
                                        <p:cTn id="17" dur="500"/>
                                        <p:tgtEl>
                                          <p:spTgt spid="35"/>
                                        </p:tgtEl>
                                      </p:cBhvr>
                                    </p:animEffect>
                                  </p:childTnLst>
                                </p:cTn>
                              </p:par>
                            </p:childTnLst>
                          </p:cTn>
                        </p:par>
                        <p:par>
                          <p:cTn id="18" fill="hold">
                            <p:stCondLst>
                              <p:cond delay="1000"/>
                            </p:stCondLst>
                            <p:childTnLst>
                              <p:par>
                                <p:cTn id="19" presetID="10" presetClass="entr" presetSubtype="0" fill="hold" nodeType="afterEffect">
                                  <p:stCondLst>
                                    <p:cond delay="0"/>
                                  </p:stCondLst>
                                  <p:childTnLst>
                                    <p:set>
                                      <p:cBhvr>
                                        <p:cTn id="20" dur="1" fill="hold">
                                          <p:stCondLst>
                                            <p:cond delay="0"/>
                                          </p:stCondLst>
                                        </p:cTn>
                                        <p:tgtEl>
                                          <p:spTgt spid="36"/>
                                        </p:tgtEl>
                                        <p:attrNameLst>
                                          <p:attrName>style.visibility</p:attrName>
                                        </p:attrNameLst>
                                      </p:cBhvr>
                                      <p:to>
                                        <p:strVal val="visible"/>
                                      </p:to>
                                    </p:set>
                                    <p:animEffect transition="in" filter="fade">
                                      <p:cBhvr>
                                        <p:cTn id="21" dur="500"/>
                                        <p:tgtEl>
                                          <p:spTgt spid="36"/>
                                        </p:tgtEl>
                                      </p:cBhvr>
                                    </p:animEffect>
                                  </p:childTnLst>
                                </p:cTn>
                              </p:par>
                            </p:childTnLst>
                          </p:cTn>
                        </p:par>
                        <p:par>
                          <p:cTn id="22" fill="hold">
                            <p:stCondLst>
                              <p:cond delay="1500"/>
                            </p:stCondLst>
                            <p:childTnLst>
                              <p:par>
                                <p:cTn id="23" presetID="10" presetClass="entr" presetSubtype="0" fill="hold" nodeType="afterEffect">
                                  <p:stCondLst>
                                    <p:cond delay="0"/>
                                  </p:stCondLst>
                                  <p:childTnLst>
                                    <p:set>
                                      <p:cBhvr>
                                        <p:cTn id="24" dur="1" fill="hold">
                                          <p:stCondLst>
                                            <p:cond delay="0"/>
                                          </p:stCondLst>
                                        </p:cTn>
                                        <p:tgtEl>
                                          <p:spTgt spid="38"/>
                                        </p:tgtEl>
                                        <p:attrNameLst>
                                          <p:attrName>style.visibility</p:attrName>
                                        </p:attrNameLst>
                                      </p:cBhvr>
                                      <p:to>
                                        <p:strVal val="visible"/>
                                      </p:to>
                                    </p:set>
                                    <p:animEffect transition="in" filter="fade">
                                      <p:cBhvr>
                                        <p:cTn id="25" dur="500"/>
                                        <p:tgtEl>
                                          <p:spTgt spid="38"/>
                                        </p:tgtEl>
                                      </p:cBhvr>
                                    </p:animEffect>
                                  </p:childTnLst>
                                </p:cTn>
                              </p:par>
                            </p:childTnLst>
                          </p:cTn>
                        </p:par>
                        <p:par>
                          <p:cTn id="26" fill="hold">
                            <p:stCondLst>
                              <p:cond delay="2000"/>
                            </p:stCondLst>
                            <p:childTnLst>
                              <p:par>
                                <p:cTn id="27" presetID="10" presetClass="entr" presetSubtype="0" fill="hold" nodeType="afterEffect">
                                  <p:stCondLst>
                                    <p:cond delay="0"/>
                                  </p:stCondLst>
                                  <p:childTnLst>
                                    <p:set>
                                      <p:cBhvr>
                                        <p:cTn id="28" dur="1" fill="hold">
                                          <p:stCondLst>
                                            <p:cond delay="0"/>
                                          </p:stCondLst>
                                        </p:cTn>
                                        <p:tgtEl>
                                          <p:spTgt spid="37"/>
                                        </p:tgtEl>
                                        <p:attrNameLst>
                                          <p:attrName>style.visibility</p:attrName>
                                        </p:attrNameLst>
                                      </p:cBhvr>
                                      <p:to>
                                        <p:strVal val="visible"/>
                                      </p:to>
                                    </p:set>
                                    <p:animEffect transition="in" filter="fade">
                                      <p:cBhvr>
                                        <p:cTn id="29" dur="500"/>
                                        <p:tgtEl>
                                          <p:spTgt spid="37"/>
                                        </p:tgtEl>
                                      </p:cBhvr>
                                    </p:animEffect>
                                  </p:childTnLst>
                                </p:cTn>
                              </p:par>
                            </p:childTnLst>
                          </p:cTn>
                        </p:par>
                        <p:par>
                          <p:cTn id="30" fill="hold">
                            <p:stCondLst>
                              <p:cond delay="2500"/>
                            </p:stCondLst>
                            <p:childTnLst>
                              <p:par>
                                <p:cTn id="31" presetID="10" presetClass="entr" presetSubtype="0" fill="hold" nodeType="afterEffect">
                                  <p:stCondLst>
                                    <p:cond delay="0"/>
                                  </p:stCondLst>
                                  <p:childTnLst>
                                    <p:set>
                                      <p:cBhvr>
                                        <p:cTn id="32" dur="1" fill="hold">
                                          <p:stCondLst>
                                            <p:cond delay="0"/>
                                          </p:stCondLst>
                                        </p:cTn>
                                        <p:tgtEl>
                                          <p:spTgt spid="39"/>
                                        </p:tgtEl>
                                        <p:attrNameLst>
                                          <p:attrName>style.visibility</p:attrName>
                                        </p:attrNameLst>
                                      </p:cBhvr>
                                      <p:to>
                                        <p:strVal val="visible"/>
                                      </p:to>
                                    </p:set>
                                    <p:animEffect transition="in" filter="fade">
                                      <p:cBhvr>
                                        <p:cTn id="33" dur="500"/>
                                        <p:tgtEl>
                                          <p:spTgt spid="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p:bldP spid="32"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AE62D7C2-0D32-A04D-A1A1-977039EFE8E8}"/>
              </a:ext>
            </a:extLst>
          </p:cNvPr>
          <p:cNvSpPr/>
          <p:nvPr/>
        </p:nvSpPr>
        <p:spPr>
          <a:xfrm>
            <a:off x="1022984" y="1413320"/>
            <a:ext cx="8251645" cy="4489006"/>
          </a:xfrm>
          <a:prstGeom prst="rect">
            <a:avLst/>
          </a:prstGeom>
          <a:solidFill>
            <a:schemeClr val="bg1"/>
          </a:solidFill>
          <a:ln w="12700">
            <a:solidFill>
              <a:srgbClr val="9B2A5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a:extLst>
              <a:ext uri="{FF2B5EF4-FFF2-40B4-BE49-F238E27FC236}">
                <a16:creationId xmlns:a16="http://schemas.microsoft.com/office/drawing/2014/main" id="{2DDBF2FF-5E2E-D54B-8127-B98C90CD4BD1}"/>
              </a:ext>
            </a:extLst>
          </p:cNvPr>
          <p:cNvPicPr>
            <a:picLocks noChangeAspect="1"/>
          </p:cNvPicPr>
          <p:nvPr/>
        </p:nvPicPr>
        <p:blipFill rotWithShape="1">
          <a:blip r:embed="rId3"/>
          <a:srcRect l="69694" t="64853"/>
          <a:stretch/>
        </p:blipFill>
        <p:spPr>
          <a:xfrm>
            <a:off x="8497078" y="4447592"/>
            <a:ext cx="3694922" cy="2410408"/>
          </a:xfrm>
          <a:prstGeom prst="rect">
            <a:avLst/>
          </a:prstGeom>
        </p:spPr>
      </p:pic>
      <p:grpSp>
        <p:nvGrpSpPr>
          <p:cNvPr id="26" name="Group 25">
            <a:extLst>
              <a:ext uri="{FF2B5EF4-FFF2-40B4-BE49-F238E27FC236}">
                <a16:creationId xmlns:a16="http://schemas.microsoft.com/office/drawing/2014/main" id="{ECD57FCC-D09C-8340-8541-357BFDAD1F63}"/>
              </a:ext>
            </a:extLst>
          </p:cNvPr>
          <p:cNvGrpSpPr/>
          <p:nvPr/>
        </p:nvGrpSpPr>
        <p:grpSpPr>
          <a:xfrm>
            <a:off x="10218420" y="-1"/>
            <a:ext cx="1973580" cy="699733"/>
            <a:chOff x="10218420" y="-1"/>
            <a:chExt cx="1973580" cy="699733"/>
          </a:xfrm>
        </p:grpSpPr>
        <p:grpSp>
          <p:nvGrpSpPr>
            <p:cNvPr id="27" name="Group 26">
              <a:extLst>
                <a:ext uri="{FF2B5EF4-FFF2-40B4-BE49-F238E27FC236}">
                  <a16:creationId xmlns:a16="http://schemas.microsoft.com/office/drawing/2014/main" id="{D15ED19F-54E7-A84F-98CD-6D38B98D1F72}"/>
                </a:ext>
              </a:extLst>
            </p:cNvPr>
            <p:cNvGrpSpPr/>
            <p:nvPr/>
          </p:nvGrpSpPr>
          <p:grpSpPr>
            <a:xfrm>
              <a:off x="10218420" y="-1"/>
              <a:ext cx="1973580" cy="699733"/>
              <a:chOff x="10218420" y="-1"/>
              <a:chExt cx="1973580" cy="699733"/>
            </a:xfrm>
          </p:grpSpPr>
          <p:sp>
            <p:nvSpPr>
              <p:cNvPr id="29" name="Oval 28">
                <a:extLst>
                  <a:ext uri="{FF2B5EF4-FFF2-40B4-BE49-F238E27FC236}">
                    <a16:creationId xmlns:a16="http://schemas.microsoft.com/office/drawing/2014/main" id="{88F92C2E-DD7B-4C4C-BA92-D8D9262ED875}"/>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6CE6FC09-3AD6-7B47-8CC0-2F4BF27192A2}"/>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8" name="Picture 27">
              <a:extLst>
                <a:ext uri="{FF2B5EF4-FFF2-40B4-BE49-F238E27FC236}">
                  <a16:creationId xmlns:a16="http://schemas.microsoft.com/office/drawing/2014/main" id="{F651F2A6-2AF6-7E4E-A915-488E19D6C8A6}"/>
                </a:ext>
              </a:extLst>
            </p:cNvPr>
            <p:cNvPicPr>
              <a:picLocks noChangeAspect="1"/>
            </p:cNvPicPr>
            <p:nvPr/>
          </p:nvPicPr>
          <p:blipFill>
            <a:blip r:embed="rId4"/>
            <a:stretch>
              <a:fillRect/>
            </a:stretch>
          </p:blipFill>
          <p:spPr>
            <a:xfrm>
              <a:off x="10267322" y="37500"/>
              <a:ext cx="1919725" cy="652707"/>
            </a:xfrm>
            <a:prstGeom prst="rect">
              <a:avLst/>
            </a:prstGeom>
          </p:spPr>
        </p:pic>
      </p:grpSp>
      <p:grpSp>
        <p:nvGrpSpPr>
          <p:cNvPr id="31" name="Group 30">
            <a:extLst>
              <a:ext uri="{FF2B5EF4-FFF2-40B4-BE49-F238E27FC236}">
                <a16:creationId xmlns:a16="http://schemas.microsoft.com/office/drawing/2014/main" id="{C3AA9800-3557-A444-BF08-AB83331F4F89}"/>
              </a:ext>
            </a:extLst>
          </p:cNvPr>
          <p:cNvGrpSpPr/>
          <p:nvPr/>
        </p:nvGrpSpPr>
        <p:grpSpPr>
          <a:xfrm rot="5400000">
            <a:off x="-3093037" y="3057995"/>
            <a:ext cx="6876289" cy="723721"/>
            <a:chOff x="635127" y="1578315"/>
            <a:chExt cx="6100953" cy="723721"/>
          </a:xfrm>
        </p:grpSpPr>
        <p:sp>
          <p:nvSpPr>
            <p:cNvPr id="32" name="Rectangle 31">
              <a:extLst>
                <a:ext uri="{FF2B5EF4-FFF2-40B4-BE49-F238E27FC236}">
                  <a16:creationId xmlns:a16="http://schemas.microsoft.com/office/drawing/2014/main" id="{71C00534-5536-0F48-B6B7-D466B69F2B81}"/>
                </a:ext>
              </a:extLst>
            </p:cNvPr>
            <p:cNvSpPr/>
            <p:nvPr/>
          </p:nvSpPr>
          <p:spPr>
            <a:xfrm>
              <a:off x="640080" y="2071636"/>
              <a:ext cx="6096000" cy="230400"/>
            </a:xfrm>
            <a:prstGeom prst="rect">
              <a:avLst/>
            </a:prstGeom>
            <a:solidFill>
              <a:srgbClr val="9B2A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F406CD2D-AD6A-3644-8CA1-2BF76102EDD3}"/>
                </a:ext>
              </a:extLst>
            </p:cNvPr>
            <p:cNvSpPr/>
            <p:nvPr/>
          </p:nvSpPr>
          <p:spPr>
            <a:xfrm>
              <a:off x="640080" y="1856766"/>
              <a:ext cx="6096000" cy="194400"/>
            </a:xfrm>
            <a:prstGeom prst="rect">
              <a:avLst/>
            </a:prstGeom>
            <a:solidFill>
              <a:srgbClr val="953C5E">
                <a:alpha val="60435"/>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7F12F01B-7CBE-F540-ABCD-639EECDB6E71}"/>
                </a:ext>
              </a:extLst>
            </p:cNvPr>
            <p:cNvSpPr/>
            <p:nvPr/>
          </p:nvSpPr>
          <p:spPr>
            <a:xfrm>
              <a:off x="640080" y="1687588"/>
              <a:ext cx="6096000" cy="158400"/>
            </a:xfrm>
            <a:prstGeom prst="rect">
              <a:avLst/>
            </a:prstGeom>
            <a:solidFill>
              <a:srgbClr val="953C5E">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13ADBC2B-A74F-FB45-9C65-4F57E98C44D0}"/>
                </a:ext>
              </a:extLst>
            </p:cNvPr>
            <p:cNvSpPr/>
            <p:nvPr/>
          </p:nvSpPr>
          <p:spPr>
            <a:xfrm>
              <a:off x="635127" y="1578315"/>
              <a:ext cx="6096000" cy="86400"/>
            </a:xfrm>
            <a:prstGeom prst="rect">
              <a:avLst/>
            </a:prstGeom>
            <a:solidFill>
              <a:srgbClr val="953C5E">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0" name="Picture 39">
            <a:extLst>
              <a:ext uri="{FF2B5EF4-FFF2-40B4-BE49-F238E27FC236}">
                <a16:creationId xmlns:a16="http://schemas.microsoft.com/office/drawing/2014/main" id="{D56F8ADF-E43D-344E-96B2-AD05C4903EDF}"/>
              </a:ext>
            </a:extLst>
          </p:cNvPr>
          <p:cNvPicPr>
            <a:picLocks noChangeAspect="1"/>
          </p:cNvPicPr>
          <p:nvPr/>
        </p:nvPicPr>
        <p:blipFill>
          <a:blip r:embed="rId5"/>
          <a:stretch>
            <a:fillRect/>
          </a:stretch>
        </p:blipFill>
        <p:spPr>
          <a:xfrm>
            <a:off x="-11798" y="5827199"/>
            <a:ext cx="5056136" cy="1029953"/>
          </a:xfrm>
          <a:prstGeom prst="rect">
            <a:avLst/>
          </a:prstGeom>
          <a:effectLst>
            <a:outerShdw blurRad="190500" dist="76200" dir="16200000" rotWithShape="0">
              <a:prstClr val="black">
                <a:alpha val="5000"/>
              </a:prstClr>
            </a:outerShdw>
          </a:effectLst>
        </p:spPr>
      </p:pic>
      <p:sp>
        <p:nvSpPr>
          <p:cNvPr id="60" name="Subtitle 4">
            <a:extLst>
              <a:ext uri="{FF2B5EF4-FFF2-40B4-BE49-F238E27FC236}">
                <a16:creationId xmlns:a16="http://schemas.microsoft.com/office/drawing/2014/main" id="{7867BD34-C3D3-3540-8210-BC5AE4D0C9ED}"/>
              </a:ext>
            </a:extLst>
          </p:cNvPr>
          <p:cNvSpPr txBox="1">
            <a:spLocks/>
          </p:cNvSpPr>
          <p:nvPr/>
        </p:nvSpPr>
        <p:spPr bwMode="auto">
          <a:xfrm rot="19700222">
            <a:off x="7330707" y="5220953"/>
            <a:ext cx="6096000"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algn="ctr" defTabSz="457200" fontAlgn="base">
              <a:spcBef>
                <a:spcPct val="20000"/>
              </a:spcBef>
              <a:spcAft>
                <a:spcPct val="0"/>
              </a:spcAft>
              <a:defRPr/>
            </a:pPr>
            <a:r>
              <a:rPr lang="en-US" sz="5000" b="1">
                <a:solidFill>
                  <a:srgbClr val="9B2A58"/>
                </a:solidFill>
                <a:latin typeface="Arial" panose="020B0604020202020204" pitchFamily="34" charset="0"/>
                <a:ea typeface="ＭＳ Ｐゴシック" pitchFamily="-108" charset="-128"/>
                <a:cs typeface="Arial" panose="020B0604020202020204" pitchFamily="34" charset="0"/>
              </a:rPr>
              <a:t>Key benefits</a:t>
            </a:r>
          </a:p>
        </p:txBody>
      </p:sp>
      <p:pic>
        <p:nvPicPr>
          <p:cNvPr id="20" name="Online Media 1" title="Julia Bartholomeusz shares about her Diploma Programme (DP) experience">
            <a:hlinkClick r:id="" action="ppaction://media"/>
            <a:extLst>
              <a:ext uri="{FF2B5EF4-FFF2-40B4-BE49-F238E27FC236}">
                <a16:creationId xmlns:a16="http://schemas.microsoft.com/office/drawing/2014/main" id="{B0C9B588-AD22-C14D-91EC-1617124EDF86}"/>
              </a:ext>
            </a:extLst>
          </p:cNvPr>
          <p:cNvPicPr>
            <a:picLocks noRot="1" noChangeAspect="1"/>
          </p:cNvPicPr>
          <p:nvPr>
            <a:videoFile r:link="rId1"/>
          </p:nvPr>
        </p:nvPicPr>
        <p:blipFill>
          <a:blip r:embed="rId6"/>
          <a:stretch>
            <a:fillRect/>
          </a:stretch>
        </p:blipFill>
        <p:spPr>
          <a:xfrm>
            <a:off x="1438125" y="1570565"/>
            <a:ext cx="7421362" cy="4174516"/>
          </a:xfrm>
          <a:prstGeom prst="rect">
            <a:avLst/>
          </a:prstGeom>
        </p:spPr>
      </p:pic>
      <p:sp>
        <p:nvSpPr>
          <p:cNvPr id="21" name="Subtitle 4">
            <a:extLst>
              <a:ext uri="{FF2B5EF4-FFF2-40B4-BE49-F238E27FC236}">
                <a16:creationId xmlns:a16="http://schemas.microsoft.com/office/drawing/2014/main" id="{722F45A3-B05A-704E-AE5C-DD26CD9BD107}"/>
              </a:ext>
            </a:extLst>
          </p:cNvPr>
          <p:cNvSpPr txBox="1">
            <a:spLocks/>
          </p:cNvSpPr>
          <p:nvPr/>
        </p:nvSpPr>
        <p:spPr bwMode="auto">
          <a:xfrm>
            <a:off x="989574" y="-2541"/>
            <a:ext cx="9749879"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sz="4800" b="1" spc="-150">
                <a:solidFill>
                  <a:srgbClr val="9B2A58"/>
                </a:solidFill>
                <a:latin typeface="Arial" panose="020B0604020202020204" pitchFamily="34" charset="0"/>
                <a:ea typeface="ＭＳ Ｐゴシック" pitchFamily="-108" charset="-128"/>
                <a:cs typeface="Arial" panose="020B0604020202020204" pitchFamily="34" charset="0"/>
              </a:rPr>
              <a:t>Student testimonials</a:t>
            </a:r>
          </a:p>
        </p:txBody>
      </p:sp>
      <p:sp>
        <p:nvSpPr>
          <p:cNvPr id="22" name="TextBox 21">
            <a:extLst>
              <a:ext uri="{FF2B5EF4-FFF2-40B4-BE49-F238E27FC236}">
                <a16:creationId xmlns:a16="http://schemas.microsoft.com/office/drawing/2014/main" id="{3CE3315B-6155-5B42-A07E-7DECC2891547}"/>
              </a:ext>
            </a:extLst>
          </p:cNvPr>
          <p:cNvSpPr txBox="1"/>
          <p:nvPr/>
        </p:nvSpPr>
        <p:spPr>
          <a:xfrm>
            <a:off x="1022245" y="793750"/>
            <a:ext cx="5335442" cy="430887"/>
          </a:xfrm>
          <a:prstGeom prst="rect">
            <a:avLst/>
          </a:prstGeom>
          <a:noFill/>
        </p:spPr>
        <p:txBody>
          <a:bodyPr wrap="square" lIns="0" tIns="0" rIns="0" bIns="0" rtlCol="0">
            <a:spAutoFit/>
          </a:bodyPr>
          <a:lstStyle/>
          <a:p>
            <a:r>
              <a:rPr lang="en-US" sz="2800" b="1">
                <a:solidFill>
                  <a:srgbClr val="9B2A58"/>
                </a:solidFill>
                <a:latin typeface="Arial" panose="020B0604020202020204" pitchFamily="34" charset="0"/>
                <a:cs typeface="Arial" panose="020B0604020202020204" pitchFamily="34" charset="0"/>
              </a:rPr>
              <a:t>Asia-Pacific</a:t>
            </a:r>
          </a:p>
        </p:txBody>
      </p:sp>
    </p:spTree>
    <p:extLst>
      <p:ext uri="{BB962C8B-B14F-4D97-AF65-F5344CB8AC3E}">
        <p14:creationId xmlns:p14="http://schemas.microsoft.com/office/powerpoint/2010/main" val="7042606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22"/>
                                        </p:tgtEl>
                                        <p:attrNameLst>
                                          <p:attrName>style.visibility</p:attrName>
                                        </p:attrNameLst>
                                      </p:cBhvr>
                                      <p:to>
                                        <p:strVal val="visible"/>
                                      </p:to>
                                    </p:set>
                                    <p:anim calcmode="lin" valueType="num">
                                      <p:cBhvr additive="base">
                                        <p:cTn id="7" dur="500" fill="hold"/>
                                        <p:tgtEl>
                                          <p:spTgt spid="22"/>
                                        </p:tgtEl>
                                        <p:attrNameLst>
                                          <p:attrName>ppt_x</p:attrName>
                                        </p:attrNameLst>
                                      </p:cBhvr>
                                      <p:tavLst>
                                        <p:tav tm="0">
                                          <p:val>
                                            <p:strVal val="0-#ppt_w/2"/>
                                          </p:val>
                                        </p:tav>
                                        <p:tav tm="100000">
                                          <p:val>
                                            <p:strVal val="#ppt_x"/>
                                          </p:val>
                                        </p:tav>
                                      </p:tavLst>
                                    </p:anim>
                                    <p:anim calcmode="lin" valueType="num">
                                      <p:cBhvr additive="base">
                                        <p:cTn id="8" dur="500" fill="hold"/>
                                        <p:tgtEl>
                                          <p:spTgt spid="22"/>
                                        </p:tgtEl>
                                        <p:attrNameLst>
                                          <p:attrName>ppt_y</p:attrName>
                                        </p:attrNameLst>
                                      </p:cBhvr>
                                      <p:tavLst>
                                        <p:tav tm="0">
                                          <p:val>
                                            <p:strVal val="#ppt_y"/>
                                          </p:val>
                                        </p:tav>
                                        <p:tav tm="100000">
                                          <p:val>
                                            <p:strVal val="#ppt_y"/>
                                          </p:val>
                                        </p:tav>
                                      </p:tavLst>
                                    </p:anim>
                                  </p:childTnLst>
                                </p:cTn>
                              </p:par>
                              <p:par>
                                <p:cTn id="9" presetID="21" presetClass="entr" presetSubtype="1" fill="hold" grpId="0" nodeType="withEffect">
                                  <p:stCondLst>
                                    <p:cond delay="0"/>
                                  </p:stCondLst>
                                  <p:childTnLst>
                                    <p:set>
                                      <p:cBhvr>
                                        <p:cTn id="10" dur="1" fill="hold">
                                          <p:stCondLst>
                                            <p:cond delay="0"/>
                                          </p:stCondLst>
                                        </p:cTn>
                                        <p:tgtEl>
                                          <p:spTgt spid="38"/>
                                        </p:tgtEl>
                                        <p:attrNameLst>
                                          <p:attrName>style.visibility</p:attrName>
                                        </p:attrNameLst>
                                      </p:cBhvr>
                                      <p:to>
                                        <p:strVal val="visible"/>
                                      </p:to>
                                    </p:set>
                                    <p:animEffect transition="in" filter="wheel(1)">
                                      <p:cBhvr>
                                        <p:cTn id="11" dur="2000"/>
                                        <p:tgtEl>
                                          <p:spTgt spid="38"/>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60"/>
                                        </p:tgtEl>
                                        <p:attrNameLst>
                                          <p:attrName>style.visibility</p:attrName>
                                        </p:attrNameLst>
                                      </p:cBhvr>
                                      <p:to>
                                        <p:strVal val="visible"/>
                                      </p:to>
                                    </p:set>
                                    <p:animEffect transition="in" filter="fade">
                                      <p:cBhvr>
                                        <p:cTn id="14" dur="1000"/>
                                        <p:tgtEl>
                                          <p:spTgt spid="60"/>
                                        </p:tgtEl>
                                      </p:cBhvr>
                                    </p:animEffect>
                                  </p:childTnLst>
                                </p:cTn>
                              </p:par>
                              <p:par>
                                <p:cTn id="15" presetID="12" presetClass="entr" presetSubtype="4" fill="hold" nodeType="withEffect">
                                  <p:stCondLst>
                                    <p:cond delay="0"/>
                                  </p:stCondLst>
                                  <p:childTnLst>
                                    <p:set>
                                      <p:cBhvr>
                                        <p:cTn id="16" dur="1" fill="hold">
                                          <p:stCondLst>
                                            <p:cond delay="0"/>
                                          </p:stCondLst>
                                        </p:cTn>
                                        <p:tgtEl>
                                          <p:spTgt spid="25"/>
                                        </p:tgtEl>
                                        <p:attrNameLst>
                                          <p:attrName>style.visibility</p:attrName>
                                        </p:attrNameLst>
                                      </p:cBhvr>
                                      <p:to>
                                        <p:strVal val="visible"/>
                                      </p:to>
                                    </p:set>
                                    <p:anim calcmode="lin" valueType="num">
                                      <p:cBhvr additive="base">
                                        <p:cTn id="17" dur="1000"/>
                                        <p:tgtEl>
                                          <p:spTgt spid="25"/>
                                        </p:tgtEl>
                                        <p:attrNameLst>
                                          <p:attrName>ppt_y</p:attrName>
                                        </p:attrNameLst>
                                      </p:cBhvr>
                                      <p:tavLst>
                                        <p:tav tm="0">
                                          <p:val>
                                            <p:strVal val="#ppt_y+#ppt_h*1.125000"/>
                                          </p:val>
                                        </p:tav>
                                        <p:tav tm="100000">
                                          <p:val>
                                            <p:strVal val="#ppt_y"/>
                                          </p:val>
                                        </p:tav>
                                      </p:tavLst>
                                    </p:anim>
                                    <p:animEffect transition="in" filter="wipe(up)">
                                      <p:cBhvr>
                                        <p:cTn id="18" dur="1000"/>
                                        <p:tgtEl>
                                          <p:spTgt spid="25"/>
                                        </p:tgtEl>
                                      </p:cBhvr>
                                    </p:animEffect>
                                  </p:childTnLst>
                                </p:cTn>
                              </p:par>
                            </p:childTnLst>
                          </p:cTn>
                        </p:par>
                      </p:childTnLst>
                    </p:cTn>
                  </p:par>
                  <p:par>
                    <p:cTn id="19" fill="hold">
                      <p:stCondLst>
                        <p:cond delay="indefinite"/>
                      </p:stCondLst>
                      <p:childTnLst>
                        <p:par>
                          <p:cTn id="20" fill="hold">
                            <p:stCondLst>
                              <p:cond delay="0"/>
                            </p:stCondLst>
                            <p:childTnLst>
                              <p:par>
                                <p:cTn id="21" presetID="1" presetClass="mediacall" presetSubtype="0" fill="hold" nodeType="clickEffect">
                                  <p:stCondLst>
                                    <p:cond delay="0"/>
                                  </p:stCondLst>
                                  <p:childTnLst>
                                    <p:cmd type="call" cmd="playFrom(0.0)">
                                      <p:cBhvr>
                                        <p:cTn id="22"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23" restart="whenNotActive" fill="hold" evtFilter="cancelBubble" nodeType="interactiveSeq">
                <p:stCondLst>
                  <p:cond evt="onClick" delay="0">
                    <p:tgtEl>
                      <p:spTgt spid="20"/>
                    </p:tgtEl>
                  </p:cond>
                </p:stCondLst>
                <p:endSync evt="end" delay="0">
                  <p:rtn val="all"/>
                </p:endSync>
                <p:childTnLst>
                  <p:par>
                    <p:cTn id="24" fill="hold">
                      <p:stCondLst>
                        <p:cond delay="0"/>
                      </p:stCondLst>
                      <p:childTnLst>
                        <p:par>
                          <p:cTn id="25" fill="hold">
                            <p:stCondLst>
                              <p:cond delay="0"/>
                            </p:stCondLst>
                            <p:childTnLst>
                              <p:par>
                                <p:cTn id="26" presetID="2" presetClass="mediacall" presetSubtype="0" fill="hold" nodeType="clickEffect">
                                  <p:stCondLst>
                                    <p:cond delay="0"/>
                                  </p:stCondLst>
                                  <p:childTnLst>
                                    <p:cmd type="call" cmd="togglePause">
                                      <p:cBhvr>
                                        <p:cTn id="27" dur="1" fill="hold"/>
                                        <p:tgtEl>
                                          <p:spTgt spid="20"/>
                                        </p:tgtEl>
                                      </p:cBhvr>
                                    </p:cmd>
                                  </p:childTnLst>
                                </p:cTn>
                              </p:par>
                            </p:childTnLst>
                          </p:cTn>
                        </p:par>
                      </p:childTnLst>
                    </p:cTn>
                  </p:par>
                </p:childTnLst>
              </p:cTn>
              <p:nextCondLst>
                <p:cond evt="onClick" delay="0">
                  <p:tgtEl>
                    <p:spTgt spid="20"/>
                  </p:tgtEl>
                </p:cond>
              </p:nextCondLst>
            </p:seq>
            <p:video>
              <p:cMediaNode vol="80000">
                <p:cTn id="28" fill="hold" display="0">
                  <p:stCondLst>
                    <p:cond delay="indefinite"/>
                  </p:stCondLst>
                </p:cTn>
                <p:tgtEl>
                  <p:spTgt spid="20"/>
                </p:tgtEl>
              </p:cMediaNode>
            </p:video>
          </p:childTnLst>
        </p:cTn>
      </p:par>
    </p:tnLst>
    <p:bldLst>
      <p:bldP spid="38" grpId="0" animBg="1"/>
      <p:bldP spid="60" grpId="0"/>
      <p:bldP spid="22"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AE62D7C2-0D32-A04D-A1A1-977039EFE8E8}"/>
              </a:ext>
            </a:extLst>
          </p:cNvPr>
          <p:cNvSpPr/>
          <p:nvPr/>
        </p:nvSpPr>
        <p:spPr>
          <a:xfrm>
            <a:off x="1022984" y="1413320"/>
            <a:ext cx="8251645" cy="4489006"/>
          </a:xfrm>
          <a:prstGeom prst="rect">
            <a:avLst/>
          </a:prstGeom>
          <a:solidFill>
            <a:schemeClr val="bg1"/>
          </a:solidFill>
          <a:ln w="12700">
            <a:solidFill>
              <a:srgbClr val="9B2A5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a:extLst>
              <a:ext uri="{FF2B5EF4-FFF2-40B4-BE49-F238E27FC236}">
                <a16:creationId xmlns:a16="http://schemas.microsoft.com/office/drawing/2014/main" id="{2DDBF2FF-5E2E-D54B-8127-B98C90CD4BD1}"/>
              </a:ext>
            </a:extLst>
          </p:cNvPr>
          <p:cNvPicPr>
            <a:picLocks noChangeAspect="1"/>
          </p:cNvPicPr>
          <p:nvPr/>
        </p:nvPicPr>
        <p:blipFill rotWithShape="1">
          <a:blip r:embed="rId3"/>
          <a:srcRect l="69694" t="64853"/>
          <a:stretch/>
        </p:blipFill>
        <p:spPr>
          <a:xfrm>
            <a:off x="8497078" y="4447592"/>
            <a:ext cx="3694922" cy="2410408"/>
          </a:xfrm>
          <a:prstGeom prst="rect">
            <a:avLst/>
          </a:prstGeom>
        </p:spPr>
      </p:pic>
      <p:grpSp>
        <p:nvGrpSpPr>
          <p:cNvPr id="26" name="Group 25">
            <a:extLst>
              <a:ext uri="{FF2B5EF4-FFF2-40B4-BE49-F238E27FC236}">
                <a16:creationId xmlns:a16="http://schemas.microsoft.com/office/drawing/2014/main" id="{ECD57FCC-D09C-8340-8541-357BFDAD1F63}"/>
              </a:ext>
            </a:extLst>
          </p:cNvPr>
          <p:cNvGrpSpPr/>
          <p:nvPr/>
        </p:nvGrpSpPr>
        <p:grpSpPr>
          <a:xfrm>
            <a:off x="10218420" y="-1"/>
            <a:ext cx="1973580" cy="699733"/>
            <a:chOff x="10218420" y="-1"/>
            <a:chExt cx="1973580" cy="699733"/>
          </a:xfrm>
        </p:grpSpPr>
        <p:grpSp>
          <p:nvGrpSpPr>
            <p:cNvPr id="27" name="Group 26">
              <a:extLst>
                <a:ext uri="{FF2B5EF4-FFF2-40B4-BE49-F238E27FC236}">
                  <a16:creationId xmlns:a16="http://schemas.microsoft.com/office/drawing/2014/main" id="{D15ED19F-54E7-A84F-98CD-6D38B98D1F72}"/>
                </a:ext>
              </a:extLst>
            </p:cNvPr>
            <p:cNvGrpSpPr/>
            <p:nvPr/>
          </p:nvGrpSpPr>
          <p:grpSpPr>
            <a:xfrm>
              <a:off x="10218420" y="-1"/>
              <a:ext cx="1973580" cy="699733"/>
              <a:chOff x="10218420" y="-1"/>
              <a:chExt cx="1973580" cy="699733"/>
            </a:xfrm>
          </p:grpSpPr>
          <p:sp>
            <p:nvSpPr>
              <p:cNvPr id="29" name="Oval 28">
                <a:extLst>
                  <a:ext uri="{FF2B5EF4-FFF2-40B4-BE49-F238E27FC236}">
                    <a16:creationId xmlns:a16="http://schemas.microsoft.com/office/drawing/2014/main" id="{88F92C2E-DD7B-4C4C-BA92-D8D9262ED875}"/>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6CE6FC09-3AD6-7B47-8CC0-2F4BF27192A2}"/>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8" name="Picture 27">
              <a:extLst>
                <a:ext uri="{FF2B5EF4-FFF2-40B4-BE49-F238E27FC236}">
                  <a16:creationId xmlns:a16="http://schemas.microsoft.com/office/drawing/2014/main" id="{F651F2A6-2AF6-7E4E-A915-488E19D6C8A6}"/>
                </a:ext>
              </a:extLst>
            </p:cNvPr>
            <p:cNvPicPr>
              <a:picLocks noChangeAspect="1"/>
            </p:cNvPicPr>
            <p:nvPr/>
          </p:nvPicPr>
          <p:blipFill>
            <a:blip r:embed="rId4"/>
            <a:stretch>
              <a:fillRect/>
            </a:stretch>
          </p:blipFill>
          <p:spPr>
            <a:xfrm>
              <a:off x="10267322" y="37500"/>
              <a:ext cx="1919725" cy="652707"/>
            </a:xfrm>
            <a:prstGeom prst="rect">
              <a:avLst/>
            </a:prstGeom>
          </p:spPr>
        </p:pic>
      </p:grpSp>
      <p:grpSp>
        <p:nvGrpSpPr>
          <p:cNvPr id="31" name="Group 30">
            <a:extLst>
              <a:ext uri="{FF2B5EF4-FFF2-40B4-BE49-F238E27FC236}">
                <a16:creationId xmlns:a16="http://schemas.microsoft.com/office/drawing/2014/main" id="{C3AA9800-3557-A444-BF08-AB83331F4F89}"/>
              </a:ext>
            </a:extLst>
          </p:cNvPr>
          <p:cNvGrpSpPr/>
          <p:nvPr/>
        </p:nvGrpSpPr>
        <p:grpSpPr>
          <a:xfrm rot="5400000">
            <a:off x="-3093037" y="3057995"/>
            <a:ext cx="6876289" cy="723721"/>
            <a:chOff x="635127" y="1578315"/>
            <a:chExt cx="6100953" cy="723721"/>
          </a:xfrm>
        </p:grpSpPr>
        <p:sp>
          <p:nvSpPr>
            <p:cNvPr id="32" name="Rectangle 31">
              <a:extLst>
                <a:ext uri="{FF2B5EF4-FFF2-40B4-BE49-F238E27FC236}">
                  <a16:creationId xmlns:a16="http://schemas.microsoft.com/office/drawing/2014/main" id="{71C00534-5536-0F48-B6B7-D466B69F2B81}"/>
                </a:ext>
              </a:extLst>
            </p:cNvPr>
            <p:cNvSpPr/>
            <p:nvPr/>
          </p:nvSpPr>
          <p:spPr>
            <a:xfrm>
              <a:off x="640080" y="2071636"/>
              <a:ext cx="6096000" cy="230400"/>
            </a:xfrm>
            <a:prstGeom prst="rect">
              <a:avLst/>
            </a:prstGeom>
            <a:solidFill>
              <a:srgbClr val="9B2A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F406CD2D-AD6A-3644-8CA1-2BF76102EDD3}"/>
                </a:ext>
              </a:extLst>
            </p:cNvPr>
            <p:cNvSpPr/>
            <p:nvPr/>
          </p:nvSpPr>
          <p:spPr>
            <a:xfrm>
              <a:off x="640080" y="1856766"/>
              <a:ext cx="6096000" cy="194400"/>
            </a:xfrm>
            <a:prstGeom prst="rect">
              <a:avLst/>
            </a:prstGeom>
            <a:solidFill>
              <a:srgbClr val="953C5E">
                <a:alpha val="60435"/>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7F12F01B-7CBE-F540-ABCD-639EECDB6E71}"/>
                </a:ext>
              </a:extLst>
            </p:cNvPr>
            <p:cNvSpPr/>
            <p:nvPr/>
          </p:nvSpPr>
          <p:spPr>
            <a:xfrm>
              <a:off x="640080" y="1687588"/>
              <a:ext cx="6096000" cy="158400"/>
            </a:xfrm>
            <a:prstGeom prst="rect">
              <a:avLst/>
            </a:prstGeom>
            <a:solidFill>
              <a:srgbClr val="953C5E">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13ADBC2B-A74F-FB45-9C65-4F57E98C44D0}"/>
                </a:ext>
              </a:extLst>
            </p:cNvPr>
            <p:cNvSpPr/>
            <p:nvPr/>
          </p:nvSpPr>
          <p:spPr>
            <a:xfrm>
              <a:off x="635127" y="1578315"/>
              <a:ext cx="6096000" cy="86400"/>
            </a:xfrm>
            <a:prstGeom prst="rect">
              <a:avLst/>
            </a:prstGeom>
            <a:solidFill>
              <a:srgbClr val="953C5E">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0" name="Picture 39">
            <a:extLst>
              <a:ext uri="{FF2B5EF4-FFF2-40B4-BE49-F238E27FC236}">
                <a16:creationId xmlns:a16="http://schemas.microsoft.com/office/drawing/2014/main" id="{D56F8ADF-E43D-344E-96B2-AD05C4903EDF}"/>
              </a:ext>
            </a:extLst>
          </p:cNvPr>
          <p:cNvPicPr>
            <a:picLocks noChangeAspect="1"/>
          </p:cNvPicPr>
          <p:nvPr/>
        </p:nvPicPr>
        <p:blipFill>
          <a:blip r:embed="rId5"/>
          <a:stretch>
            <a:fillRect/>
          </a:stretch>
        </p:blipFill>
        <p:spPr>
          <a:xfrm>
            <a:off x="-11798" y="5827199"/>
            <a:ext cx="5056136" cy="1029953"/>
          </a:xfrm>
          <a:prstGeom prst="rect">
            <a:avLst/>
          </a:prstGeom>
          <a:effectLst>
            <a:outerShdw blurRad="190500" dist="76200" dir="16200000" rotWithShape="0">
              <a:prstClr val="black">
                <a:alpha val="5000"/>
              </a:prstClr>
            </a:outerShdw>
          </a:effectLst>
        </p:spPr>
      </p:pic>
      <p:sp>
        <p:nvSpPr>
          <p:cNvPr id="60" name="Subtitle 4">
            <a:extLst>
              <a:ext uri="{FF2B5EF4-FFF2-40B4-BE49-F238E27FC236}">
                <a16:creationId xmlns:a16="http://schemas.microsoft.com/office/drawing/2014/main" id="{7867BD34-C3D3-3540-8210-BC5AE4D0C9ED}"/>
              </a:ext>
            </a:extLst>
          </p:cNvPr>
          <p:cNvSpPr txBox="1">
            <a:spLocks/>
          </p:cNvSpPr>
          <p:nvPr/>
        </p:nvSpPr>
        <p:spPr bwMode="auto">
          <a:xfrm rot="19700222">
            <a:off x="7330707" y="5220953"/>
            <a:ext cx="6096000"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algn="ctr" defTabSz="457200" fontAlgn="base">
              <a:spcBef>
                <a:spcPct val="20000"/>
              </a:spcBef>
              <a:spcAft>
                <a:spcPct val="0"/>
              </a:spcAft>
              <a:defRPr/>
            </a:pPr>
            <a:r>
              <a:rPr lang="en-US" sz="5000" b="1">
                <a:solidFill>
                  <a:srgbClr val="9B2A58"/>
                </a:solidFill>
                <a:latin typeface="Arial" panose="020B0604020202020204" pitchFamily="34" charset="0"/>
                <a:ea typeface="ＭＳ Ｐゴシック" pitchFamily="-108" charset="-128"/>
                <a:cs typeface="Arial" panose="020B0604020202020204" pitchFamily="34" charset="0"/>
              </a:rPr>
              <a:t>Key benefits</a:t>
            </a:r>
          </a:p>
        </p:txBody>
      </p:sp>
      <p:pic>
        <p:nvPicPr>
          <p:cNvPr id="21" name="Online Media 1" title="Samar Roy shares about his Diploma Programme (DP) experience">
            <a:hlinkClick r:id="" action="ppaction://media"/>
            <a:extLst>
              <a:ext uri="{FF2B5EF4-FFF2-40B4-BE49-F238E27FC236}">
                <a16:creationId xmlns:a16="http://schemas.microsoft.com/office/drawing/2014/main" id="{15CD0AD5-0B31-DA45-93B6-4802D19696E6}"/>
              </a:ext>
            </a:extLst>
          </p:cNvPr>
          <p:cNvPicPr>
            <a:picLocks noRot="1" noChangeAspect="1"/>
          </p:cNvPicPr>
          <p:nvPr>
            <a:videoFile r:link="rId1"/>
          </p:nvPr>
        </p:nvPicPr>
        <p:blipFill>
          <a:blip r:embed="rId6"/>
          <a:stretch>
            <a:fillRect/>
          </a:stretch>
        </p:blipFill>
        <p:spPr>
          <a:xfrm>
            <a:off x="1438125" y="1569716"/>
            <a:ext cx="7421362" cy="4181049"/>
          </a:xfrm>
          <a:prstGeom prst="rect">
            <a:avLst/>
          </a:prstGeom>
        </p:spPr>
      </p:pic>
      <p:sp>
        <p:nvSpPr>
          <p:cNvPr id="23" name="TextBox 22">
            <a:extLst>
              <a:ext uri="{FF2B5EF4-FFF2-40B4-BE49-F238E27FC236}">
                <a16:creationId xmlns:a16="http://schemas.microsoft.com/office/drawing/2014/main" id="{F1A218C4-F41B-1F4F-8086-F5C81A2C879D}"/>
              </a:ext>
            </a:extLst>
          </p:cNvPr>
          <p:cNvSpPr txBox="1"/>
          <p:nvPr/>
        </p:nvSpPr>
        <p:spPr>
          <a:xfrm>
            <a:off x="1022245" y="793750"/>
            <a:ext cx="5335442" cy="430887"/>
          </a:xfrm>
          <a:prstGeom prst="rect">
            <a:avLst/>
          </a:prstGeom>
          <a:noFill/>
        </p:spPr>
        <p:txBody>
          <a:bodyPr wrap="square" lIns="0" tIns="0" rIns="0" bIns="0" rtlCol="0">
            <a:spAutoFit/>
          </a:bodyPr>
          <a:lstStyle/>
          <a:p>
            <a:r>
              <a:rPr lang="en-US" sz="2800" b="1">
                <a:solidFill>
                  <a:srgbClr val="9B2A58"/>
                </a:solidFill>
                <a:latin typeface="Arial" panose="020B0604020202020204" pitchFamily="34" charset="0"/>
                <a:cs typeface="Arial" panose="020B0604020202020204" pitchFamily="34" charset="0"/>
              </a:rPr>
              <a:t>Asia-Pacific</a:t>
            </a:r>
          </a:p>
        </p:txBody>
      </p:sp>
      <p:sp>
        <p:nvSpPr>
          <p:cNvPr id="19" name="Subtitle 4">
            <a:extLst>
              <a:ext uri="{FF2B5EF4-FFF2-40B4-BE49-F238E27FC236}">
                <a16:creationId xmlns:a16="http://schemas.microsoft.com/office/drawing/2014/main" id="{0CF2FF33-8464-1F47-B3F5-6B5A3CBE9755}"/>
              </a:ext>
            </a:extLst>
          </p:cNvPr>
          <p:cNvSpPr txBox="1">
            <a:spLocks/>
          </p:cNvSpPr>
          <p:nvPr/>
        </p:nvSpPr>
        <p:spPr bwMode="auto">
          <a:xfrm>
            <a:off x="989574" y="-2541"/>
            <a:ext cx="9749879"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sz="4800" b="1" spc="-150">
                <a:solidFill>
                  <a:srgbClr val="9B2A58"/>
                </a:solidFill>
                <a:latin typeface="Arial" panose="020B0604020202020204" pitchFamily="34" charset="0"/>
                <a:ea typeface="ＭＳ Ｐゴシック" pitchFamily="-108" charset="-128"/>
                <a:cs typeface="Arial" panose="020B0604020202020204" pitchFamily="34" charset="0"/>
              </a:rPr>
              <a:t>Student testimonials</a:t>
            </a:r>
          </a:p>
        </p:txBody>
      </p:sp>
    </p:spTree>
    <p:extLst>
      <p:ext uri="{BB962C8B-B14F-4D97-AF65-F5344CB8AC3E}">
        <p14:creationId xmlns:p14="http://schemas.microsoft.com/office/powerpoint/2010/main" val="26692152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fill="hold"/>
                                        <p:tgtEl>
                                          <p:spTgt spid="23"/>
                                        </p:tgtEl>
                                        <p:attrNameLst>
                                          <p:attrName>ppt_x</p:attrName>
                                        </p:attrNameLst>
                                      </p:cBhvr>
                                      <p:tavLst>
                                        <p:tav tm="0">
                                          <p:val>
                                            <p:strVal val="0-#ppt_w/2"/>
                                          </p:val>
                                        </p:tav>
                                        <p:tav tm="100000">
                                          <p:val>
                                            <p:strVal val="#ppt_x"/>
                                          </p:val>
                                        </p:tav>
                                      </p:tavLst>
                                    </p:anim>
                                    <p:anim calcmode="lin" valueType="num">
                                      <p:cBhvr additive="base">
                                        <p:cTn id="8" dur="500" fill="hold"/>
                                        <p:tgtEl>
                                          <p:spTgt spid="23"/>
                                        </p:tgtEl>
                                        <p:attrNameLst>
                                          <p:attrName>ppt_y</p:attrName>
                                        </p:attrNameLst>
                                      </p:cBhvr>
                                      <p:tavLst>
                                        <p:tav tm="0">
                                          <p:val>
                                            <p:strVal val="#ppt_y"/>
                                          </p:val>
                                        </p:tav>
                                        <p:tav tm="100000">
                                          <p:val>
                                            <p:strVal val="#ppt_y"/>
                                          </p:val>
                                        </p:tav>
                                      </p:tavLst>
                                    </p:anim>
                                  </p:childTnLst>
                                </p:cTn>
                              </p:par>
                              <p:par>
                                <p:cTn id="9" presetID="21" presetClass="entr" presetSubtype="1" fill="hold" grpId="0" nodeType="withEffect">
                                  <p:stCondLst>
                                    <p:cond delay="0"/>
                                  </p:stCondLst>
                                  <p:childTnLst>
                                    <p:set>
                                      <p:cBhvr>
                                        <p:cTn id="10" dur="1" fill="hold">
                                          <p:stCondLst>
                                            <p:cond delay="0"/>
                                          </p:stCondLst>
                                        </p:cTn>
                                        <p:tgtEl>
                                          <p:spTgt spid="38"/>
                                        </p:tgtEl>
                                        <p:attrNameLst>
                                          <p:attrName>style.visibility</p:attrName>
                                        </p:attrNameLst>
                                      </p:cBhvr>
                                      <p:to>
                                        <p:strVal val="visible"/>
                                      </p:to>
                                    </p:set>
                                    <p:animEffect transition="in" filter="wheel(1)">
                                      <p:cBhvr>
                                        <p:cTn id="11" dur="2000"/>
                                        <p:tgtEl>
                                          <p:spTgt spid="38"/>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60"/>
                                        </p:tgtEl>
                                        <p:attrNameLst>
                                          <p:attrName>style.visibility</p:attrName>
                                        </p:attrNameLst>
                                      </p:cBhvr>
                                      <p:to>
                                        <p:strVal val="visible"/>
                                      </p:to>
                                    </p:set>
                                    <p:animEffect transition="in" filter="fade">
                                      <p:cBhvr>
                                        <p:cTn id="14" dur="1000"/>
                                        <p:tgtEl>
                                          <p:spTgt spid="60"/>
                                        </p:tgtEl>
                                      </p:cBhvr>
                                    </p:animEffect>
                                  </p:childTnLst>
                                </p:cTn>
                              </p:par>
                              <p:par>
                                <p:cTn id="15" presetID="12" presetClass="entr" presetSubtype="4" fill="hold" nodeType="withEffect">
                                  <p:stCondLst>
                                    <p:cond delay="0"/>
                                  </p:stCondLst>
                                  <p:childTnLst>
                                    <p:set>
                                      <p:cBhvr>
                                        <p:cTn id="16" dur="1" fill="hold">
                                          <p:stCondLst>
                                            <p:cond delay="0"/>
                                          </p:stCondLst>
                                        </p:cTn>
                                        <p:tgtEl>
                                          <p:spTgt spid="25"/>
                                        </p:tgtEl>
                                        <p:attrNameLst>
                                          <p:attrName>style.visibility</p:attrName>
                                        </p:attrNameLst>
                                      </p:cBhvr>
                                      <p:to>
                                        <p:strVal val="visible"/>
                                      </p:to>
                                    </p:set>
                                    <p:anim calcmode="lin" valueType="num">
                                      <p:cBhvr additive="base">
                                        <p:cTn id="17" dur="1000"/>
                                        <p:tgtEl>
                                          <p:spTgt spid="25"/>
                                        </p:tgtEl>
                                        <p:attrNameLst>
                                          <p:attrName>ppt_y</p:attrName>
                                        </p:attrNameLst>
                                      </p:cBhvr>
                                      <p:tavLst>
                                        <p:tav tm="0">
                                          <p:val>
                                            <p:strVal val="#ppt_y+#ppt_h*1.125000"/>
                                          </p:val>
                                        </p:tav>
                                        <p:tav tm="100000">
                                          <p:val>
                                            <p:strVal val="#ppt_y"/>
                                          </p:val>
                                        </p:tav>
                                      </p:tavLst>
                                    </p:anim>
                                    <p:animEffect transition="in" filter="wipe(up)">
                                      <p:cBhvr>
                                        <p:cTn id="18" dur="1000"/>
                                        <p:tgtEl>
                                          <p:spTgt spid="25"/>
                                        </p:tgtEl>
                                      </p:cBhvr>
                                    </p:animEffect>
                                  </p:childTnLst>
                                </p:cTn>
                              </p:par>
                            </p:childTnLst>
                          </p:cTn>
                        </p:par>
                      </p:childTnLst>
                    </p:cTn>
                  </p:par>
                  <p:par>
                    <p:cTn id="19" fill="hold">
                      <p:stCondLst>
                        <p:cond delay="indefinite"/>
                      </p:stCondLst>
                      <p:childTnLst>
                        <p:par>
                          <p:cTn id="20" fill="hold">
                            <p:stCondLst>
                              <p:cond delay="0"/>
                            </p:stCondLst>
                            <p:childTnLst>
                              <p:par>
                                <p:cTn id="21" presetID="1" presetClass="mediacall" presetSubtype="0" fill="hold" nodeType="clickEffect">
                                  <p:stCondLst>
                                    <p:cond delay="0"/>
                                  </p:stCondLst>
                                  <p:childTnLst>
                                    <p:cmd type="call" cmd="playFrom(0.0)">
                                      <p:cBhvr>
                                        <p:cTn id="22"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23" restart="whenNotActive" fill="hold" evtFilter="cancelBubble" nodeType="interactiveSeq">
                <p:stCondLst>
                  <p:cond evt="onClick" delay="0">
                    <p:tgtEl>
                      <p:spTgt spid="21"/>
                    </p:tgtEl>
                  </p:cond>
                </p:stCondLst>
                <p:endSync evt="end" delay="0">
                  <p:rtn val="all"/>
                </p:endSync>
                <p:childTnLst>
                  <p:par>
                    <p:cTn id="24" fill="hold">
                      <p:stCondLst>
                        <p:cond delay="0"/>
                      </p:stCondLst>
                      <p:childTnLst>
                        <p:par>
                          <p:cTn id="25" fill="hold">
                            <p:stCondLst>
                              <p:cond delay="0"/>
                            </p:stCondLst>
                            <p:childTnLst>
                              <p:par>
                                <p:cTn id="26" presetID="2" presetClass="mediacall" presetSubtype="0" fill="hold" nodeType="clickEffect">
                                  <p:stCondLst>
                                    <p:cond delay="0"/>
                                  </p:stCondLst>
                                  <p:childTnLst>
                                    <p:cmd type="call" cmd="togglePause">
                                      <p:cBhvr>
                                        <p:cTn id="27" dur="1" fill="hold"/>
                                        <p:tgtEl>
                                          <p:spTgt spid="21"/>
                                        </p:tgtEl>
                                      </p:cBhvr>
                                    </p:cmd>
                                  </p:childTnLst>
                                </p:cTn>
                              </p:par>
                            </p:childTnLst>
                          </p:cTn>
                        </p:par>
                      </p:childTnLst>
                    </p:cTn>
                  </p:par>
                </p:childTnLst>
              </p:cTn>
              <p:nextCondLst>
                <p:cond evt="onClick" delay="0">
                  <p:tgtEl>
                    <p:spTgt spid="21"/>
                  </p:tgtEl>
                </p:cond>
              </p:nextCondLst>
            </p:seq>
            <p:video>
              <p:cMediaNode vol="80000">
                <p:cTn id="28" fill="hold" display="0">
                  <p:stCondLst>
                    <p:cond delay="indefinite"/>
                  </p:stCondLst>
                </p:cTn>
                <p:tgtEl>
                  <p:spTgt spid="21"/>
                </p:tgtEl>
              </p:cMediaNode>
            </p:video>
          </p:childTnLst>
        </p:cTn>
      </p:par>
    </p:tnLst>
    <p:bldLst>
      <p:bldP spid="38" grpId="0" animBg="1"/>
      <p:bldP spid="60" grpId="0"/>
      <p:bldP spid="23"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AE62D7C2-0D32-A04D-A1A1-977039EFE8E8}"/>
              </a:ext>
            </a:extLst>
          </p:cNvPr>
          <p:cNvSpPr/>
          <p:nvPr/>
        </p:nvSpPr>
        <p:spPr>
          <a:xfrm>
            <a:off x="1022984" y="1413320"/>
            <a:ext cx="8251645" cy="4489006"/>
          </a:xfrm>
          <a:prstGeom prst="rect">
            <a:avLst/>
          </a:prstGeom>
          <a:solidFill>
            <a:schemeClr val="bg1"/>
          </a:solidFill>
          <a:ln w="12700">
            <a:solidFill>
              <a:srgbClr val="9B2A5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a:extLst>
              <a:ext uri="{FF2B5EF4-FFF2-40B4-BE49-F238E27FC236}">
                <a16:creationId xmlns:a16="http://schemas.microsoft.com/office/drawing/2014/main" id="{2DDBF2FF-5E2E-D54B-8127-B98C90CD4BD1}"/>
              </a:ext>
            </a:extLst>
          </p:cNvPr>
          <p:cNvPicPr>
            <a:picLocks noChangeAspect="1"/>
          </p:cNvPicPr>
          <p:nvPr/>
        </p:nvPicPr>
        <p:blipFill rotWithShape="1">
          <a:blip r:embed="rId3"/>
          <a:srcRect l="69694" t="64853"/>
          <a:stretch/>
        </p:blipFill>
        <p:spPr>
          <a:xfrm>
            <a:off x="8497078" y="4447592"/>
            <a:ext cx="3694922" cy="2410408"/>
          </a:xfrm>
          <a:prstGeom prst="rect">
            <a:avLst/>
          </a:prstGeom>
        </p:spPr>
      </p:pic>
      <p:grpSp>
        <p:nvGrpSpPr>
          <p:cNvPr id="26" name="Group 25">
            <a:extLst>
              <a:ext uri="{FF2B5EF4-FFF2-40B4-BE49-F238E27FC236}">
                <a16:creationId xmlns:a16="http://schemas.microsoft.com/office/drawing/2014/main" id="{ECD57FCC-D09C-8340-8541-357BFDAD1F63}"/>
              </a:ext>
            </a:extLst>
          </p:cNvPr>
          <p:cNvGrpSpPr/>
          <p:nvPr/>
        </p:nvGrpSpPr>
        <p:grpSpPr>
          <a:xfrm>
            <a:off x="10218420" y="-1"/>
            <a:ext cx="1973580" cy="699733"/>
            <a:chOff x="10218420" y="-1"/>
            <a:chExt cx="1973580" cy="699733"/>
          </a:xfrm>
        </p:grpSpPr>
        <p:grpSp>
          <p:nvGrpSpPr>
            <p:cNvPr id="27" name="Group 26">
              <a:extLst>
                <a:ext uri="{FF2B5EF4-FFF2-40B4-BE49-F238E27FC236}">
                  <a16:creationId xmlns:a16="http://schemas.microsoft.com/office/drawing/2014/main" id="{D15ED19F-54E7-A84F-98CD-6D38B98D1F72}"/>
                </a:ext>
              </a:extLst>
            </p:cNvPr>
            <p:cNvGrpSpPr/>
            <p:nvPr/>
          </p:nvGrpSpPr>
          <p:grpSpPr>
            <a:xfrm>
              <a:off x="10218420" y="-1"/>
              <a:ext cx="1973580" cy="699733"/>
              <a:chOff x="10218420" y="-1"/>
              <a:chExt cx="1973580" cy="699733"/>
            </a:xfrm>
          </p:grpSpPr>
          <p:sp>
            <p:nvSpPr>
              <p:cNvPr id="29" name="Oval 28">
                <a:extLst>
                  <a:ext uri="{FF2B5EF4-FFF2-40B4-BE49-F238E27FC236}">
                    <a16:creationId xmlns:a16="http://schemas.microsoft.com/office/drawing/2014/main" id="{88F92C2E-DD7B-4C4C-BA92-D8D9262ED875}"/>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6CE6FC09-3AD6-7B47-8CC0-2F4BF27192A2}"/>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8" name="Picture 27">
              <a:extLst>
                <a:ext uri="{FF2B5EF4-FFF2-40B4-BE49-F238E27FC236}">
                  <a16:creationId xmlns:a16="http://schemas.microsoft.com/office/drawing/2014/main" id="{F651F2A6-2AF6-7E4E-A915-488E19D6C8A6}"/>
                </a:ext>
              </a:extLst>
            </p:cNvPr>
            <p:cNvPicPr>
              <a:picLocks noChangeAspect="1"/>
            </p:cNvPicPr>
            <p:nvPr/>
          </p:nvPicPr>
          <p:blipFill>
            <a:blip r:embed="rId4"/>
            <a:stretch>
              <a:fillRect/>
            </a:stretch>
          </p:blipFill>
          <p:spPr>
            <a:xfrm>
              <a:off x="10267322" y="37500"/>
              <a:ext cx="1919725" cy="652707"/>
            </a:xfrm>
            <a:prstGeom prst="rect">
              <a:avLst/>
            </a:prstGeom>
          </p:spPr>
        </p:pic>
      </p:grpSp>
      <p:grpSp>
        <p:nvGrpSpPr>
          <p:cNvPr id="31" name="Group 30">
            <a:extLst>
              <a:ext uri="{FF2B5EF4-FFF2-40B4-BE49-F238E27FC236}">
                <a16:creationId xmlns:a16="http://schemas.microsoft.com/office/drawing/2014/main" id="{C3AA9800-3557-A444-BF08-AB83331F4F89}"/>
              </a:ext>
            </a:extLst>
          </p:cNvPr>
          <p:cNvGrpSpPr/>
          <p:nvPr/>
        </p:nvGrpSpPr>
        <p:grpSpPr>
          <a:xfrm rot="5400000">
            <a:off x="-3093037" y="3057995"/>
            <a:ext cx="6876289" cy="723721"/>
            <a:chOff x="635127" y="1578315"/>
            <a:chExt cx="6100953" cy="723721"/>
          </a:xfrm>
        </p:grpSpPr>
        <p:sp>
          <p:nvSpPr>
            <p:cNvPr id="32" name="Rectangle 31">
              <a:extLst>
                <a:ext uri="{FF2B5EF4-FFF2-40B4-BE49-F238E27FC236}">
                  <a16:creationId xmlns:a16="http://schemas.microsoft.com/office/drawing/2014/main" id="{71C00534-5536-0F48-B6B7-D466B69F2B81}"/>
                </a:ext>
              </a:extLst>
            </p:cNvPr>
            <p:cNvSpPr/>
            <p:nvPr/>
          </p:nvSpPr>
          <p:spPr>
            <a:xfrm>
              <a:off x="640080" y="2071636"/>
              <a:ext cx="6096000" cy="230400"/>
            </a:xfrm>
            <a:prstGeom prst="rect">
              <a:avLst/>
            </a:prstGeom>
            <a:solidFill>
              <a:srgbClr val="9B2A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F406CD2D-AD6A-3644-8CA1-2BF76102EDD3}"/>
                </a:ext>
              </a:extLst>
            </p:cNvPr>
            <p:cNvSpPr/>
            <p:nvPr/>
          </p:nvSpPr>
          <p:spPr>
            <a:xfrm>
              <a:off x="640080" y="1856766"/>
              <a:ext cx="6096000" cy="194400"/>
            </a:xfrm>
            <a:prstGeom prst="rect">
              <a:avLst/>
            </a:prstGeom>
            <a:solidFill>
              <a:srgbClr val="953C5E">
                <a:alpha val="60435"/>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7F12F01B-7CBE-F540-ABCD-639EECDB6E71}"/>
                </a:ext>
              </a:extLst>
            </p:cNvPr>
            <p:cNvSpPr/>
            <p:nvPr/>
          </p:nvSpPr>
          <p:spPr>
            <a:xfrm>
              <a:off x="640080" y="1687588"/>
              <a:ext cx="6096000" cy="158400"/>
            </a:xfrm>
            <a:prstGeom prst="rect">
              <a:avLst/>
            </a:prstGeom>
            <a:solidFill>
              <a:srgbClr val="953C5E">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13ADBC2B-A74F-FB45-9C65-4F57E98C44D0}"/>
                </a:ext>
              </a:extLst>
            </p:cNvPr>
            <p:cNvSpPr/>
            <p:nvPr/>
          </p:nvSpPr>
          <p:spPr>
            <a:xfrm>
              <a:off x="635127" y="1578315"/>
              <a:ext cx="6096000" cy="86400"/>
            </a:xfrm>
            <a:prstGeom prst="rect">
              <a:avLst/>
            </a:prstGeom>
            <a:solidFill>
              <a:srgbClr val="953C5E">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0" name="Picture 39">
            <a:extLst>
              <a:ext uri="{FF2B5EF4-FFF2-40B4-BE49-F238E27FC236}">
                <a16:creationId xmlns:a16="http://schemas.microsoft.com/office/drawing/2014/main" id="{D56F8ADF-E43D-344E-96B2-AD05C4903EDF}"/>
              </a:ext>
            </a:extLst>
          </p:cNvPr>
          <p:cNvPicPr>
            <a:picLocks noChangeAspect="1"/>
          </p:cNvPicPr>
          <p:nvPr/>
        </p:nvPicPr>
        <p:blipFill>
          <a:blip r:embed="rId5"/>
          <a:stretch>
            <a:fillRect/>
          </a:stretch>
        </p:blipFill>
        <p:spPr>
          <a:xfrm>
            <a:off x="-11798" y="5827199"/>
            <a:ext cx="5056136" cy="1029953"/>
          </a:xfrm>
          <a:prstGeom prst="rect">
            <a:avLst/>
          </a:prstGeom>
          <a:effectLst>
            <a:outerShdw blurRad="190500" dist="76200" dir="16200000" rotWithShape="0">
              <a:prstClr val="black">
                <a:alpha val="5000"/>
              </a:prstClr>
            </a:outerShdw>
          </a:effectLst>
        </p:spPr>
      </p:pic>
      <p:sp>
        <p:nvSpPr>
          <p:cNvPr id="60" name="Subtitle 4">
            <a:extLst>
              <a:ext uri="{FF2B5EF4-FFF2-40B4-BE49-F238E27FC236}">
                <a16:creationId xmlns:a16="http://schemas.microsoft.com/office/drawing/2014/main" id="{7867BD34-C3D3-3540-8210-BC5AE4D0C9ED}"/>
              </a:ext>
            </a:extLst>
          </p:cNvPr>
          <p:cNvSpPr txBox="1">
            <a:spLocks/>
          </p:cNvSpPr>
          <p:nvPr/>
        </p:nvSpPr>
        <p:spPr bwMode="auto">
          <a:xfrm rot="19700222">
            <a:off x="7330707" y="5220953"/>
            <a:ext cx="6096000"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algn="ctr" defTabSz="457200" fontAlgn="base">
              <a:spcBef>
                <a:spcPct val="20000"/>
              </a:spcBef>
              <a:spcAft>
                <a:spcPct val="0"/>
              </a:spcAft>
              <a:defRPr/>
            </a:pPr>
            <a:r>
              <a:rPr lang="en-US" sz="5000" b="1">
                <a:solidFill>
                  <a:srgbClr val="9B2A58"/>
                </a:solidFill>
                <a:latin typeface="Arial" panose="020B0604020202020204" pitchFamily="34" charset="0"/>
                <a:ea typeface="ＭＳ Ｐゴシック" pitchFamily="-108" charset="-128"/>
                <a:cs typeface="Arial" panose="020B0604020202020204" pitchFamily="34" charset="0"/>
              </a:rPr>
              <a:t>Key benefits</a:t>
            </a:r>
          </a:p>
        </p:txBody>
      </p:sp>
      <p:pic>
        <p:nvPicPr>
          <p:cNvPr id="20" name="Online Media 1" title="なぜIBを? IB卒業生、鈴木純麗さん  — IB graduate Sumire Suzuki on Why IB">
            <a:hlinkClick r:id="" action="ppaction://media"/>
            <a:extLst>
              <a:ext uri="{FF2B5EF4-FFF2-40B4-BE49-F238E27FC236}">
                <a16:creationId xmlns:a16="http://schemas.microsoft.com/office/drawing/2014/main" id="{ABC857E7-8D86-6849-9129-7754022E6215}"/>
              </a:ext>
            </a:extLst>
          </p:cNvPr>
          <p:cNvPicPr>
            <a:picLocks noRot="1" noChangeAspect="1"/>
          </p:cNvPicPr>
          <p:nvPr>
            <a:videoFile r:link="rId1"/>
          </p:nvPr>
        </p:nvPicPr>
        <p:blipFill>
          <a:blip r:embed="rId6"/>
          <a:stretch>
            <a:fillRect/>
          </a:stretch>
        </p:blipFill>
        <p:spPr>
          <a:xfrm>
            <a:off x="1438125" y="1568867"/>
            <a:ext cx="7421362" cy="4193069"/>
          </a:xfrm>
          <a:prstGeom prst="rect">
            <a:avLst/>
          </a:prstGeom>
        </p:spPr>
      </p:pic>
      <p:sp>
        <p:nvSpPr>
          <p:cNvPr id="23" name="TextBox 22">
            <a:extLst>
              <a:ext uri="{FF2B5EF4-FFF2-40B4-BE49-F238E27FC236}">
                <a16:creationId xmlns:a16="http://schemas.microsoft.com/office/drawing/2014/main" id="{4B21C36F-163B-864F-818E-D22409BA2918}"/>
              </a:ext>
            </a:extLst>
          </p:cNvPr>
          <p:cNvSpPr txBox="1"/>
          <p:nvPr/>
        </p:nvSpPr>
        <p:spPr>
          <a:xfrm>
            <a:off x="1022245" y="793750"/>
            <a:ext cx="5335442" cy="430887"/>
          </a:xfrm>
          <a:prstGeom prst="rect">
            <a:avLst/>
          </a:prstGeom>
          <a:noFill/>
        </p:spPr>
        <p:txBody>
          <a:bodyPr wrap="square" lIns="0" tIns="0" rIns="0" bIns="0" rtlCol="0">
            <a:spAutoFit/>
          </a:bodyPr>
          <a:lstStyle/>
          <a:p>
            <a:r>
              <a:rPr lang="en-US" sz="2800" b="1">
                <a:solidFill>
                  <a:srgbClr val="9B2A58"/>
                </a:solidFill>
                <a:latin typeface="Arial" panose="020B0604020202020204" pitchFamily="34" charset="0"/>
                <a:cs typeface="Arial" panose="020B0604020202020204" pitchFamily="34" charset="0"/>
              </a:rPr>
              <a:t>Asia-Pacific</a:t>
            </a:r>
          </a:p>
        </p:txBody>
      </p:sp>
      <p:sp>
        <p:nvSpPr>
          <p:cNvPr id="19" name="Subtitle 4">
            <a:extLst>
              <a:ext uri="{FF2B5EF4-FFF2-40B4-BE49-F238E27FC236}">
                <a16:creationId xmlns:a16="http://schemas.microsoft.com/office/drawing/2014/main" id="{8E2F417D-B6CB-8C42-B67D-379A2AD15ADA}"/>
              </a:ext>
            </a:extLst>
          </p:cNvPr>
          <p:cNvSpPr txBox="1">
            <a:spLocks/>
          </p:cNvSpPr>
          <p:nvPr/>
        </p:nvSpPr>
        <p:spPr bwMode="auto">
          <a:xfrm>
            <a:off x="989574" y="-2541"/>
            <a:ext cx="9749879"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sz="4800" b="1" spc="-150">
                <a:solidFill>
                  <a:srgbClr val="9B2A58"/>
                </a:solidFill>
                <a:latin typeface="Arial" panose="020B0604020202020204" pitchFamily="34" charset="0"/>
                <a:ea typeface="ＭＳ Ｐゴシック" pitchFamily="-108" charset="-128"/>
                <a:cs typeface="Arial" panose="020B0604020202020204" pitchFamily="34" charset="0"/>
              </a:rPr>
              <a:t>Student testimonials</a:t>
            </a:r>
          </a:p>
        </p:txBody>
      </p:sp>
    </p:spTree>
    <p:extLst>
      <p:ext uri="{BB962C8B-B14F-4D97-AF65-F5344CB8AC3E}">
        <p14:creationId xmlns:p14="http://schemas.microsoft.com/office/powerpoint/2010/main" val="10784095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fill="hold"/>
                                        <p:tgtEl>
                                          <p:spTgt spid="23"/>
                                        </p:tgtEl>
                                        <p:attrNameLst>
                                          <p:attrName>ppt_x</p:attrName>
                                        </p:attrNameLst>
                                      </p:cBhvr>
                                      <p:tavLst>
                                        <p:tav tm="0">
                                          <p:val>
                                            <p:strVal val="0-#ppt_w/2"/>
                                          </p:val>
                                        </p:tav>
                                        <p:tav tm="100000">
                                          <p:val>
                                            <p:strVal val="#ppt_x"/>
                                          </p:val>
                                        </p:tav>
                                      </p:tavLst>
                                    </p:anim>
                                    <p:anim calcmode="lin" valueType="num">
                                      <p:cBhvr additive="base">
                                        <p:cTn id="8" dur="500" fill="hold"/>
                                        <p:tgtEl>
                                          <p:spTgt spid="23"/>
                                        </p:tgtEl>
                                        <p:attrNameLst>
                                          <p:attrName>ppt_y</p:attrName>
                                        </p:attrNameLst>
                                      </p:cBhvr>
                                      <p:tavLst>
                                        <p:tav tm="0">
                                          <p:val>
                                            <p:strVal val="#ppt_y"/>
                                          </p:val>
                                        </p:tav>
                                        <p:tav tm="100000">
                                          <p:val>
                                            <p:strVal val="#ppt_y"/>
                                          </p:val>
                                        </p:tav>
                                      </p:tavLst>
                                    </p:anim>
                                  </p:childTnLst>
                                </p:cTn>
                              </p:par>
                              <p:par>
                                <p:cTn id="9" presetID="21" presetClass="entr" presetSubtype="1" fill="hold" grpId="0" nodeType="withEffect">
                                  <p:stCondLst>
                                    <p:cond delay="0"/>
                                  </p:stCondLst>
                                  <p:childTnLst>
                                    <p:set>
                                      <p:cBhvr>
                                        <p:cTn id="10" dur="1" fill="hold">
                                          <p:stCondLst>
                                            <p:cond delay="0"/>
                                          </p:stCondLst>
                                        </p:cTn>
                                        <p:tgtEl>
                                          <p:spTgt spid="38"/>
                                        </p:tgtEl>
                                        <p:attrNameLst>
                                          <p:attrName>style.visibility</p:attrName>
                                        </p:attrNameLst>
                                      </p:cBhvr>
                                      <p:to>
                                        <p:strVal val="visible"/>
                                      </p:to>
                                    </p:set>
                                    <p:animEffect transition="in" filter="wheel(1)">
                                      <p:cBhvr>
                                        <p:cTn id="11" dur="2000"/>
                                        <p:tgtEl>
                                          <p:spTgt spid="38"/>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60"/>
                                        </p:tgtEl>
                                        <p:attrNameLst>
                                          <p:attrName>style.visibility</p:attrName>
                                        </p:attrNameLst>
                                      </p:cBhvr>
                                      <p:to>
                                        <p:strVal val="visible"/>
                                      </p:to>
                                    </p:set>
                                    <p:animEffect transition="in" filter="fade">
                                      <p:cBhvr>
                                        <p:cTn id="14" dur="1000"/>
                                        <p:tgtEl>
                                          <p:spTgt spid="60"/>
                                        </p:tgtEl>
                                      </p:cBhvr>
                                    </p:animEffect>
                                  </p:childTnLst>
                                </p:cTn>
                              </p:par>
                              <p:par>
                                <p:cTn id="15" presetID="12" presetClass="entr" presetSubtype="4" fill="hold" nodeType="withEffect">
                                  <p:stCondLst>
                                    <p:cond delay="0"/>
                                  </p:stCondLst>
                                  <p:childTnLst>
                                    <p:set>
                                      <p:cBhvr>
                                        <p:cTn id="16" dur="1" fill="hold">
                                          <p:stCondLst>
                                            <p:cond delay="0"/>
                                          </p:stCondLst>
                                        </p:cTn>
                                        <p:tgtEl>
                                          <p:spTgt spid="25"/>
                                        </p:tgtEl>
                                        <p:attrNameLst>
                                          <p:attrName>style.visibility</p:attrName>
                                        </p:attrNameLst>
                                      </p:cBhvr>
                                      <p:to>
                                        <p:strVal val="visible"/>
                                      </p:to>
                                    </p:set>
                                    <p:anim calcmode="lin" valueType="num">
                                      <p:cBhvr additive="base">
                                        <p:cTn id="17" dur="1000"/>
                                        <p:tgtEl>
                                          <p:spTgt spid="25"/>
                                        </p:tgtEl>
                                        <p:attrNameLst>
                                          <p:attrName>ppt_y</p:attrName>
                                        </p:attrNameLst>
                                      </p:cBhvr>
                                      <p:tavLst>
                                        <p:tav tm="0">
                                          <p:val>
                                            <p:strVal val="#ppt_y+#ppt_h*1.125000"/>
                                          </p:val>
                                        </p:tav>
                                        <p:tav tm="100000">
                                          <p:val>
                                            <p:strVal val="#ppt_y"/>
                                          </p:val>
                                        </p:tav>
                                      </p:tavLst>
                                    </p:anim>
                                    <p:animEffect transition="in" filter="wipe(up)">
                                      <p:cBhvr>
                                        <p:cTn id="18" dur="1000"/>
                                        <p:tgtEl>
                                          <p:spTgt spid="25"/>
                                        </p:tgtEl>
                                      </p:cBhvr>
                                    </p:animEffect>
                                  </p:childTnLst>
                                </p:cTn>
                              </p:par>
                            </p:childTnLst>
                          </p:cTn>
                        </p:par>
                      </p:childTnLst>
                    </p:cTn>
                  </p:par>
                  <p:par>
                    <p:cTn id="19" fill="hold">
                      <p:stCondLst>
                        <p:cond delay="indefinite"/>
                      </p:stCondLst>
                      <p:childTnLst>
                        <p:par>
                          <p:cTn id="20" fill="hold">
                            <p:stCondLst>
                              <p:cond delay="0"/>
                            </p:stCondLst>
                            <p:childTnLst>
                              <p:par>
                                <p:cTn id="21" presetID="1" presetClass="mediacall" presetSubtype="0" fill="hold" nodeType="clickEffect">
                                  <p:stCondLst>
                                    <p:cond delay="0"/>
                                  </p:stCondLst>
                                  <p:childTnLst>
                                    <p:cmd type="call" cmd="playFrom(0.0)">
                                      <p:cBhvr>
                                        <p:cTn id="22"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23" restart="whenNotActive" fill="hold" evtFilter="cancelBubble" nodeType="interactiveSeq">
                <p:stCondLst>
                  <p:cond evt="onClick" delay="0">
                    <p:tgtEl>
                      <p:spTgt spid="20"/>
                    </p:tgtEl>
                  </p:cond>
                </p:stCondLst>
                <p:endSync evt="end" delay="0">
                  <p:rtn val="all"/>
                </p:endSync>
                <p:childTnLst>
                  <p:par>
                    <p:cTn id="24" fill="hold">
                      <p:stCondLst>
                        <p:cond delay="0"/>
                      </p:stCondLst>
                      <p:childTnLst>
                        <p:par>
                          <p:cTn id="25" fill="hold">
                            <p:stCondLst>
                              <p:cond delay="0"/>
                            </p:stCondLst>
                            <p:childTnLst>
                              <p:par>
                                <p:cTn id="26" presetID="2" presetClass="mediacall" presetSubtype="0" fill="hold" nodeType="clickEffect">
                                  <p:stCondLst>
                                    <p:cond delay="0"/>
                                  </p:stCondLst>
                                  <p:childTnLst>
                                    <p:cmd type="call" cmd="togglePause">
                                      <p:cBhvr>
                                        <p:cTn id="27" dur="1" fill="hold"/>
                                        <p:tgtEl>
                                          <p:spTgt spid="20"/>
                                        </p:tgtEl>
                                      </p:cBhvr>
                                    </p:cmd>
                                  </p:childTnLst>
                                </p:cTn>
                              </p:par>
                            </p:childTnLst>
                          </p:cTn>
                        </p:par>
                      </p:childTnLst>
                    </p:cTn>
                  </p:par>
                </p:childTnLst>
              </p:cTn>
              <p:nextCondLst>
                <p:cond evt="onClick" delay="0">
                  <p:tgtEl>
                    <p:spTgt spid="20"/>
                  </p:tgtEl>
                </p:cond>
              </p:nextCondLst>
            </p:seq>
            <p:video>
              <p:cMediaNode vol="80000">
                <p:cTn id="28" fill="hold" display="0">
                  <p:stCondLst>
                    <p:cond delay="indefinite"/>
                  </p:stCondLst>
                </p:cTn>
                <p:tgtEl>
                  <p:spTgt spid="20"/>
                </p:tgtEl>
              </p:cMediaNode>
            </p:video>
          </p:childTnLst>
        </p:cTn>
      </p:par>
    </p:tnLst>
    <p:bldLst>
      <p:bldP spid="38" grpId="0" animBg="1"/>
      <p:bldP spid="60" grpId="0"/>
      <p:bldP spid="23"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AE62D7C2-0D32-A04D-A1A1-977039EFE8E8}"/>
              </a:ext>
            </a:extLst>
          </p:cNvPr>
          <p:cNvSpPr/>
          <p:nvPr/>
        </p:nvSpPr>
        <p:spPr>
          <a:xfrm>
            <a:off x="1022984" y="1413320"/>
            <a:ext cx="8251645" cy="4489006"/>
          </a:xfrm>
          <a:prstGeom prst="rect">
            <a:avLst/>
          </a:prstGeom>
          <a:solidFill>
            <a:schemeClr val="bg1"/>
          </a:solidFill>
          <a:ln w="12700">
            <a:solidFill>
              <a:srgbClr val="9B2A5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a:extLst>
              <a:ext uri="{FF2B5EF4-FFF2-40B4-BE49-F238E27FC236}">
                <a16:creationId xmlns:a16="http://schemas.microsoft.com/office/drawing/2014/main" id="{2DDBF2FF-5E2E-D54B-8127-B98C90CD4BD1}"/>
              </a:ext>
            </a:extLst>
          </p:cNvPr>
          <p:cNvPicPr>
            <a:picLocks noChangeAspect="1"/>
          </p:cNvPicPr>
          <p:nvPr/>
        </p:nvPicPr>
        <p:blipFill rotWithShape="1">
          <a:blip r:embed="rId3"/>
          <a:srcRect l="69694" t="64853"/>
          <a:stretch/>
        </p:blipFill>
        <p:spPr>
          <a:xfrm>
            <a:off x="8497078" y="4447592"/>
            <a:ext cx="3694922" cy="2410408"/>
          </a:xfrm>
          <a:prstGeom prst="rect">
            <a:avLst/>
          </a:prstGeom>
        </p:spPr>
      </p:pic>
      <p:grpSp>
        <p:nvGrpSpPr>
          <p:cNvPr id="26" name="Group 25">
            <a:extLst>
              <a:ext uri="{FF2B5EF4-FFF2-40B4-BE49-F238E27FC236}">
                <a16:creationId xmlns:a16="http://schemas.microsoft.com/office/drawing/2014/main" id="{ECD57FCC-D09C-8340-8541-357BFDAD1F63}"/>
              </a:ext>
            </a:extLst>
          </p:cNvPr>
          <p:cNvGrpSpPr/>
          <p:nvPr/>
        </p:nvGrpSpPr>
        <p:grpSpPr>
          <a:xfrm>
            <a:off x="10218420" y="-1"/>
            <a:ext cx="1973580" cy="699733"/>
            <a:chOff x="10218420" y="-1"/>
            <a:chExt cx="1973580" cy="699733"/>
          </a:xfrm>
        </p:grpSpPr>
        <p:grpSp>
          <p:nvGrpSpPr>
            <p:cNvPr id="27" name="Group 26">
              <a:extLst>
                <a:ext uri="{FF2B5EF4-FFF2-40B4-BE49-F238E27FC236}">
                  <a16:creationId xmlns:a16="http://schemas.microsoft.com/office/drawing/2014/main" id="{D15ED19F-54E7-A84F-98CD-6D38B98D1F72}"/>
                </a:ext>
              </a:extLst>
            </p:cNvPr>
            <p:cNvGrpSpPr/>
            <p:nvPr/>
          </p:nvGrpSpPr>
          <p:grpSpPr>
            <a:xfrm>
              <a:off x="10218420" y="-1"/>
              <a:ext cx="1973580" cy="699733"/>
              <a:chOff x="10218420" y="-1"/>
              <a:chExt cx="1973580" cy="699733"/>
            </a:xfrm>
          </p:grpSpPr>
          <p:sp>
            <p:nvSpPr>
              <p:cNvPr id="29" name="Oval 28">
                <a:extLst>
                  <a:ext uri="{FF2B5EF4-FFF2-40B4-BE49-F238E27FC236}">
                    <a16:creationId xmlns:a16="http://schemas.microsoft.com/office/drawing/2014/main" id="{88F92C2E-DD7B-4C4C-BA92-D8D9262ED875}"/>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6CE6FC09-3AD6-7B47-8CC0-2F4BF27192A2}"/>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8" name="Picture 27">
              <a:extLst>
                <a:ext uri="{FF2B5EF4-FFF2-40B4-BE49-F238E27FC236}">
                  <a16:creationId xmlns:a16="http://schemas.microsoft.com/office/drawing/2014/main" id="{F651F2A6-2AF6-7E4E-A915-488E19D6C8A6}"/>
                </a:ext>
              </a:extLst>
            </p:cNvPr>
            <p:cNvPicPr>
              <a:picLocks noChangeAspect="1"/>
            </p:cNvPicPr>
            <p:nvPr/>
          </p:nvPicPr>
          <p:blipFill>
            <a:blip r:embed="rId4"/>
            <a:stretch>
              <a:fillRect/>
            </a:stretch>
          </p:blipFill>
          <p:spPr>
            <a:xfrm>
              <a:off x="10267322" y="37500"/>
              <a:ext cx="1919725" cy="652707"/>
            </a:xfrm>
            <a:prstGeom prst="rect">
              <a:avLst/>
            </a:prstGeom>
          </p:spPr>
        </p:pic>
      </p:grpSp>
      <p:grpSp>
        <p:nvGrpSpPr>
          <p:cNvPr id="31" name="Group 30">
            <a:extLst>
              <a:ext uri="{FF2B5EF4-FFF2-40B4-BE49-F238E27FC236}">
                <a16:creationId xmlns:a16="http://schemas.microsoft.com/office/drawing/2014/main" id="{C3AA9800-3557-A444-BF08-AB83331F4F89}"/>
              </a:ext>
            </a:extLst>
          </p:cNvPr>
          <p:cNvGrpSpPr/>
          <p:nvPr/>
        </p:nvGrpSpPr>
        <p:grpSpPr>
          <a:xfrm rot="5400000">
            <a:off x="-3093037" y="3057995"/>
            <a:ext cx="6876289" cy="723721"/>
            <a:chOff x="635127" y="1578315"/>
            <a:chExt cx="6100953" cy="723721"/>
          </a:xfrm>
        </p:grpSpPr>
        <p:sp>
          <p:nvSpPr>
            <p:cNvPr id="32" name="Rectangle 31">
              <a:extLst>
                <a:ext uri="{FF2B5EF4-FFF2-40B4-BE49-F238E27FC236}">
                  <a16:creationId xmlns:a16="http://schemas.microsoft.com/office/drawing/2014/main" id="{71C00534-5536-0F48-B6B7-D466B69F2B81}"/>
                </a:ext>
              </a:extLst>
            </p:cNvPr>
            <p:cNvSpPr/>
            <p:nvPr/>
          </p:nvSpPr>
          <p:spPr>
            <a:xfrm>
              <a:off x="640080" y="2071636"/>
              <a:ext cx="6096000" cy="230400"/>
            </a:xfrm>
            <a:prstGeom prst="rect">
              <a:avLst/>
            </a:prstGeom>
            <a:solidFill>
              <a:srgbClr val="9B2A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F406CD2D-AD6A-3644-8CA1-2BF76102EDD3}"/>
                </a:ext>
              </a:extLst>
            </p:cNvPr>
            <p:cNvSpPr/>
            <p:nvPr/>
          </p:nvSpPr>
          <p:spPr>
            <a:xfrm>
              <a:off x="640080" y="1856766"/>
              <a:ext cx="6096000" cy="194400"/>
            </a:xfrm>
            <a:prstGeom prst="rect">
              <a:avLst/>
            </a:prstGeom>
            <a:solidFill>
              <a:srgbClr val="953C5E">
                <a:alpha val="60435"/>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7F12F01B-7CBE-F540-ABCD-639EECDB6E71}"/>
                </a:ext>
              </a:extLst>
            </p:cNvPr>
            <p:cNvSpPr/>
            <p:nvPr/>
          </p:nvSpPr>
          <p:spPr>
            <a:xfrm>
              <a:off x="640080" y="1687588"/>
              <a:ext cx="6096000" cy="158400"/>
            </a:xfrm>
            <a:prstGeom prst="rect">
              <a:avLst/>
            </a:prstGeom>
            <a:solidFill>
              <a:srgbClr val="953C5E">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13ADBC2B-A74F-FB45-9C65-4F57E98C44D0}"/>
                </a:ext>
              </a:extLst>
            </p:cNvPr>
            <p:cNvSpPr/>
            <p:nvPr/>
          </p:nvSpPr>
          <p:spPr>
            <a:xfrm>
              <a:off x="635127" y="1578315"/>
              <a:ext cx="6096000" cy="86400"/>
            </a:xfrm>
            <a:prstGeom prst="rect">
              <a:avLst/>
            </a:prstGeom>
            <a:solidFill>
              <a:srgbClr val="953C5E">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0" name="Picture 39">
            <a:extLst>
              <a:ext uri="{FF2B5EF4-FFF2-40B4-BE49-F238E27FC236}">
                <a16:creationId xmlns:a16="http://schemas.microsoft.com/office/drawing/2014/main" id="{D56F8ADF-E43D-344E-96B2-AD05C4903EDF}"/>
              </a:ext>
            </a:extLst>
          </p:cNvPr>
          <p:cNvPicPr>
            <a:picLocks noChangeAspect="1"/>
          </p:cNvPicPr>
          <p:nvPr/>
        </p:nvPicPr>
        <p:blipFill>
          <a:blip r:embed="rId5"/>
          <a:stretch>
            <a:fillRect/>
          </a:stretch>
        </p:blipFill>
        <p:spPr>
          <a:xfrm>
            <a:off x="-11798" y="5827199"/>
            <a:ext cx="5056136" cy="1029953"/>
          </a:xfrm>
          <a:prstGeom prst="rect">
            <a:avLst/>
          </a:prstGeom>
          <a:effectLst>
            <a:outerShdw blurRad="190500" dist="76200" dir="16200000" rotWithShape="0">
              <a:prstClr val="black">
                <a:alpha val="5000"/>
              </a:prstClr>
            </a:outerShdw>
          </a:effectLst>
        </p:spPr>
      </p:pic>
      <p:sp>
        <p:nvSpPr>
          <p:cNvPr id="60" name="Subtitle 4">
            <a:extLst>
              <a:ext uri="{FF2B5EF4-FFF2-40B4-BE49-F238E27FC236}">
                <a16:creationId xmlns:a16="http://schemas.microsoft.com/office/drawing/2014/main" id="{7867BD34-C3D3-3540-8210-BC5AE4D0C9ED}"/>
              </a:ext>
            </a:extLst>
          </p:cNvPr>
          <p:cNvSpPr txBox="1">
            <a:spLocks/>
          </p:cNvSpPr>
          <p:nvPr/>
        </p:nvSpPr>
        <p:spPr bwMode="auto">
          <a:xfrm rot="19700222">
            <a:off x="7330707" y="5220953"/>
            <a:ext cx="6096000"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algn="ctr" defTabSz="457200" fontAlgn="base">
              <a:spcBef>
                <a:spcPct val="20000"/>
              </a:spcBef>
              <a:spcAft>
                <a:spcPct val="0"/>
              </a:spcAft>
              <a:defRPr/>
            </a:pPr>
            <a:r>
              <a:rPr lang="en-US" sz="5000" b="1">
                <a:solidFill>
                  <a:srgbClr val="9B2A58"/>
                </a:solidFill>
                <a:latin typeface="Arial" panose="020B0604020202020204" pitchFamily="34" charset="0"/>
                <a:ea typeface="ＭＳ Ｐゴシック" pitchFamily="-108" charset="-128"/>
                <a:cs typeface="Arial" panose="020B0604020202020204" pitchFamily="34" charset="0"/>
              </a:rPr>
              <a:t>Key benefits</a:t>
            </a:r>
          </a:p>
        </p:txBody>
      </p:sp>
      <p:sp>
        <p:nvSpPr>
          <p:cNvPr id="22" name="TextBox 21">
            <a:extLst>
              <a:ext uri="{FF2B5EF4-FFF2-40B4-BE49-F238E27FC236}">
                <a16:creationId xmlns:a16="http://schemas.microsoft.com/office/drawing/2014/main" id="{208486AC-7974-8645-B348-C5802007CFA6}"/>
              </a:ext>
            </a:extLst>
          </p:cNvPr>
          <p:cNvSpPr txBox="1"/>
          <p:nvPr/>
        </p:nvSpPr>
        <p:spPr>
          <a:xfrm>
            <a:off x="1022244" y="793750"/>
            <a:ext cx="6456241" cy="430887"/>
          </a:xfrm>
          <a:prstGeom prst="rect">
            <a:avLst/>
          </a:prstGeom>
          <a:noFill/>
        </p:spPr>
        <p:txBody>
          <a:bodyPr wrap="square" lIns="0" tIns="0" rIns="0" bIns="0" rtlCol="0">
            <a:spAutoFit/>
          </a:bodyPr>
          <a:lstStyle/>
          <a:p>
            <a:r>
              <a:rPr lang="en-US" sz="2800" b="1">
                <a:solidFill>
                  <a:srgbClr val="9B2A58"/>
                </a:solidFill>
                <a:latin typeface="Arial" panose="020B0604020202020204" pitchFamily="34" charset="0"/>
                <a:cs typeface="Arial" panose="020B0604020202020204" pitchFamily="34" charset="0"/>
              </a:rPr>
              <a:t>Africa, Europe and Middle East</a:t>
            </a:r>
          </a:p>
        </p:txBody>
      </p:sp>
      <p:sp>
        <p:nvSpPr>
          <p:cNvPr id="20" name="Subtitle 4">
            <a:extLst>
              <a:ext uri="{FF2B5EF4-FFF2-40B4-BE49-F238E27FC236}">
                <a16:creationId xmlns:a16="http://schemas.microsoft.com/office/drawing/2014/main" id="{81BC180E-F12D-C247-A872-F36BEE1C005B}"/>
              </a:ext>
            </a:extLst>
          </p:cNvPr>
          <p:cNvSpPr txBox="1">
            <a:spLocks/>
          </p:cNvSpPr>
          <p:nvPr/>
        </p:nvSpPr>
        <p:spPr bwMode="auto">
          <a:xfrm>
            <a:off x="989574" y="-2541"/>
            <a:ext cx="9749879"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sz="4800" b="1" spc="-150">
                <a:solidFill>
                  <a:srgbClr val="9B2A58"/>
                </a:solidFill>
                <a:latin typeface="Arial" panose="020B0604020202020204" pitchFamily="34" charset="0"/>
                <a:ea typeface="ＭＳ Ｐゴシック" pitchFamily="-108" charset="-128"/>
                <a:cs typeface="Arial" panose="020B0604020202020204" pitchFamily="34" charset="0"/>
              </a:rPr>
              <a:t>Student testimonials</a:t>
            </a:r>
          </a:p>
        </p:txBody>
      </p:sp>
      <p:pic>
        <p:nvPicPr>
          <p:cNvPr id="2" name="Online Media 1" title="Why students choose the Diploma Programme (part 1)">
            <a:hlinkClick r:id="" action="ppaction://media"/>
            <a:extLst>
              <a:ext uri="{FF2B5EF4-FFF2-40B4-BE49-F238E27FC236}">
                <a16:creationId xmlns:a16="http://schemas.microsoft.com/office/drawing/2014/main" id="{880FA8CC-4492-4393-AEBC-610FA247D450}"/>
              </a:ext>
            </a:extLst>
          </p:cNvPr>
          <p:cNvPicPr>
            <a:picLocks noRot="1" noChangeAspect="1"/>
          </p:cNvPicPr>
          <p:nvPr>
            <a:videoFile r:link="rId1"/>
          </p:nvPr>
        </p:nvPicPr>
        <p:blipFill>
          <a:blip r:embed="rId6"/>
          <a:stretch>
            <a:fillRect/>
          </a:stretch>
        </p:blipFill>
        <p:spPr>
          <a:xfrm>
            <a:off x="1223682" y="1445404"/>
            <a:ext cx="7894871" cy="4447815"/>
          </a:xfrm>
          <a:prstGeom prst="rect">
            <a:avLst/>
          </a:prstGeom>
        </p:spPr>
      </p:pic>
    </p:spTree>
    <p:extLst>
      <p:ext uri="{BB962C8B-B14F-4D97-AF65-F5344CB8AC3E}">
        <p14:creationId xmlns:p14="http://schemas.microsoft.com/office/powerpoint/2010/main" val="23538443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22"/>
                                        </p:tgtEl>
                                        <p:attrNameLst>
                                          <p:attrName>style.visibility</p:attrName>
                                        </p:attrNameLst>
                                      </p:cBhvr>
                                      <p:to>
                                        <p:strVal val="visible"/>
                                      </p:to>
                                    </p:set>
                                    <p:anim calcmode="lin" valueType="num">
                                      <p:cBhvr additive="base">
                                        <p:cTn id="7" dur="500" fill="hold"/>
                                        <p:tgtEl>
                                          <p:spTgt spid="22"/>
                                        </p:tgtEl>
                                        <p:attrNameLst>
                                          <p:attrName>ppt_x</p:attrName>
                                        </p:attrNameLst>
                                      </p:cBhvr>
                                      <p:tavLst>
                                        <p:tav tm="0">
                                          <p:val>
                                            <p:strVal val="0-#ppt_w/2"/>
                                          </p:val>
                                        </p:tav>
                                        <p:tav tm="100000">
                                          <p:val>
                                            <p:strVal val="#ppt_x"/>
                                          </p:val>
                                        </p:tav>
                                      </p:tavLst>
                                    </p:anim>
                                    <p:anim calcmode="lin" valueType="num">
                                      <p:cBhvr additive="base">
                                        <p:cTn id="8" dur="500" fill="hold"/>
                                        <p:tgtEl>
                                          <p:spTgt spid="22"/>
                                        </p:tgtEl>
                                        <p:attrNameLst>
                                          <p:attrName>ppt_y</p:attrName>
                                        </p:attrNameLst>
                                      </p:cBhvr>
                                      <p:tavLst>
                                        <p:tav tm="0">
                                          <p:val>
                                            <p:strVal val="#ppt_y"/>
                                          </p:val>
                                        </p:tav>
                                        <p:tav tm="100000">
                                          <p:val>
                                            <p:strVal val="#ppt_y"/>
                                          </p:val>
                                        </p:tav>
                                      </p:tavLst>
                                    </p:anim>
                                  </p:childTnLst>
                                </p:cTn>
                              </p:par>
                              <p:par>
                                <p:cTn id="9" presetID="21" presetClass="entr" presetSubtype="1" fill="hold" grpId="0" nodeType="withEffect">
                                  <p:stCondLst>
                                    <p:cond delay="0"/>
                                  </p:stCondLst>
                                  <p:childTnLst>
                                    <p:set>
                                      <p:cBhvr>
                                        <p:cTn id="10" dur="1" fill="hold">
                                          <p:stCondLst>
                                            <p:cond delay="0"/>
                                          </p:stCondLst>
                                        </p:cTn>
                                        <p:tgtEl>
                                          <p:spTgt spid="38"/>
                                        </p:tgtEl>
                                        <p:attrNameLst>
                                          <p:attrName>style.visibility</p:attrName>
                                        </p:attrNameLst>
                                      </p:cBhvr>
                                      <p:to>
                                        <p:strVal val="visible"/>
                                      </p:to>
                                    </p:set>
                                    <p:animEffect transition="in" filter="wheel(1)">
                                      <p:cBhvr>
                                        <p:cTn id="11" dur="2000"/>
                                        <p:tgtEl>
                                          <p:spTgt spid="38"/>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60"/>
                                        </p:tgtEl>
                                        <p:attrNameLst>
                                          <p:attrName>style.visibility</p:attrName>
                                        </p:attrNameLst>
                                      </p:cBhvr>
                                      <p:to>
                                        <p:strVal val="visible"/>
                                      </p:to>
                                    </p:set>
                                    <p:animEffect transition="in" filter="fade">
                                      <p:cBhvr>
                                        <p:cTn id="14" dur="1000"/>
                                        <p:tgtEl>
                                          <p:spTgt spid="60"/>
                                        </p:tgtEl>
                                      </p:cBhvr>
                                    </p:animEffect>
                                  </p:childTnLst>
                                </p:cTn>
                              </p:par>
                              <p:par>
                                <p:cTn id="15" presetID="12" presetClass="entr" presetSubtype="4" fill="hold" nodeType="withEffect">
                                  <p:stCondLst>
                                    <p:cond delay="0"/>
                                  </p:stCondLst>
                                  <p:childTnLst>
                                    <p:set>
                                      <p:cBhvr>
                                        <p:cTn id="16" dur="1" fill="hold">
                                          <p:stCondLst>
                                            <p:cond delay="0"/>
                                          </p:stCondLst>
                                        </p:cTn>
                                        <p:tgtEl>
                                          <p:spTgt spid="25"/>
                                        </p:tgtEl>
                                        <p:attrNameLst>
                                          <p:attrName>style.visibility</p:attrName>
                                        </p:attrNameLst>
                                      </p:cBhvr>
                                      <p:to>
                                        <p:strVal val="visible"/>
                                      </p:to>
                                    </p:set>
                                    <p:anim calcmode="lin" valueType="num">
                                      <p:cBhvr additive="base">
                                        <p:cTn id="17" dur="1000"/>
                                        <p:tgtEl>
                                          <p:spTgt spid="25"/>
                                        </p:tgtEl>
                                        <p:attrNameLst>
                                          <p:attrName>ppt_y</p:attrName>
                                        </p:attrNameLst>
                                      </p:cBhvr>
                                      <p:tavLst>
                                        <p:tav tm="0">
                                          <p:val>
                                            <p:strVal val="#ppt_y+#ppt_h*1.125000"/>
                                          </p:val>
                                        </p:tav>
                                        <p:tav tm="100000">
                                          <p:val>
                                            <p:strVal val="#ppt_y"/>
                                          </p:val>
                                        </p:tav>
                                      </p:tavLst>
                                    </p:anim>
                                    <p:animEffect transition="in" filter="wipe(up)">
                                      <p:cBhvr>
                                        <p:cTn id="18" dur="1000"/>
                                        <p:tgtEl>
                                          <p:spTgt spid="25"/>
                                        </p:tgtEl>
                                      </p:cBhvr>
                                    </p:animEffect>
                                  </p:childTnLst>
                                </p:cTn>
                              </p:par>
                            </p:childTnLst>
                          </p:cTn>
                        </p:par>
                      </p:childTnLst>
                    </p:cTn>
                  </p:par>
                  <p:par>
                    <p:cTn id="19" fill="hold">
                      <p:stCondLst>
                        <p:cond delay="indefinite"/>
                      </p:stCondLst>
                      <p:childTnLst>
                        <p:par>
                          <p:cTn id="20" fill="hold">
                            <p:stCondLst>
                              <p:cond delay="0"/>
                            </p:stCondLst>
                            <p:childTnLst>
                              <p:par>
                                <p:cTn id="21" presetID="1" presetClass="mediacall" presetSubtype="0" fill="hold" nodeType="clickEffect">
                                  <p:stCondLst>
                                    <p:cond delay="0"/>
                                  </p:stCondLst>
                                  <p:childTnLst>
                                    <p:cmd type="call" cmd="playFrom(0.0)">
                                      <p:cBhvr>
                                        <p:cTn id="22"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23" fill="hold" display="0">
                  <p:stCondLst>
                    <p:cond delay="indefinite"/>
                  </p:stCondLst>
                </p:cTn>
                <p:tgtEl>
                  <p:spTgt spid="2"/>
                </p:tgtEl>
              </p:cMediaNode>
            </p:video>
            <p:seq concurrent="1" nextAc="seek">
              <p:cTn id="24" restart="whenNotActive" fill="hold" evtFilter="cancelBubble" nodeType="interactiveSeq">
                <p:stCondLst>
                  <p:cond evt="onClick" delay="0">
                    <p:tgtEl>
                      <p:spTgt spid="2"/>
                    </p:tgtEl>
                  </p:cond>
                </p:stCondLst>
                <p:endSync evt="end" delay="0">
                  <p:rtn val="all"/>
                </p:endSync>
                <p:childTnLst>
                  <p:par>
                    <p:cTn id="25" fill="hold">
                      <p:stCondLst>
                        <p:cond delay="0"/>
                      </p:stCondLst>
                      <p:childTnLst>
                        <p:par>
                          <p:cTn id="26" fill="hold">
                            <p:stCondLst>
                              <p:cond delay="0"/>
                            </p:stCondLst>
                            <p:childTnLst>
                              <p:par>
                                <p:cTn id="27" presetID="2" presetClass="mediacall" presetSubtype="0" fill="hold" nodeType="clickEffect">
                                  <p:stCondLst>
                                    <p:cond delay="0"/>
                                  </p:stCondLst>
                                  <p:childTnLst>
                                    <p:cmd type="call" cmd="togglePause">
                                      <p:cBhvr>
                                        <p:cTn id="28" dur="1" fill="hold"/>
                                        <p:tgtEl>
                                          <p:spTgt spid="2"/>
                                        </p:tgtEl>
                                      </p:cBhvr>
                                    </p:cmd>
                                  </p:childTnLst>
                                </p:cTn>
                              </p:par>
                            </p:childTnLst>
                          </p:cTn>
                        </p:par>
                      </p:childTnLst>
                    </p:cTn>
                  </p:par>
                </p:childTnLst>
              </p:cTn>
              <p:nextCondLst>
                <p:cond evt="onClick" delay="0">
                  <p:tgtEl>
                    <p:spTgt spid="2"/>
                  </p:tgtEl>
                </p:cond>
              </p:nextCondLst>
            </p:seq>
          </p:childTnLst>
        </p:cTn>
      </p:par>
    </p:tnLst>
    <p:bldLst>
      <p:bldP spid="38" grpId="0" animBg="1"/>
      <p:bldP spid="60" grpId="0"/>
      <p:bldP spid="22"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AE62D7C2-0D32-A04D-A1A1-977039EFE8E8}"/>
              </a:ext>
            </a:extLst>
          </p:cNvPr>
          <p:cNvSpPr/>
          <p:nvPr/>
        </p:nvSpPr>
        <p:spPr>
          <a:xfrm>
            <a:off x="1022984" y="1413320"/>
            <a:ext cx="8251645" cy="4489006"/>
          </a:xfrm>
          <a:prstGeom prst="rect">
            <a:avLst/>
          </a:prstGeom>
          <a:solidFill>
            <a:schemeClr val="bg1"/>
          </a:solidFill>
          <a:ln w="12700">
            <a:solidFill>
              <a:srgbClr val="9B2A5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a:extLst>
              <a:ext uri="{FF2B5EF4-FFF2-40B4-BE49-F238E27FC236}">
                <a16:creationId xmlns:a16="http://schemas.microsoft.com/office/drawing/2014/main" id="{2DDBF2FF-5E2E-D54B-8127-B98C90CD4BD1}"/>
              </a:ext>
            </a:extLst>
          </p:cNvPr>
          <p:cNvPicPr>
            <a:picLocks noChangeAspect="1"/>
          </p:cNvPicPr>
          <p:nvPr/>
        </p:nvPicPr>
        <p:blipFill rotWithShape="1">
          <a:blip r:embed="rId3"/>
          <a:srcRect l="69694" t="64853"/>
          <a:stretch/>
        </p:blipFill>
        <p:spPr>
          <a:xfrm>
            <a:off x="8497078" y="4447592"/>
            <a:ext cx="3694922" cy="2410408"/>
          </a:xfrm>
          <a:prstGeom prst="rect">
            <a:avLst/>
          </a:prstGeom>
        </p:spPr>
      </p:pic>
      <p:grpSp>
        <p:nvGrpSpPr>
          <p:cNvPr id="26" name="Group 25">
            <a:extLst>
              <a:ext uri="{FF2B5EF4-FFF2-40B4-BE49-F238E27FC236}">
                <a16:creationId xmlns:a16="http://schemas.microsoft.com/office/drawing/2014/main" id="{ECD57FCC-D09C-8340-8541-357BFDAD1F63}"/>
              </a:ext>
            </a:extLst>
          </p:cNvPr>
          <p:cNvGrpSpPr/>
          <p:nvPr/>
        </p:nvGrpSpPr>
        <p:grpSpPr>
          <a:xfrm>
            <a:off x="10218420" y="-1"/>
            <a:ext cx="1973580" cy="699733"/>
            <a:chOff x="10218420" y="-1"/>
            <a:chExt cx="1973580" cy="699733"/>
          </a:xfrm>
        </p:grpSpPr>
        <p:grpSp>
          <p:nvGrpSpPr>
            <p:cNvPr id="27" name="Group 26">
              <a:extLst>
                <a:ext uri="{FF2B5EF4-FFF2-40B4-BE49-F238E27FC236}">
                  <a16:creationId xmlns:a16="http://schemas.microsoft.com/office/drawing/2014/main" id="{D15ED19F-54E7-A84F-98CD-6D38B98D1F72}"/>
                </a:ext>
              </a:extLst>
            </p:cNvPr>
            <p:cNvGrpSpPr/>
            <p:nvPr/>
          </p:nvGrpSpPr>
          <p:grpSpPr>
            <a:xfrm>
              <a:off x="10218420" y="-1"/>
              <a:ext cx="1973580" cy="699733"/>
              <a:chOff x="10218420" y="-1"/>
              <a:chExt cx="1973580" cy="699733"/>
            </a:xfrm>
          </p:grpSpPr>
          <p:sp>
            <p:nvSpPr>
              <p:cNvPr id="29" name="Oval 28">
                <a:extLst>
                  <a:ext uri="{FF2B5EF4-FFF2-40B4-BE49-F238E27FC236}">
                    <a16:creationId xmlns:a16="http://schemas.microsoft.com/office/drawing/2014/main" id="{88F92C2E-DD7B-4C4C-BA92-D8D9262ED875}"/>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6CE6FC09-3AD6-7B47-8CC0-2F4BF27192A2}"/>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8" name="Picture 27">
              <a:extLst>
                <a:ext uri="{FF2B5EF4-FFF2-40B4-BE49-F238E27FC236}">
                  <a16:creationId xmlns:a16="http://schemas.microsoft.com/office/drawing/2014/main" id="{F651F2A6-2AF6-7E4E-A915-488E19D6C8A6}"/>
                </a:ext>
              </a:extLst>
            </p:cNvPr>
            <p:cNvPicPr>
              <a:picLocks noChangeAspect="1"/>
            </p:cNvPicPr>
            <p:nvPr/>
          </p:nvPicPr>
          <p:blipFill>
            <a:blip r:embed="rId4"/>
            <a:stretch>
              <a:fillRect/>
            </a:stretch>
          </p:blipFill>
          <p:spPr>
            <a:xfrm>
              <a:off x="10267322" y="37500"/>
              <a:ext cx="1919725" cy="652707"/>
            </a:xfrm>
            <a:prstGeom prst="rect">
              <a:avLst/>
            </a:prstGeom>
          </p:spPr>
        </p:pic>
      </p:grpSp>
      <p:grpSp>
        <p:nvGrpSpPr>
          <p:cNvPr id="31" name="Group 30">
            <a:extLst>
              <a:ext uri="{FF2B5EF4-FFF2-40B4-BE49-F238E27FC236}">
                <a16:creationId xmlns:a16="http://schemas.microsoft.com/office/drawing/2014/main" id="{C3AA9800-3557-A444-BF08-AB83331F4F89}"/>
              </a:ext>
            </a:extLst>
          </p:cNvPr>
          <p:cNvGrpSpPr/>
          <p:nvPr/>
        </p:nvGrpSpPr>
        <p:grpSpPr>
          <a:xfrm rot="5400000">
            <a:off x="-3093037" y="3057995"/>
            <a:ext cx="6876289" cy="723721"/>
            <a:chOff x="635127" y="1578315"/>
            <a:chExt cx="6100953" cy="723721"/>
          </a:xfrm>
        </p:grpSpPr>
        <p:sp>
          <p:nvSpPr>
            <p:cNvPr id="32" name="Rectangle 31">
              <a:extLst>
                <a:ext uri="{FF2B5EF4-FFF2-40B4-BE49-F238E27FC236}">
                  <a16:creationId xmlns:a16="http://schemas.microsoft.com/office/drawing/2014/main" id="{71C00534-5536-0F48-B6B7-D466B69F2B81}"/>
                </a:ext>
              </a:extLst>
            </p:cNvPr>
            <p:cNvSpPr/>
            <p:nvPr/>
          </p:nvSpPr>
          <p:spPr>
            <a:xfrm>
              <a:off x="640080" y="2071636"/>
              <a:ext cx="6096000" cy="230400"/>
            </a:xfrm>
            <a:prstGeom prst="rect">
              <a:avLst/>
            </a:prstGeom>
            <a:solidFill>
              <a:srgbClr val="9B2A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F406CD2D-AD6A-3644-8CA1-2BF76102EDD3}"/>
                </a:ext>
              </a:extLst>
            </p:cNvPr>
            <p:cNvSpPr/>
            <p:nvPr/>
          </p:nvSpPr>
          <p:spPr>
            <a:xfrm>
              <a:off x="640080" y="1856766"/>
              <a:ext cx="6096000" cy="194400"/>
            </a:xfrm>
            <a:prstGeom prst="rect">
              <a:avLst/>
            </a:prstGeom>
            <a:solidFill>
              <a:srgbClr val="953C5E">
                <a:alpha val="60435"/>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7F12F01B-7CBE-F540-ABCD-639EECDB6E71}"/>
                </a:ext>
              </a:extLst>
            </p:cNvPr>
            <p:cNvSpPr/>
            <p:nvPr/>
          </p:nvSpPr>
          <p:spPr>
            <a:xfrm>
              <a:off x="640080" y="1687588"/>
              <a:ext cx="6096000" cy="158400"/>
            </a:xfrm>
            <a:prstGeom prst="rect">
              <a:avLst/>
            </a:prstGeom>
            <a:solidFill>
              <a:srgbClr val="953C5E">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13ADBC2B-A74F-FB45-9C65-4F57E98C44D0}"/>
                </a:ext>
              </a:extLst>
            </p:cNvPr>
            <p:cNvSpPr/>
            <p:nvPr/>
          </p:nvSpPr>
          <p:spPr>
            <a:xfrm>
              <a:off x="635127" y="1578315"/>
              <a:ext cx="6096000" cy="86400"/>
            </a:xfrm>
            <a:prstGeom prst="rect">
              <a:avLst/>
            </a:prstGeom>
            <a:solidFill>
              <a:srgbClr val="953C5E">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0" name="Picture 39">
            <a:extLst>
              <a:ext uri="{FF2B5EF4-FFF2-40B4-BE49-F238E27FC236}">
                <a16:creationId xmlns:a16="http://schemas.microsoft.com/office/drawing/2014/main" id="{D56F8ADF-E43D-344E-96B2-AD05C4903EDF}"/>
              </a:ext>
            </a:extLst>
          </p:cNvPr>
          <p:cNvPicPr>
            <a:picLocks noChangeAspect="1"/>
          </p:cNvPicPr>
          <p:nvPr/>
        </p:nvPicPr>
        <p:blipFill>
          <a:blip r:embed="rId5"/>
          <a:stretch>
            <a:fillRect/>
          </a:stretch>
        </p:blipFill>
        <p:spPr>
          <a:xfrm>
            <a:off x="-11798" y="5827199"/>
            <a:ext cx="5056136" cy="1029953"/>
          </a:xfrm>
          <a:prstGeom prst="rect">
            <a:avLst/>
          </a:prstGeom>
          <a:effectLst>
            <a:outerShdw blurRad="190500" dist="76200" dir="16200000" rotWithShape="0">
              <a:prstClr val="black">
                <a:alpha val="5000"/>
              </a:prstClr>
            </a:outerShdw>
          </a:effectLst>
        </p:spPr>
      </p:pic>
      <p:sp>
        <p:nvSpPr>
          <p:cNvPr id="60" name="Subtitle 4">
            <a:extLst>
              <a:ext uri="{FF2B5EF4-FFF2-40B4-BE49-F238E27FC236}">
                <a16:creationId xmlns:a16="http://schemas.microsoft.com/office/drawing/2014/main" id="{7867BD34-C3D3-3540-8210-BC5AE4D0C9ED}"/>
              </a:ext>
            </a:extLst>
          </p:cNvPr>
          <p:cNvSpPr txBox="1">
            <a:spLocks/>
          </p:cNvSpPr>
          <p:nvPr/>
        </p:nvSpPr>
        <p:spPr bwMode="auto">
          <a:xfrm rot="19700222">
            <a:off x="7330707" y="5220953"/>
            <a:ext cx="6096000"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algn="ctr" defTabSz="457200" fontAlgn="base">
              <a:spcBef>
                <a:spcPct val="20000"/>
              </a:spcBef>
              <a:spcAft>
                <a:spcPct val="0"/>
              </a:spcAft>
              <a:defRPr/>
            </a:pPr>
            <a:r>
              <a:rPr lang="en-US" sz="5000" b="1">
                <a:solidFill>
                  <a:srgbClr val="9B2A58"/>
                </a:solidFill>
                <a:latin typeface="Arial" panose="020B0604020202020204" pitchFamily="34" charset="0"/>
                <a:ea typeface="ＭＳ Ｐゴシック" pitchFamily="-108" charset="-128"/>
                <a:cs typeface="Arial" panose="020B0604020202020204" pitchFamily="34" charset="0"/>
              </a:rPr>
              <a:t>Key benefits</a:t>
            </a:r>
          </a:p>
        </p:txBody>
      </p:sp>
      <p:sp>
        <p:nvSpPr>
          <p:cNvPr id="22" name="TextBox 21">
            <a:extLst>
              <a:ext uri="{FF2B5EF4-FFF2-40B4-BE49-F238E27FC236}">
                <a16:creationId xmlns:a16="http://schemas.microsoft.com/office/drawing/2014/main" id="{208486AC-7974-8645-B348-C5802007CFA6}"/>
              </a:ext>
            </a:extLst>
          </p:cNvPr>
          <p:cNvSpPr txBox="1"/>
          <p:nvPr/>
        </p:nvSpPr>
        <p:spPr>
          <a:xfrm>
            <a:off x="1022244" y="793750"/>
            <a:ext cx="6456241" cy="430887"/>
          </a:xfrm>
          <a:prstGeom prst="rect">
            <a:avLst/>
          </a:prstGeom>
          <a:noFill/>
        </p:spPr>
        <p:txBody>
          <a:bodyPr wrap="square" lIns="0" tIns="0" rIns="0" bIns="0" rtlCol="0">
            <a:spAutoFit/>
          </a:bodyPr>
          <a:lstStyle/>
          <a:p>
            <a:r>
              <a:rPr lang="en-US" sz="2800" b="1">
                <a:solidFill>
                  <a:srgbClr val="9B2A58"/>
                </a:solidFill>
                <a:latin typeface="Arial" panose="020B0604020202020204" pitchFamily="34" charset="0"/>
                <a:cs typeface="Arial" panose="020B0604020202020204" pitchFamily="34" charset="0"/>
              </a:rPr>
              <a:t>Africa, Europe and Middle East</a:t>
            </a:r>
          </a:p>
        </p:txBody>
      </p:sp>
      <p:sp>
        <p:nvSpPr>
          <p:cNvPr id="20" name="Subtitle 4">
            <a:extLst>
              <a:ext uri="{FF2B5EF4-FFF2-40B4-BE49-F238E27FC236}">
                <a16:creationId xmlns:a16="http://schemas.microsoft.com/office/drawing/2014/main" id="{81BC180E-F12D-C247-A872-F36BEE1C005B}"/>
              </a:ext>
            </a:extLst>
          </p:cNvPr>
          <p:cNvSpPr txBox="1">
            <a:spLocks/>
          </p:cNvSpPr>
          <p:nvPr/>
        </p:nvSpPr>
        <p:spPr bwMode="auto">
          <a:xfrm>
            <a:off x="989574" y="-2541"/>
            <a:ext cx="9749879"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sz="4800" b="1" spc="-150">
                <a:solidFill>
                  <a:srgbClr val="9B2A58"/>
                </a:solidFill>
                <a:latin typeface="Arial" panose="020B0604020202020204" pitchFamily="34" charset="0"/>
                <a:ea typeface="ＭＳ Ｐゴシック" pitchFamily="-108" charset="-128"/>
                <a:cs typeface="Arial" panose="020B0604020202020204" pitchFamily="34" charset="0"/>
              </a:rPr>
              <a:t>Student testimonials</a:t>
            </a:r>
          </a:p>
        </p:txBody>
      </p:sp>
      <p:pic>
        <p:nvPicPr>
          <p:cNvPr id="2" name="Online Media 1" title="Why students choose the Diploma Programme (part 2)">
            <a:hlinkClick r:id="" action="ppaction://media"/>
            <a:extLst>
              <a:ext uri="{FF2B5EF4-FFF2-40B4-BE49-F238E27FC236}">
                <a16:creationId xmlns:a16="http://schemas.microsoft.com/office/drawing/2014/main" id="{F979A539-AF24-4AE1-BD9A-4E1845CDB4CE}"/>
              </a:ext>
            </a:extLst>
          </p:cNvPr>
          <p:cNvPicPr>
            <a:picLocks noRot="1" noChangeAspect="1"/>
          </p:cNvPicPr>
          <p:nvPr>
            <a:videoFile r:link="rId1"/>
          </p:nvPr>
        </p:nvPicPr>
        <p:blipFill>
          <a:blip r:embed="rId6"/>
          <a:stretch>
            <a:fillRect/>
          </a:stretch>
        </p:blipFill>
        <p:spPr>
          <a:xfrm>
            <a:off x="1096729" y="1453741"/>
            <a:ext cx="7824491" cy="4408164"/>
          </a:xfrm>
          <a:prstGeom prst="rect">
            <a:avLst/>
          </a:prstGeom>
        </p:spPr>
      </p:pic>
    </p:spTree>
    <p:extLst>
      <p:ext uri="{BB962C8B-B14F-4D97-AF65-F5344CB8AC3E}">
        <p14:creationId xmlns:p14="http://schemas.microsoft.com/office/powerpoint/2010/main" val="40484033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22"/>
                                        </p:tgtEl>
                                        <p:attrNameLst>
                                          <p:attrName>style.visibility</p:attrName>
                                        </p:attrNameLst>
                                      </p:cBhvr>
                                      <p:to>
                                        <p:strVal val="visible"/>
                                      </p:to>
                                    </p:set>
                                    <p:anim calcmode="lin" valueType="num">
                                      <p:cBhvr additive="base">
                                        <p:cTn id="7" dur="500" fill="hold"/>
                                        <p:tgtEl>
                                          <p:spTgt spid="22"/>
                                        </p:tgtEl>
                                        <p:attrNameLst>
                                          <p:attrName>ppt_x</p:attrName>
                                        </p:attrNameLst>
                                      </p:cBhvr>
                                      <p:tavLst>
                                        <p:tav tm="0">
                                          <p:val>
                                            <p:strVal val="0-#ppt_w/2"/>
                                          </p:val>
                                        </p:tav>
                                        <p:tav tm="100000">
                                          <p:val>
                                            <p:strVal val="#ppt_x"/>
                                          </p:val>
                                        </p:tav>
                                      </p:tavLst>
                                    </p:anim>
                                    <p:anim calcmode="lin" valueType="num">
                                      <p:cBhvr additive="base">
                                        <p:cTn id="8" dur="500" fill="hold"/>
                                        <p:tgtEl>
                                          <p:spTgt spid="22"/>
                                        </p:tgtEl>
                                        <p:attrNameLst>
                                          <p:attrName>ppt_y</p:attrName>
                                        </p:attrNameLst>
                                      </p:cBhvr>
                                      <p:tavLst>
                                        <p:tav tm="0">
                                          <p:val>
                                            <p:strVal val="#ppt_y"/>
                                          </p:val>
                                        </p:tav>
                                        <p:tav tm="100000">
                                          <p:val>
                                            <p:strVal val="#ppt_y"/>
                                          </p:val>
                                        </p:tav>
                                      </p:tavLst>
                                    </p:anim>
                                  </p:childTnLst>
                                </p:cTn>
                              </p:par>
                              <p:par>
                                <p:cTn id="9" presetID="21" presetClass="entr" presetSubtype="1" fill="hold" grpId="0" nodeType="withEffect">
                                  <p:stCondLst>
                                    <p:cond delay="0"/>
                                  </p:stCondLst>
                                  <p:childTnLst>
                                    <p:set>
                                      <p:cBhvr>
                                        <p:cTn id="10" dur="1" fill="hold">
                                          <p:stCondLst>
                                            <p:cond delay="0"/>
                                          </p:stCondLst>
                                        </p:cTn>
                                        <p:tgtEl>
                                          <p:spTgt spid="38"/>
                                        </p:tgtEl>
                                        <p:attrNameLst>
                                          <p:attrName>style.visibility</p:attrName>
                                        </p:attrNameLst>
                                      </p:cBhvr>
                                      <p:to>
                                        <p:strVal val="visible"/>
                                      </p:to>
                                    </p:set>
                                    <p:animEffect transition="in" filter="wheel(1)">
                                      <p:cBhvr>
                                        <p:cTn id="11" dur="2000"/>
                                        <p:tgtEl>
                                          <p:spTgt spid="38"/>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60"/>
                                        </p:tgtEl>
                                        <p:attrNameLst>
                                          <p:attrName>style.visibility</p:attrName>
                                        </p:attrNameLst>
                                      </p:cBhvr>
                                      <p:to>
                                        <p:strVal val="visible"/>
                                      </p:to>
                                    </p:set>
                                    <p:animEffect transition="in" filter="fade">
                                      <p:cBhvr>
                                        <p:cTn id="14" dur="1000"/>
                                        <p:tgtEl>
                                          <p:spTgt spid="60"/>
                                        </p:tgtEl>
                                      </p:cBhvr>
                                    </p:animEffect>
                                  </p:childTnLst>
                                </p:cTn>
                              </p:par>
                              <p:par>
                                <p:cTn id="15" presetID="12" presetClass="entr" presetSubtype="4" fill="hold" nodeType="withEffect">
                                  <p:stCondLst>
                                    <p:cond delay="0"/>
                                  </p:stCondLst>
                                  <p:childTnLst>
                                    <p:set>
                                      <p:cBhvr>
                                        <p:cTn id="16" dur="1" fill="hold">
                                          <p:stCondLst>
                                            <p:cond delay="0"/>
                                          </p:stCondLst>
                                        </p:cTn>
                                        <p:tgtEl>
                                          <p:spTgt spid="25"/>
                                        </p:tgtEl>
                                        <p:attrNameLst>
                                          <p:attrName>style.visibility</p:attrName>
                                        </p:attrNameLst>
                                      </p:cBhvr>
                                      <p:to>
                                        <p:strVal val="visible"/>
                                      </p:to>
                                    </p:set>
                                    <p:anim calcmode="lin" valueType="num">
                                      <p:cBhvr additive="base">
                                        <p:cTn id="17" dur="1000"/>
                                        <p:tgtEl>
                                          <p:spTgt spid="25"/>
                                        </p:tgtEl>
                                        <p:attrNameLst>
                                          <p:attrName>ppt_y</p:attrName>
                                        </p:attrNameLst>
                                      </p:cBhvr>
                                      <p:tavLst>
                                        <p:tav tm="0">
                                          <p:val>
                                            <p:strVal val="#ppt_y+#ppt_h*1.125000"/>
                                          </p:val>
                                        </p:tav>
                                        <p:tav tm="100000">
                                          <p:val>
                                            <p:strVal val="#ppt_y"/>
                                          </p:val>
                                        </p:tav>
                                      </p:tavLst>
                                    </p:anim>
                                    <p:animEffect transition="in" filter="wipe(up)">
                                      <p:cBhvr>
                                        <p:cTn id="18" dur="1000"/>
                                        <p:tgtEl>
                                          <p:spTgt spid="25"/>
                                        </p:tgtEl>
                                      </p:cBhvr>
                                    </p:animEffect>
                                  </p:childTnLst>
                                </p:cTn>
                              </p:par>
                            </p:childTnLst>
                          </p:cTn>
                        </p:par>
                      </p:childTnLst>
                    </p:cTn>
                  </p:par>
                  <p:par>
                    <p:cTn id="19" fill="hold">
                      <p:stCondLst>
                        <p:cond delay="indefinite"/>
                      </p:stCondLst>
                      <p:childTnLst>
                        <p:par>
                          <p:cTn id="20" fill="hold">
                            <p:stCondLst>
                              <p:cond delay="0"/>
                            </p:stCondLst>
                            <p:childTnLst>
                              <p:par>
                                <p:cTn id="21" presetID="1" presetClass="mediacall" presetSubtype="0" fill="hold" nodeType="clickEffect">
                                  <p:stCondLst>
                                    <p:cond delay="0"/>
                                  </p:stCondLst>
                                  <p:childTnLst>
                                    <p:cmd type="call" cmd="playFrom(0.0)">
                                      <p:cBhvr>
                                        <p:cTn id="22"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23" fill="hold" display="0">
                  <p:stCondLst>
                    <p:cond delay="indefinite"/>
                  </p:stCondLst>
                </p:cTn>
                <p:tgtEl>
                  <p:spTgt spid="2"/>
                </p:tgtEl>
              </p:cMediaNode>
            </p:video>
            <p:seq concurrent="1" nextAc="seek">
              <p:cTn id="24" restart="whenNotActive" fill="hold" evtFilter="cancelBubble" nodeType="interactiveSeq">
                <p:stCondLst>
                  <p:cond evt="onClick" delay="0">
                    <p:tgtEl>
                      <p:spTgt spid="2"/>
                    </p:tgtEl>
                  </p:cond>
                </p:stCondLst>
                <p:endSync evt="end" delay="0">
                  <p:rtn val="all"/>
                </p:endSync>
                <p:childTnLst>
                  <p:par>
                    <p:cTn id="25" fill="hold">
                      <p:stCondLst>
                        <p:cond delay="0"/>
                      </p:stCondLst>
                      <p:childTnLst>
                        <p:par>
                          <p:cTn id="26" fill="hold">
                            <p:stCondLst>
                              <p:cond delay="0"/>
                            </p:stCondLst>
                            <p:childTnLst>
                              <p:par>
                                <p:cTn id="27" presetID="2" presetClass="mediacall" presetSubtype="0" fill="hold" nodeType="clickEffect">
                                  <p:stCondLst>
                                    <p:cond delay="0"/>
                                  </p:stCondLst>
                                  <p:childTnLst>
                                    <p:cmd type="call" cmd="togglePause">
                                      <p:cBhvr>
                                        <p:cTn id="28" dur="1" fill="hold"/>
                                        <p:tgtEl>
                                          <p:spTgt spid="2"/>
                                        </p:tgtEl>
                                      </p:cBhvr>
                                    </p:cmd>
                                  </p:childTnLst>
                                </p:cTn>
                              </p:par>
                            </p:childTnLst>
                          </p:cTn>
                        </p:par>
                      </p:childTnLst>
                    </p:cTn>
                  </p:par>
                </p:childTnLst>
              </p:cTn>
              <p:nextCondLst>
                <p:cond evt="onClick" delay="0">
                  <p:tgtEl>
                    <p:spTgt spid="2"/>
                  </p:tgtEl>
                </p:cond>
              </p:nextCondLst>
            </p:seq>
          </p:childTnLst>
        </p:cTn>
      </p:par>
    </p:tnLst>
    <p:bldLst>
      <p:bldP spid="38" grpId="0" animBg="1"/>
      <p:bldP spid="60" grpId="0"/>
      <p:bldP spid="22"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AE62D7C2-0D32-A04D-A1A1-977039EFE8E8}"/>
              </a:ext>
            </a:extLst>
          </p:cNvPr>
          <p:cNvSpPr/>
          <p:nvPr/>
        </p:nvSpPr>
        <p:spPr>
          <a:xfrm>
            <a:off x="1022984" y="1413320"/>
            <a:ext cx="8251645" cy="4489006"/>
          </a:xfrm>
          <a:prstGeom prst="rect">
            <a:avLst/>
          </a:prstGeom>
          <a:solidFill>
            <a:schemeClr val="bg1"/>
          </a:solidFill>
          <a:ln w="12700">
            <a:solidFill>
              <a:srgbClr val="9B2A5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a:extLst>
              <a:ext uri="{FF2B5EF4-FFF2-40B4-BE49-F238E27FC236}">
                <a16:creationId xmlns:a16="http://schemas.microsoft.com/office/drawing/2014/main" id="{2DDBF2FF-5E2E-D54B-8127-B98C90CD4BD1}"/>
              </a:ext>
            </a:extLst>
          </p:cNvPr>
          <p:cNvPicPr>
            <a:picLocks noChangeAspect="1"/>
          </p:cNvPicPr>
          <p:nvPr/>
        </p:nvPicPr>
        <p:blipFill rotWithShape="1">
          <a:blip r:embed="rId3"/>
          <a:srcRect l="69694" t="64853"/>
          <a:stretch/>
        </p:blipFill>
        <p:spPr>
          <a:xfrm>
            <a:off x="8497078" y="4447592"/>
            <a:ext cx="3694922" cy="2410408"/>
          </a:xfrm>
          <a:prstGeom prst="rect">
            <a:avLst/>
          </a:prstGeom>
        </p:spPr>
      </p:pic>
      <p:grpSp>
        <p:nvGrpSpPr>
          <p:cNvPr id="26" name="Group 25">
            <a:extLst>
              <a:ext uri="{FF2B5EF4-FFF2-40B4-BE49-F238E27FC236}">
                <a16:creationId xmlns:a16="http://schemas.microsoft.com/office/drawing/2014/main" id="{ECD57FCC-D09C-8340-8541-357BFDAD1F63}"/>
              </a:ext>
            </a:extLst>
          </p:cNvPr>
          <p:cNvGrpSpPr/>
          <p:nvPr/>
        </p:nvGrpSpPr>
        <p:grpSpPr>
          <a:xfrm>
            <a:off x="10218420" y="-1"/>
            <a:ext cx="1973580" cy="699733"/>
            <a:chOff x="10218420" y="-1"/>
            <a:chExt cx="1973580" cy="699733"/>
          </a:xfrm>
        </p:grpSpPr>
        <p:grpSp>
          <p:nvGrpSpPr>
            <p:cNvPr id="27" name="Group 26">
              <a:extLst>
                <a:ext uri="{FF2B5EF4-FFF2-40B4-BE49-F238E27FC236}">
                  <a16:creationId xmlns:a16="http://schemas.microsoft.com/office/drawing/2014/main" id="{D15ED19F-54E7-A84F-98CD-6D38B98D1F72}"/>
                </a:ext>
              </a:extLst>
            </p:cNvPr>
            <p:cNvGrpSpPr/>
            <p:nvPr/>
          </p:nvGrpSpPr>
          <p:grpSpPr>
            <a:xfrm>
              <a:off x="10218420" y="-1"/>
              <a:ext cx="1973580" cy="699733"/>
              <a:chOff x="10218420" y="-1"/>
              <a:chExt cx="1973580" cy="699733"/>
            </a:xfrm>
          </p:grpSpPr>
          <p:sp>
            <p:nvSpPr>
              <p:cNvPr id="29" name="Oval 28">
                <a:extLst>
                  <a:ext uri="{FF2B5EF4-FFF2-40B4-BE49-F238E27FC236}">
                    <a16:creationId xmlns:a16="http://schemas.microsoft.com/office/drawing/2014/main" id="{88F92C2E-DD7B-4C4C-BA92-D8D9262ED875}"/>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6CE6FC09-3AD6-7B47-8CC0-2F4BF27192A2}"/>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8" name="Picture 27">
              <a:extLst>
                <a:ext uri="{FF2B5EF4-FFF2-40B4-BE49-F238E27FC236}">
                  <a16:creationId xmlns:a16="http://schemas.microsoft.com/office/drawing/2014/main" id="{F651F2A6-2AF6-7E4E-A915-488E19D6C8A6}"/>
                </a:ext>
              </a:extLst>
            </p:cNvPr>
            <p:cNvPicPr>
              <a:picLocks noChangeAspect="1"/>
            </p:cNvPicPr>
            <p:nvPr/>
          </p:nvPicPr>
          <p:blipFill>
            <a:blip r:embed="rId4"/>
            <a:stretch>
              <a:fillRect/>
            </a:stretch>
          </p:blipFill>
          <p:spPr>
            <a:xfrm>
              <a:off x="10267322" y="37500"/>
              <a:ext cx="1919725" cy="652707"/>
            </a:xfrm>
            <a:prstGeom prst="rect">
              <a:avLst/>
            </a:prstGeom>
          </p:spPr>
        </p:pic>
      </p:grpSp>
      <p:grpSp>
        <p:nvGrpSpPr>
          <p:cNvPr id="31" name="Group 30">
            <a:extLst>
              <a:ext uri="{FF2B5EF4-FFF2-40B4-BE49-F238E27FC236}">
                <a16:creationId xmlns:a16="http://schemas.microsoft.com/office/drawing/2014/main" id="{C3AA9800-3557-A444-BF08-AB83331F4F89}"/>
              </a:ext>
            </a:extLst>
          </p:cNvPr>
          <p:cNvGrpSpPr/>
          <p:nvPr/>
        </p:nvGrpSpPr>
        <p:grpSpPr>
          <a:xfrm rot="5400000">
            <a:off x="-3093037" y="3057995"/>
            <a:ext cx="6876289" cy="723721"/>
            <a:chOff x="635127" y="1578315"/>
            <a:chExt cx="6100953" cy="723721"/>
          </a:xfrm>
        </p:grpSpPr>
        <p:sp>
          <p:nvSpPr>
            <p:cNvPr id="32" name="Rectangle 31">
              <a:extLst>
                <a:ext uri="{FF2B5EF4-FFF2-40B4-BE49-F238E27FC236}">
                  <a16:creationId xmlns:a16="http://schemas.microsoft.com/office/drawing/2014/main" id="{71C00534-5536-0F48-B6B7-D466B69F2B81}"/>
                </a:ext>
              </a:extLst>
            </p:cNvPr>
            <p:cNvSpPr/>
            <p:nvPr/>
          </p:nvSpPr>
          <p:spPr>
            <a:xfrm>
              <a:off x="640080" y="2071636"/>
              <a:ext cx="6096000" cy="230400"/>
            </a:xfrm>
            <a:prstGeom prst="rect">
              <a:avLst/>
            </a:prstGeom>
            <a:solidFill>
              <a:srgbClr val="9B2A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F406CD2D-AD6A-3644-8CA1-2BF76102EDD3}"/>
                </a:ext>
              </a:extLst>
            </p:cNvPr>
            <p:cNvSpPr/>
            <p:nvPr/>
          </p:nvSpPr>
          <p:spPr>
            <a:xfrm>
              <a:off x="640080" y="1856766"/>
              <a:ext cx="6096000" cy="194400"/>
            </a:xfrm>
            <a:prstGeom prst="rect">
              <a:avLst/>
            </a:prstGeom>
            <a:solidFill>
              <a:srgbClr val="953C5E">
                <a:alpha val="60435"/>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7F12F01B-7CBE-F540-ABCD-639EECDB6E71}"/>
                </a:ext>
              </a:extLst>
            </p:cNvPr>
            <p:cNvSpPr/>
            <p:nvPr/>
          </p:nvSpPr>
          <p:spPr>
            <a:xfrm>
              <a:off x="640080" y="1687588"/>
              <a:ext cx="6096000" cy="158400"/>
            </a:xfrm>
            <a:prstGeom prst="rect">
              <a:avLst/>
            </a:prstGeom>
            <a:solidFill>
              <a:srgbClr val="953C5E">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13ADBC2B-A74F-FB45-9C65-4F57E98C44D0}"/>
                </a:ext>
              </a:extLst>
            </p:cNvPr>
            <p:cNvSpPr/>
            <p:nvPr/>
          </p:nvSpPr>
          <p:spPr>
            <a:xfrm>
              <a:off x="635127" y="1578315"/>
              <a:ext cx="6096000" cy="86400"/>
            </a:xfrm>
            <a:prstGeom prst="rect">
              <a:avLst/>
            </a:prstGeom>
            <a:solidFill>
              <a:srgbClr val="953C5E">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0" name="Picture 39">
            <a:extLst>
              <a:ext uri="{FF2B5EF4-FFF2-40B4-BE49-F238E27FC236}">
                <a16:creationId xmlns:a16="http://schemas.microsoft.com/office/drawing/2014/main" id="{D56F8ADF-E43D-344E-96B2-AD05C4903EDF}"/>
              </a:ext>
            </a:extLst>
          </p:cNvPr>
          <p:cNvPicPr>
            <a:picLocks noChangeAspect="1"/>
          </p:cNvPicPr>
          <p:nvPr/>
        </p:nvPicPr>
        <p:blipFill>
          <a:blip r:embed="rId5"/>
          <a:stretch>
            <a:fillRect/>
          </a:stretch>
        </p:blipFill>
        <p:spPr>
          <a:xfrm>
            <a:off x="-11798" y="5827199"/>
            <a:ext cx="5056136" cy="1029953"/>
          </a:xfrm>
          <a:prstGeom prst="rect">
            <a:avLst/>
          </a:prstGeom>
          <a:effectLst>
            <a:outerShdw blurRad="190500" dist="76200" dir="16200000" rotWithShape="0">
              <a:prstClr val="black">
                <a:alpha val="5000"/>
              </a:prstClr>
            </a:outerShdw>
          </a:effectLst>
        </p:spPr>
      </p:pic>
      <p:sp>
        <p:nvSpPr>
          <p:cNvPr id="60" name="Subtitle 4">
            <a:extLst>
              <a:ext uri="{FF2B5EF4-FFF2-40B4-BE49-F238E27FC236}">
                <a16:creationId xmlns:a16="http://schemas.microsoft.com/office/drawing/2014/main" id="{7867BD34-C3D3-3540-8210-BC5AE4D0C9ED}"/>
              </a:ext>
            </a:extLst>
          </p:cNvPr>
          <p:cNvSpPr txBox="1">
            <a:spLocks/>
          </p:cNvSpPr>
          <p:nvPr/>
        </p:nvSpPr>
        <p:spPr bwMode="auto">
          <a:xfrm rot="19700222">
            <a:off x="7330707" y="5220953"/>
            <a:ext cx="6096000"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algn="ctr" defTabSz="457200" fontAlgn="base">
              <a:spcBef>
                <a:spcPct val="20000"/>
              </a:spcBef>
              <a:spcAft>
                <a:spcPct val="0"/>
              </a:spcAft>
              <a:defRPr/>
            </a:pPr>
            <a:r>
              <a:rPr lang="en-US" sz="5000" b="1">
                <a:solidFill>
                  <a:srgbClr val="9B2A58"/>
                </a:solidFill>
                <a:latin typeface="Arial" panose="020B0604020202020204" pitchFamily="34" charset="0"/>
                <a:ea typeface="ＭＳ Ｐゴシック" pitchFamily="-108" charset="-128"/>
                <a:cs typeface="Arial" panose="020B0604020202020204" pitchFamily="34" charset="0"/>
              </a:rPr>
              <a:t>Key benefits</a:t>
            </a:r>
          </a:p>
        </p:txBody>
      </p:sp>
      <p:sp>
        <p:nvSpPr>
          <p:cNvPr id="22" name="TextBox 21">
            <a:extLst>
              <a:ext uri="{FF2B5EF4-FFF2-40B4-BE49-F238E27FC236}">
                <a16:creationId xmlns:a16="http://schemas.microsoft.com/office/drawing/2014/main" id="{208486AC-7974-8645-B348-C5802007CFA6}"/>
              </a:ext>
            </a:extLst>
          </p:cNvPr>
          <p:cNvSpPr txBox="1"/>
          <p:nvPr/>
        </p:nvSpPr>
        <p:spPr>
          <a:xfrm>
            <a:off x="1022244" y="793750"/>
            <a:ext cx="6456241" cy="430887"/>
          </a:xfrm>
          <a:prstGeom prst="rect">
            <a:avLst/>
          </a:prstGeom>
          <a:noFill/>
        </p:spPr>
        <p:txBody>
          <a:bodyPr wrap="square" lIns="0" tIns="0" rIns="0" bIns="0" rtlCol="0">
            <a:spAutoFit/>
          </a:bodyPr>
          <a:lstStyle/>
          <a:p>
            <a:r>
              <a:rPr lang="en-US" sz="2800" b="1">
                <a:solidFill>
                  <a:srgbClr val="9B2A58"/>
                </a:solidFill>
                <a:latin typeface="Arial" panose="020B0604020202020204" pitchFamily="34" charset="0"/>
                <a:cs typeface="Arial" panose="020B0604020202020204" pitchFamily="34" charset="0"/>
              </a:rPr>
              <a:t>Africa, Europe and Middle East</a:t>
            </a:r>
          </a:p>
        </p:txBody>
      </p:sp>
      <p:sp>
        <p:nvSpPr>
          <p:cNvPr id="20" name="Subtitle 4">
            <a:extLst>
              <a:ext uri="{FF2B5EF4-FFF2-40B4-BE49-F238E27FC236}">
                <a16:creationId xmlns:a16="http://schemas.microsoft.com/office/drawing/2014/main" id="{81BC180E-F12D-C247-A872-F36BEE1C005B}"/>
              </a:ext>
            </a:extLst>
          </p:cNvPr>
          <p:cNvSpPr txBox="1">
            <a:spLocks/>
          </p:cNvSpPr>
          <p:nvPr/>
        </p:nvSpPr>
        <p:spPr bwMode="auto">
          <a:xfrm>
            <a:off x="989574" y="-2541"/>
            <a:ext cx="9749879"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sz="4800" b="1" spc="-150">
                <a:solidFill>
                  <a:srgbClr val="9B2A58"/>
                </a:solidFill>
                <a:latin typeface="Arial" panose="020B0604020202020204" pitchFamily="34" charset="0"/>
                <a:ea typeface="ＭＳ Ｐゴシック" pitchFamily="-108" charset="-128"/>
                <a:cs typeface="Arial" panose="020B0604020202020204" pitchFamily="34" charset="0"/>
              </a:rPr>
              <a:t>Student testimonials</a:t>
            </a:r>
          </a:p>
        </p:txBody>
      </p:sp>
      <p:pic>
        <p:nvPicPr>
          <p:cNvPr id="2" name="Online Media 1" title="Ghassan Aldaoud talks about the DP">
            <a:hlinkClick r:id="" action="ppaction://media"/>
            <a:extLst>
              <a:ext uri="{FF2B5EF4-FFF2-40B4-BE49-F238E27FC236}">
                <a16:creationId xmlns:a16="http://schemas.microsoft.com/office/drawing/2014/main" id="{9359ABA9-1406-40A7-89A6-5C59A3BDF5B6}"/>
              </a:ext>
            </a:extLst>
          </p:cNvPr>
          <p:cNvPicPr>
            <a:picLocks noRot="1" noChangeAspect="1"/>
          </p:cNvPicPr>
          <p:nvPr>
            <a:videoFile r:link="rId1"/>
          </p:nvPr>
        </p:nvPicPr>
        <p:blipFill>
          <a:blip r:embed="rId6"/>
          <a:stretch>
            <a:fillRect/>
          </a:stretch>
        </p:blipFill>
        <p:spPr>
          <a:xfrm>
            <a:off x="1225550" y="1458693"/>
            <a:ext cx="7764723" cy="4367657"/>
          </a:xfrm>
          <a:prstGeom prst="rect">
            <a:avLst/>
          </a:prstGeom>
        </p:spPr>
      </p:pic>
    </p:spTree>
    <p:extLst>
      <p:ext uri="{BB962C8B-B14F-4D97-AF65-F5344CB8AC3E}">
        <p14:creationId xmlns:p14="http://schemas.microsoft.com/office/powerpoint/2010/main" val="2271444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22"/>
                                        </p:tgtEl>
                                        <p:attrNameLst>
                                          <p:attrName>style.visibility</p:attrName>
                                        </p:attrNameLst>
                                      </p:cBhvr>
                                      <p:to>
                                        <p:strVal val="visible"/>
                                      </p:to>
                                    </p:set>
                                    <p:anim calcmode="lin" valueType="num">
                                      <p:cBhvr additive="base">
                                        <p:cTn id="7" dur="500" fill="hold"/>
                                        <p:tgtEl>
                                          <p:spTgt spid="22"/>
                                        </p:tgtEl>
                                        <p:attrNameLst>
                                          <p:attrName>ppt_x</p:attrName>
                                        </p:attrNameLst>
                                      </p:cBhvr>
                                      <p:tavLst>
                                        <p:tav tm="0">
                                          <p:val>
                                            <p:strVal val="0-#ppt_w/2"/>
                                          </p:val>
                                        </p:tav>
                                        <p:tav tm="100000">
                                          <p:val>
                                            <p:strVal val="#ppt_x"/>
                                          </p:val>
                                        </p:tav>
                                      </p:tavLst>
                                    </p:anim>
                                    <p:anim calcmode="lin" valueType="num">
                                      <p:cBhvr additive="base">
                                        <p:cTn id="8" dur="500" fill="hold"/>
                                        <p:tgtEl>
                                          <p:spTgt spid="22"/>
                                        </p:tgtEl>
                                        <p:attrNameLst>
                                          <p:attrName>ppt_y</p:attrName>
                                        </p:attrNameLst>
                                      </p:cBhvr>
                                      <p:tavLst>
                                        <p:tav tm="0">
                                          <p:val>
                                            <p:strVal val="#ppt_y"/>
                                          </p:val>
                                        </p:tav>
                                        <p:tav tm="100000">
                                          <p:val>
                                            <p:strVal val="#ppt_y"/>
                                          </p:val>
                                        </p:tav>
                                      </p:tavLst>
                                    </p:anim>
                                  </p:childTnLst>
                                </p:cTn>
                              </p:par>
                              <p:par>
                                <p:cTn id="9" presetID="21" presetClass="entr" presetSubtype="1" fill="hold" grpId="0" nodeType="withEffect">
                                  <p:stCondLst>
                                    <p:cond delay="0"/>
                                  </p:stCondLst>
                                  <p:childTnLst>
                                    <p:set>
                                      <p:cBhvr>
                                        <p:cTn id="10" dur="1" fill="hold">
                                          <p:stCondLst>
                                            <p:cond delay="0"/>
                                          </p:stCondLst>
                                        </p:cTn>
                                        <p:tgtEl>
                                          <p:spTgt spid="38"/>
                                        </p:tgtEl>
                                        <p:attrNameLst>
                                          <p:attrName>style.visibility</p:attrName>
                                        </p:attrNameLst>
                                      </p:cBhvr>
                                      <p:to>
                                        <p:strVal val="visible"/>
                                      </p:to>
                                    </p:set>
                                    <p:animEffect transition="in" filter="wheel(1)">
                                      <p:cBhvr>
                                        <p:cTn id="11" dur="2000"/>
                                        <p:tgtEl>
                                          <p:spTgt spid="38"/>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60"/>
                                        </p:tgtEl>
                                        <p:attrNameLst>
                                          <p:attrName>style.visibility</p:attrName>
                                        </p:attrNameLst>
                                      </p:cBhvr>
                                      <p:to>
                                        <p:strVal val="visible"/>
                                      </p:to>
                                    </p:set>
                                    <p:animEffect transition="in" filter="fade">
                                      <p:cBhvr>
                                        <p:cTn id="14" dur="1000"/>
                                        <p:tgtEl>
                                          <p:spTgt spid="60"/>
                                        </p:tgtEl>
                                      </p:cBhvr>
                                    </p:animEffect>
                                  </p:childTnLst>
                                </p:cTn>
                              </p:par>
                              <p:par>
                                <p:cTn id="15" presetID="12" presetClass="entr" presetSubtype="4" fill="hold" nodeType="withEffect">
                                  <p:stCondLst>
                                    <p:cond delay="0"/>
                                  </p:stCondLst>
                                  <p:childTnLst>
                                    <p:set>
                                      <p:cBhvr>
                                        <p:cTn id="16" dur="1" fill="hold">
                                          <p:stCondLst>
                                            <p:cond delay="0"/>
                                          </p:stCondLst>
                                        </p:cTn>
                                        <p:tgtEl>
                                          <p:spTgt spid="25"/>
                                        </p:tgtEl>
                                        <p:attrNameLst>
                                          <p:attrName>style.visibility</p:attrName>
                                        </p:attrNameLst>
                                      </p:cBhvr>
                                      <p:to>
                                        <p:strVal val="visible"/>
                                      </p:to>
                                    </p:set>
                                    <p:anim calcmode="lin" valueType="num">
                                      <p:cBhvr additive="base">
                                        <p:cTn id="17" dur="1000"/>
                                        <p:tgtEl>
                                          <p:spTgt spid="25"/>
                                        </p:tgtEl>
                                        <p:attrNameLst>
                                          <p:attrName>ppt_y</p:attrName>
                                        </p:attrNameLst>
                                      </p:cBhvr>
                                      <p:tavLst>
                                        <p:tav tm="0">
                                          <p:val>
                                            <p:strVal val="#ppt_y+#ppt_h*1.125000"/>
                                          </p:val>
                                        </p:tav>
                                        <p:tav tm="100000">
                                          <p:val>
                                            <p:strVal val="#ppt_y"/>
                                          </p:val>
                                        </p:tav>
                                      </p:tavLst>
                                    </p:anim>
                                    <p:animEffect transition="in" filter="wipe(up)">
                                      <p:cBhvr>
                                        <p:cTn id="18" dur="1000"/>
                                        <p:tgtEl>
                                          <p:spTgt spid="25"/>
                                        </p:tgtEl>
                                      </p:cBhvr>
                                    </p:animEffect>
                                  </p:childTnLst>
                                </p:cTn>
                              </p:par>
                            </p:childTnLst>
                          </p:cTn>
                        </p:par>
                      </p:childTnLst>
                    </p:cTn>
                  </p:par>
                  <p:par>
                    <p:cTn id="19" fill="hold">
                      <p:stCondLst>
                        <p:cond delay="indefinite"/>
                      </p:stCondLst>
                      <p:childTnLst>
                        <p:par>
                          <p:cTn id="20" fill="hold">
                            <p:stCondLst>
                              <p:cond delay="0"/>
                            </p:stCondLst>
                            <p:childTnLst>
                              <p:par>
                                <p:cTn id="21" presetID="1" presetClass="mediacall" presetSubtype="0" fill="hold" nodeType="clickEffect">
                                  <p:stCondLst>
                                    <p:cond delay="0"/>
                                  </p:stCondLst>
                                  <p:childTnLst>
                                    <p:cmd type="call" cmd="playFrom(0.0)">
                                      <p:cBhvr>
                                        <p:cTn id="22"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23" fill="hold" display="0">
                  <p:stCondLst>
                    <p:cond delay="indefinite"/>
                  </p:stCondLst>
                </p:cTn>
                <p:tgtEl>
                  <p:spTgt spid="2"/>
                </p:tgtEl>
              </p:cMediaNode>
            </p:video>
            <p:seq concurrent="1" nextAc="seek">
              <p:cTn id="24" restart="whenNotActive" fill="hold" evtFilter="cancelBubble" nodeType="interactiveSeq">
                <p:stCondLst>
                  <p:cond evt="onClick" delay="0">
                    <p:tgtEl>
                      <p:spTgt spid="2"/>
                    </p:tgtEl>
                  </p:cond>
                </p:stCondLst>
                <p:endSync evt="end" delay="0">
                  <p:rtn val="all"/>
                </p:endSync>
                <p:childTnLst>
                  <p:par>
                    <p:cTn id="25" fill="hold">
                      <p:stCondLst>
                        <p:cond delay="0"/>
                      </p:stCondLst>
                      <p:childTnLst>
                        <p:par>
                          <p:cTn id="26" fill="hold">
                            <p:stCondLst>
                              <p:cond delay="0"/>
                            </p:stCondLst>
                            <p:childTnLst>
                              <p:par>
                                <p:cTn id="27" presetID="2" presetClass="mediacall" presetSubtype="0" fill="hold" nodeType="clickEffect">
                                  <p:stCondLst>
                                    <p:cond delay="0"/>
                                  </p:stCondLst>
                                  <p:childTnLst>
                                    <p:cmd type="call" cmd="togglePause">
                                      <p:cBhvr>
                                        <p:cTn id="28" dur="1" fill="hold"/>
                                        <p:tgtEl>
                                          <p:spTgt spid="2"/>
                                        </p:tgtEl>
                                      </p:cBhvr>
                                    </p:cmd>
                                  </p:childTnLst>
                                </p:cTn>
                              </p:par>
                            </p:childTnLst>
                          </p:cTn>
                        </p:par>
                      </p:childTnLst>
                    </p:cTn>
                  </p:par>
                </p:childTnLst>
              </p:cTn>
              <p:nextCondLst>
                <p:cond evt="onClick" delay="0">
                  <p:tgtEl>
                    <p:spTgt spid="2"/>
                  </p:tgtEl>
                </p:cond>
              </p:nextCondLst>
            </p:seq>
          </p:childTnLst>
        </p:cTn>
      </p:par>
    </p:tnLst>
    <p:bldLst>
      <p:bldP spid="38" grpId="0" animBg="1"/>
      <p:bldP spid="60" grpId="0"/>
      <p:bldP spid="22"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AE62D7C2-0D32-A04D-A1A1-977039EFE8E8}"/>
              </a:ext>
            </a:extLst>
          </p:cNvPr>
          <p:cNvSpPr/>
          <p:nvPr/>
        </p:nvSpPr>
        <p:spPr>
          <a:xfrm>
            <a:off x="1022984" y="1413320"/>
            <a:ext cx="8251645" cy="4489006"/>
          </a:xfrm>
          <a:prstGeom prst="rect">
            <a:avLst/>
          </a:prstGeom>
          <a:solidFill>
            <a:schemeClr val="bg1"/>
          </a:solidFill>
          <a:ln w="12700">
            <a:solidFill>
              <a:srgbClr val="9B2A5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a:extLst>
              <a:ext uri="{FF2B5EF4-FFF2-40B4-BE49-F238E27FC236}">
                <a16:creationId xmlns:a16="http://schemas.microsoft.com/office/drawing/2014/main" id="{2DDBF2FF-5E2E-D54B-8127-B98C90CD4BD1}"/>
              </a:ext>
            </a:extLst>
          </p:cNvPr>
          <p:cNvPicPr>
            <a:picLocks noChangeAspect="1"/>
          </p:cNvPicPr>
          <p:nvPr/>
        </p:nvPicPr>
        <p:blipFill rotWithShape="1">
          <a:blip r:embed="rId3"/>
          <a:srcRect l="69694" t="64853"/>
          <a:stretch/>
        </p:blipFill>
        <p:spPr>
          <a:xfrm>
            <a:off x="8497078" y="4447592"/>
            <a:ext cx="3694922" cy="2410408"/>
          </a:xfrm>
          <a:prstGeom prst="rect">
            <a:avLst/>
          </a:prstGeom>
        </p:spPr>
      </p:pic>
      <p:grpSp>
        <p:nvGrpSpPr>
          <p:cNvPr id="26" name="Group 25">
            <a:extLst>
              <a:ext uri="{FF2B5EF4-FFF2-40B4-BE49-F238E27FC236}">
                <a16:creationId xmlns:a16="http://schemas.microsoft.com/office/drawing/2014/main" id="{ECD57FCC-D09C-8340-8541-357BFDAD1F63}"/>
              </a:ext>
            </a:extLst>
          </p:cNvPr>
          <p:cNvGrpSpPr/>
          <p:nvPr/>
        </p:nvGrpSpPr>
        <p:grpSpPr>
          <a:xfrm>
            <a:off x="10218420" y="-1"/>
            <a:ext cx="1973580" cy="699733"/>
            <a:chOff x="10218420" y="-1"/>
            <a:chExt cx="1973580" cy="699733"/>
          </a:xfrm>
        </p:grpSpPr>
        <p:grpSp>
          <p:nvGrpSpPr>
            <p:cNvPr id="27" name="Group 26">
              <a:extLst>
                <a:ext uri="{FF2B5EF4-FFF2-40B4-BE49-F238E27FC236}">
                  <a16:creationId xmlns:a16="http://schemas.microsoft.com/office/drawing/2014/main" id="{D15ED19F-54E7-A84F-98CD-6D38B98D1F72}"/>
                </a:ext>
              </a:extLst>
            </p:cNvPr>
            <p:cNvGrpSpPr/>
            <p:nvPr/>
          </p:nvGrpSpPr>
          <p:grpSpPr>
            <a:xfrm>
              <a:off x="10218420" y="-1"/>
              <a:ext cx="1973580" cy="699733"/>
              <a:chOff x="10218420" y="-1"/>
              <a:chExt cx="1973580" cy="699733"/>
            </a:xfrm>
          </p:grpSpPr>
          <p:sp>
            <p:nvSpPr>
              <p:cNvPr id="29" name="Oval 28">
                <a:extLst>
                  <a:ext uri="{FF2B5EF4-FFF2-40B4-BE49-F238E27FC236}">
                    <a16:creationId xmlns:a16="http://schemas.microsoft.com/office/drawing/2014/main" id="{88F92C2E-DD7B-4C4C-BA92-D8D9262ED875}"/>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6CE6FC09-3AD6-7B47-8CC0-2F4BF27192A2}"/>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8" name="Picture 27">
              <a:extLst>
                <a:ext uri="{FF2B5EF4-FFF2-40B4-BE49-F238E27FC236}">
                  <a16:creationId xmlns:a16="http://schemas.microsoft.com/office/drawing/2014/main" id="{F651F2A6-2AF6-7E4E-A915-488E19D6C8A6}"/>
                </a:ext>
              </a:extLst>
            </p:cNvPr>
            <p:cNvPicPr>
              <a:picLocks noChangeAspect="1"/>
            </p:cNvPicPr>
            <p:nvPr/>
          </p:nvPicPr>
          <p:blipFill>
            <a:blip r:embed="rId4"/>
            <a:stretch>
              <a:fillRect/>
            </a:stretch>
          </p:blipFill>
          <p:spPr>
            <a:xfrm>
              <a:off x="10267322" y="37500"/>
              <a:ext cx="1919725" cy="652707"/>
            </a:xfrm>
            <a:prstGeom prst="rect">
              <a:avLst/>
            </a:prstGeom>
          </p:spPr>
        </p:pic>
      </p:grpSp>
      <p:grpSp>
        <p:nvGrpSpPr>
          <p:cNvPr id="31" name="Group 30">
            <a:extLst>
              <a:ext uri="{FF2B5EF4-FFF2-40B4-BE49-F238E27FC236}">
                <a16:creationId xmlns:a16="http://schemas.microsoft.com/office/drawing/2014/main" id="{C3AA9800-3557-A444-BF08-AB83331F4F89}"/>
              </a:ext>
            </a:extLst>
          </p:cNvPr>
          <p:cNvGrpSpPr/>
          <p:nvPr/>
        </p:nvGrpSpPr>
        <p:grpSpPr>
          <a:xfrm rot="5400000">
            <a:off x="-3093037" y="3057995"/>
            <a:ext cx="6876289" cy="723721"/>
            <a:chOff x="635127" y="1578315"/>
            <a:chExt cx="6100953" cy="723721"/>
          </a:xfrm>
        </p:grpSpPr>
        <p:sp>
          <p:nvSpPr>
            <p:cNvPr id="32" name="Rectangle 31">
              <a:extLst>
                <a:ext uri="{FF2B5EF4-FFF2-40B4-BE49-F238E27FC236}">
                  <a16:creationId xmlns:a16="http://schemas.microsoft.com/office/drawing/2014/main" id="{71C00534-5536-0F48-B6B7-D466B69F2B81}"/>
                </a:ext>
              </a:extLst>
            </p:cNvPr>
            <p:cNvSpPr/>
            <p:nvPr/>
          </p:nvSpPr>
          <p:spPr>
            <a:xfrm>
              <a:off x="640080" y="2071636"/>
              <a:ext cx="6096000" cy="230400"/>
            </a:xfrm>
            <a:prstGeom prst="rect">
              <a:avLst/>
            </a:prstGeom>
            <a:solidFill>
              <a:srgbClr val="9B2A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F406CD2D-AD6A-3644-8CA1-2BF76102EDD3}"/>
                </a:ext>
              </a:extLst>
            </p:cNvPr>
            <p:cNvSpPr/>
            <p:nvPr/>
          </p:nvSpPr>
          <p:spPr>
            <a:xfrm>
              <a:off x="640080" y="1856766"/>
              <a:ext cx="6096000" cy="194400"/>
            </a:xfrm>
            <a:prstGeom prst="rect">
              <a:avLst/>
            </a:prstGeom>
            <a:solidFill>
              <a:srgbClr val="953C5E">
                <a:alpha val="60435"/>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7F12F01B-7CBE-F540-ABCD-639EECDB6E71}"/>
                </a:ext>
              </a:extLst>
            </p:cNvPr>
            <p:cNvSpPr/>
            <p:nvPr/>
          </p:nvSpPr>
          <p:spPr>
            <a:xfrm>
              <a:off x="640080" y="1687588"/>
              <a:ext cx="6096000" cy="158400"/>
            </a:xfrm>
            <a:prstGeom prst="rect">
              <a:avLst/>
            </a:prstGeom>
            <a:solidFill>
              <a:srgbClr val="953C5E">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13ADBC2B-A74F-FB45-9C65-4F57E98C44D0}"/>
                </a:ext>
              </a:extLst>
            </p:cNvPr>
            <p:cNvSpPr/>
            <p:nvPr/>
          </p:nvSpPr>
          <p:spPr>
            <a:xfrm>
              <a:off x="635127" y="1578315"/>
              <a:ext cx="6096000" cy="86400"/>
            </a:xfrm>
            <a:prstGeom prst="rect">
              <a:avLst/>
            </a:prstGeom>
            <a:solidFill>
              <a:srgbClr val="953C5E">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0" name="Picture 39">
            <a:extLst>
              <a:ext uri="{FF2B5EF4-FFF2-40B4-BE49-F238E27FC236}">
                <a16:creationId xmlns:a16="http://schemas.microsoft.com/office/drawing/2014/main" id="{D56F8ADF-E43D-344E-96B2-AD05C4903EDF}"/>
              </a:ext>
            </a:extLst>
          </p:cNvPr>
          <p:cNvPicPr>
            <a:picLocks noChangeAspect="1"/>
          </p:cNvPicPr>
          <p:nvPr/>
        </p:nvPicPr>
        <p:blipFill>
          <a:blip r:embed="rId5"/>
          <a:stretch>
            <a:fillRect/>
          </a:stretch>
        </p:blipFill>
        <p:spPr>
          <a:xfrm>
            <a:off x="-11798" y="5827199"/>
            <a:ext cx="5056136" cy="1029953"/>
          </a:xfrm>
          <a:prstGeom prst="rect">
            <a:avLst/>
          </a:prstGeom>
          <a:effectLst>
            <a:outerShdw blurRad="190500" dist="76200" dir="16200000" rotWithShape="0">
              <a:prstClr val="black">
                <a:alpha val="5000"/>
              </a:prstClr>
            </a:outerShdw>
          </a:effectLst>
        </p:spPr>
      </p:pic>
      <p:sp>
        <p:nvSpPr>
          <p:cNvPr id="60" name="Subtitle 4">
            <a:extLst>
              <a:ext uri="{FF2B5EF4-FFF2-40B4-BE49-F238E27FC236}">
                <a16:creationId xmlns:a16="http://schemas.microsoft.com/office/drawing/2014/main" id="{7867BD34-C3D3-3540-8210-BC5AE4D0C9ED}"/>
              </a:ext>
            </a:extLst>
          </p:cNvPr>
          <p:cNvSpPr txBox="1">
            <a:spLocks/>
          </p:cNvSpPr>
          <p:nvPr/>
        </p:nvSpPr>
        <p:spPr bwMode="auto">
          <a:xfrm rot="19700222">
            <a:off x="7330707" y="5220953"/>
            <a:ext cx="6096000"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algn="ctr" defTabSz="457200" fontAlgn="base">
              <a:spcBef>
                <a:spcPct val="20000"/>
              </a:spcBef>
              <a:spcAft>
                <a:spcPct val="0"/>
              </a:spcAft>
              <a:defRPr/>
            </a:pPr>
            <a:r>
              <a:rPr lang="en-US" sz="5000" b="1">
                <a:solidFill>
                  <a:srgbClr val="9B2A58"/>
                </a:solidFill>
                <a:latin typeface="Arial" panose="020B0604020202020204" pitchFamily="34" charset="0"/>
                <a:ea typeface="ＭＳ Ｐゴシック" pitchFamily="-108" charset="-128"/>
                <a:cs typeface="Arial" panose="020B0604020202020204" pitchFamily="34" charset="0"/>
              </a:rPr>
              <a:t>Key benefits</a:t>
            </a:r>
          </a:p>
        </p:txBody>
      </p:sp>
      <p:pic>
        <p:nvPicPr>
          <p:cNvPr id="21" name="Online Media 3" title="Bethesda-Chevy Chase students on #WhyIB">
            <a:hlinkClick r:id="" action="ppaction://media"/>
            <a:extLst>
              <a:ext uri="{FF2B5EF4-FFF2-40B4-BE49-F238E27FC236}">
                <a16:creationId xmlns:a16="http://schemas.microsoft.com/office/drawing/2014/main" id="{2685D6B9-4B76-404B-9D01-A557BB1F96B7}"/>
              </a:ext>
            </a:extLst>
          </p:cNvPr>
          <p:cNvPicPr>
            <a:picLocks noRot="1" noChangeAspect="1"/>
          </p:cNvPicPr>
          <p:nvPr>
            <a:videoFile r:link="rId1"/>
          </p:nvPr>
        </p:nvPicPr>
        <p:blipFill>
          <a:blip r:embed="rId6"/>
          <a:stretch>
            <a:fillRect/>
          </a:stretch>
        </p:blipFill>
        <p:spPr>
          <a:xfrm>
            <a:off x="1438125" y="1568018"/>
            <a:ext cx="7421362" cy="4193070"/>
          </a:xfrm>
          <a:prstGeom prst="rect">
            <a:avLst/>
          </a:prstGeom>
        </p:spPr>
      </p:pic>
      <p:sp>
        <p:nvSpPr>
          <p:cNvPr id="23" name="TextBox 22">
            <a:extLst>
              <a:ext uri="{FF2B5EF4-FFF2-40B4-BE49-F238E27FC236}">
                <a16:creationId xmlns:a16="http://schemas.microsoft.com/office/drawing/2014/main" id="{5632E600-CB4E-1546-95F8-74D36AC08788}"/>
              </a:ext>
            </a:extLst>
          </p:cNvPr>
          <p:cNvSpPr txBox="1"/>
          <p:nvPr/>
        </p:nvSpPr>
        <p:spPr>
          <a:xfrm>
            <a:off x="1022244" y="793750"/>
            <a:ext cx="6456241" cy="430887"/>
          </a:xfrm>
          <a:prstGeom prst="rect">
            <a:avLst/>
          </a:prstGeom>
          <a:noFill/>
        </p:spPr>
        <p:txBody>
          <a:bodyPr wrap="square" lIns="0" tIns="0" rIns="0" bIns="0" rtlCol="0">
            <a:spAutoFit/>
          </a:bodyPr>
          <a:lstStyle/>
          <a:p>
            <a:r>
              <a:rPr lang="en-US" sz="2800" b="1">
                <a:solidFill>
                  <a:srgbClr val="9B2A58"/>
                </a:solidFill>
                <a:latin typeface="Arial" panose="020B0604020202020204" pitchFamily="34" charset="0"/>
                <a:cs typeface="Arial" panose="020B0604020202020204" pitchFamily="34" charset="0"/>
              </a:rPr>
              <a:t>Americas</a:t>
            </a:r>
          </a:p>
        </p:txBody>
      </p:sp>
      <p:sp>
        <p:nvSpPr>
          <p:cNvPr id="19" name="Subtitle 4">
            <a:extLst>
              <a:ext uri="{FF2B5EF4-FFF2-40B4-BE49-F238E27FC236}">
                <a16:creationId xmlns:a16="http://schemas.microsoft.com/office/drawing/2014/main" id="{86D6C111-1065-8947-96C5-19679ABFD5D5}"/>
              </a:ext>
            </a:extLst>
          </p:cNvPr>
          <p:cNvSpPr txBox="1">
            <a:spLocks/>
          </p:cNvSpPr>
          <p:nvPr/>
        </p:nvSpPr>
        <p:spPr bwMode="auto">
          <a:xfrm>
            <a:off x="989574" y="-2541"/>
            <a:ext cx="9749879"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sz="4800" b="1" spc="-150">
                <a:solidFill>
                  <a:srgbClr val="9B2A58"/>
                </a:solidFill>
                <a:latin typeface="Arial" panose="020B0604020202020204" pitchFamily="34" charset="0"/>
                <a:ea typeface="ＭＳ Ｐゴシック" pitchFamily="-108" charset="-128"/>
                <a:cs typeface="Arial" panose="020B0604020202020204" pitchFamily="34" charset="0"/>
              </a:rPr>
              <a:t>Student testimonials</a:t>
            </a:r>
          </a:p>
        </p:txBody>
      </p:sp>
    </p:spTree>
    <p:extLst>
      <p:ext uri="{BB962C8B-B14F-4D97-AF65-F5344CB8AC3E}">
        <p14:creationId xmlns:p14="http://schemas.microsoft.com/office/powerpoint/2010/main" val="28096653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fill="hold"/>
                                        <p:tgtEl>
                                          <p:spTgt spid="23"/>
                                        </p:tgtEl>
                                        <p:attrNameLst>
                                          <p:attrName>ppt_x</p:attrName>
                                        </p:attrNameLst>
                                      </p:cBhvr>
                                      <p:tavLst>
                                        <p:tav tm="0">
                                          <p:val>
                                            <p:strVal val="0-#ppt_w/2"/>
                                          </p:val>
                                        </p:tav>
                                        <p:tav tm="100000">
                                          <p:val>
                                            <p:strVal val="#ppt_x"/>
                                          </p:val>
                                        </p:tav>
                                      </p:tavLst>
                                    </p:anim>
                                    <p:anim calcmode="lin" valueType="num">
                                      <p:cBhvr additive="base">
                                        <p:cTn id="8" dur="500" fill="hold"/>
                                        <p:tgtEl>
                                          <p:spTgt spid="23"/>
                                        </p:tgtEl>
                                        <p:attrNameLst>
                                          <p:attrName>ppt_y</p:attrName>
                                        </p:attrNameLst>
                                      </p:cBhvr>
                                      <p:tavLst>
                                        <p:tav tm="0">
                                          <p:val>
                                            <p:strVal val="#ppt_y"/>
                                          </p:val>
                                        </p:tav>
                                        <p:tav tm="100000">
                                          <p:val>
                                            <p:strVal val="#ppt_y"/>
                                          </p:val>
                                        </p:tav>
                                      </p:tavLst>
                                    </p:anim>
                                  </p:childTnLst>
                                </p:cTn>
                              </p:par>
                              <p:par>
                                <p:cTn id="9" presetID="21" presetClass="entr" presetSubtype="1" fill="hold" grpId="0" nodeType="withEffect">
                                  <p:stCondLst>
                                    <p:cond delay="0"/>
                                  </p:stCondLst>
                                  <p:childTnLst>
                                    <p:set>
                                      <p:cBhvr>
                                        <p:cTn id="10" dur="1" fill="hold">
                                          <p:stCondLst>
                                            <p:cond delay="0"/>
                                          </p:stCondLst>
                                        </p:cTn>
                                        <p:tgtEl>
                                          <p:spTgt spid="38"/>
                                        </p:tgtEl>
                                        <p:attrNameLst>
                                          <p:attrName>style.visibility</p:attrName>
                                        </p:attrNameLst>
                                      </p:cBhvr>
                                      <p:to>
                                        <p:strVal val="visible"/>
                                      </p:to>
                                    </p:set>
                                    <p:animEffect transition="in" filter="wheel(1)">
                                      <p:cBhvr>
                                        <p:cTn id="11" dur="2000"/>
                                        <p:tgtEl>
                                          <p:spTgt spid="38"/>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60"/>
                                        </p:tgtEl>
                                        <p:attrNameLst>
                                          <p:attrName>style.visibility</p:attrName>
                                        </p:attrNameLst>
                                      </p:cBhvr>
                                      <p:to>
                                        <p:strVal val="visible"/>
                                      </p:to>
                                    </p:set>
                                    <p:animEffect transition="in" filter="fade">
                                      <p:cBhvr>
                                        <p:cTn id="14" dur="1000"/>
                                        <p:tgtEl>
                                          <p:spTgt spid="60"/>
                                        </p:tgtEl>
                                      </p:cBhvr>
                                    </p:animEffect>
                                  </p:childTnLst>
                                </p:cTn>
                              </p:par>
                              <p:par>
                                <p:cTn id="15" presetID="12" presetClass="entr" presetSubtype="4" fill="hold" nodeType="withEffect">
                                  <p:stCondLst>
                                    <p:cond delay="0"/>
                                  </p:stCondLst>
                                  <p:childTnLst>
                                    <p:set>
                                      <p:cBhvr>
                                        <p:cTn id="16" dur="1" fill="hold">
                                          <p:stCondLst>
                                            <p:cond delay="0"/>
                                          </p:stCondLst>
                                        </p:cTn>
                                        <p:tgtEl>
                                          <p:spTgt spid="25"/>
                                        </p:tgtEl>
                                        <p:attrNameLst>
                                          <p:attrName>style.visibility</p:attrName>
                                        </p:attrNameLst>
                                      </p:cBhvr>
                                      <p:to>
                                        <p:strVal val="visible"/>
                                      </p:to>
                                    </p:set>
                                    <p:anim calcmode="lin" valueType="num">
                                      <p:cBhvr additive="base">
                                        <p:cTn id="17" dur="1000"/>
                                        <p:tgtEl>
                                          <p:spTgt spid="25"/>
                                        </p:tgtEl>
                                        <p:attrNameLst>
                                          <p:attrName>ppt_y</p:attrName>
                                        </p:attrNameLst>
                                      </p:cBhvr>
                                      <p:tavLst>
                                        <p:tav tm="0">
                                          <p:val>
                                            <p:strVal val="#ppt_y+#ppt_h*1.125000"/>
                                          </p:val>
                                        </p:tav>
                                        <p:tav tm="100000">
                                          <p:val>
                                            <p:strVal val="#ppt_y"/>
                                          </p:val>
                                        </p:tav>
                                      </p:tavLst>
                                    </p:anim>
                                    <p:animEffect transition="in" filter="wipe(up)">
                                      <p:cBhvr>
                                        <p:cTn id="18" dur="1000"/>
                                        <p:tgtEl>
                                          <p:spTgt spid="25"/>
                                        </p:tgtEl>
                                      </p:cBhvr>
                                    </p:animEffect>
                                  </p:childTnLst>
                                </p:cTn>
                              </p:par>
                            </p:childTnLst>
                          </p:cTn>
                        </p:par>
                      </p:childTnLst>
                    </p:cTn>
                  </p:par>
                  <p:par>
                    <p:cTn id="19" fill="hold">
                      <p:stCondLst>
                        <p:cond delay="indefinite"/>
                      </p:stCondLst>
                      <p:childTnLst>
                        <p:par>
                          <p:cTn id="20" fill="hold">
                            <p:stCondLst>
                              <p:cond delay="0"/>
                            </p:stCondLst>
                            <p:childTnLst>
                              <p:par>
                                <p:cTn id="21" presetID="1" presetClass="mediacall" presetSubtype="0" fill="hold" nodeType="clickEffect">
                                  <p:stCondLst>
                                    <p:cond delay="0"/>
                                  </p:stCondLst>
                                  <p:childTnLst>
                                    <p:cmd type="call" cmd="playFrom(0.0)">
                                      <p:cBhvr>
                                        <p:cTn id="22"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23" restart="whenNotActive" fill="hold" evtFilter="cancelBubble" nodeType="interactiveSeq">
                <p:stCondLst>
                  <p:cond evt="onClick" delay="0">
                    <p:tgtEl>
                      <p:spTgt spid="21"/>
                    </p:tgtEl>
                  </p:cond>
                </p:stCondLst>
                <p:endSync evt="end" delay="0">
                  <p:rtn val="all"/>
                </p:endSync>
                <p:childTnLst>
                  <p:par>
                    <p:cTn id="24" fill="hold">
                      <p:stCondLst>
                        <p:cond delay="0"/>
                      </p:stCondLst>
                      <p:childTnLst>
                        <p:par>
                          <p:cTn id="25" fill="hold">
                            <p:stCondLst>
                              <p:cond delay="0"/>
                            </p:stCondLst>
                            <p:childTnLst>
                              <p:par>
                                <p:cTn id="26" presetID="2" presetClass="mediacall" presetSubtype="0" fill="hold" nodeType="clickEffect">
                                  <p:stCondLst>
                                    <p:cond delay="0"/>
                                  </p:stCondLst>
                                  <p:childTnLst>
                                    <p:cmd type="call" cmd="togglePause">
                                      <p:cBhvr>
                                        <p:cTn id="27" dur="1" fill="hold"/>
                                        <p:tgtEl>
                                          <p:spTgt spid="21"/>
                                        </p:tgtEl>
                                      </p:cBhvr>
                                    </p:cmd>
                                  </p:childTnLst>
                                </p:cTn>
                              </p:par>
                            </p:childTnLst>
                          </p:cTn>
                        </p:par>
                      </p:childTnLst>
                    </p:cTn>
                  </p:par>
                </p:childTnLst>
              </p:cTn>
              <p:nextCondLst>
                <p:cond evt="onClick" delay="0">
                  <p:tgtEl>
                    <p:spTgt spid="21"/>
                  </p:tgtEl>
                </p:cond>
              </p:nextCondLst>
            </p:seq>
            <p:video>
              <p:cMediaNode vol="80000">
                <p:cTn id="28" fill="hold" display="0">
                  <p:stCondLst>
                    <p:cond delay="indefinite"/>
                  </p:stCondLst>
                </p:cTn>
                <p:tgtEl>
                  <p:spTgt spid="21"/>
                </p:tgtEl>
              </p:cMediaNode>
            </p:video>
          </p:childTnLst>
        </p:cTn>
      </p:par>
    </p:tnLst>
    <p:bldLst>
      <p:bldP spid="38" grpId="0" animBg="1"/>
      <p:bldP spid="60" grpId="0"/>
      <p:bldP spid="23"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AE62D7C2-0D32-A04D-A1A1-977039EFE8E8}"/>
              </a:ext>
            </a:extLst>
          </p:cNvPr>
          <p:cNvSpPr/>
          <p:nvPr/>
        </p:nvSpPr>
        <p:spPr>
          <a:xfrm>
            <a:off x="1022984" y="1413320"/>
            <a:ext cx="8251645" cy="4489006"/>
          </a:xfrm>
          <a:prstGeom prst="rect">
            <a:avLst/>
          </a:prstGeom>
          <a:solidFill>
            <a:schemeClr val="bg1"/>
          </a:solidFill>
          <a:ln w="12700">
            <a:solidFill>
              <a:srgbClr val="9B2A5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a:extLst>
              <a:ext uri="{FF2B5EF4-FFF2-40B4-BE49-F238E27FC236}">
                <a16:creationId xmlns:a16="http://schemas.microsoft.com/office/drawing/2014/main" id="{2DDBF2FF-5E2E-D54B-8127-B98C90CD4BD1}"/>
              </a:ext>
            </a:extLst>
          </p:cNvPr>
          <p:cNvPicPr>
            <a:picLocks noChangeAspect="1"/>
          </p:cNvPicPr>
          <p:nvPr/>
        </p:nvPicPr>
        <p:blipFill rotWithShape="1">
          <a:blip r:embed="rId3"/>
          <a:srcRect l="69694" t="64853"/>
          <a:stretch/>
        </p:blipFill>
        <p:spPr>
          <a:xfrm>
            <a:off x="8497078" y="4447592"/>
            <a:ext cx="3694922" cy="2410408"/>
          </a:xfrm>
          <a:prstGeom prst="rect">
            <a:avLst/>
          </a:prstGeom>
        </p:spPr>
      </p:pic>
      <p:grpSp>
        <p:nvGrpSpPr>
          <p:cNvPr id="26" name="Group 25">
            <a:extLst>
              <a:ext uri="{FF2B5EF4-FFF2-40B4-BE49-F238E27FC236}">
                <a16:creationId xmlns:a16="http://schemas.microsoft.com/office/drawing/2014/main" id="{ECD57FCC-D09C-8340-8541-357BFDAD1F63}"/>
              </a:ext>
            </a:extLst>
          </p:cNvPr>
          <p:cNvGrpSpPr/>
          <p:nvPr/>
        </p:nvGrpSpPr>
        <p:grpSpPr>
          <a:xfrm>
            <a:off x="10218420" y="-1"/>
            <a:ext cx="1973580" cy="699733"/>
            <a:chOff x="10218420" y="-1"/>
            <a:chExt cx="1973580" cy="699733"/>
          </a:xfrm>
        </p:grpSpPr>
        <p:grpSp>
          <p:nvGrpSpPr>
            <p:cNvPr id="27" name="Group 26">
              <a:extLst>
                <a:ext uri="{FF2B5EF4-FFF2-40B4-BE49-F238E27FC236}">
                  <a16:creationId xmlns:a16="http://schemas.microsoft.com/office/drawing/2014/main" id="{D15ED19F-54E7-A84F-98CD-6D38B98D1F72}"/>
                </a:ext>
              </a:extLst>
            </p:cNvPr>
            <p:cNvGrpSpPr/>
            <p:nvPr/>
          </p:nvGrpSpPr>
          <p:grpSpPr>
            <a:xfrm>
              <a:off x="10218420" y="-1"/>
              <a:ext cx="1973580" cy="699733"/>
              <a:chOff x="10218420" y="-1"/>
              <a:chExt cx="1973580" cy="699733"/>
            </a:xfrm>
          </p:grpSpPr>
          <p:sp>
            <p:nvSpPr>
              <p:cNvPr id="29" name="Oval 28">
                <a:extLst>
                  <a:ext uri="{FF2B5EF4-FFF2-40B4-BE49-F238E27FC236}">
                    <a16:creationId xmlns:a16="http://schemas.microsoft.com/office/drawing/2014/main" id="{88F92C2E-DD7B-4C4C-BA92-D8D9262ED875}"/>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6CE6FC09-3AD6-7B47-8CC0-2F4BF27192A2}"/>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8" name="Picture 27">
              <a:extLst>
                <a:ext uri="{FF2B5EF4-FFF2-40B4-BE49-F238E27FC236}">
                  <a16:creationId xmlns:a16="http://schemas.microsoft.com/office/drawing/2014/main" id="{F651F2A6-2AF6-7E4E-A915-488E19D6C8A6}"/>
                </a:ext>
              </a:extLst>
            </p:cNvPr>
            <p:cNvPicPr>
              <a:picLocks noChangeAspect="1"/>
            </p:cNvPicPr>
            <p:nvPr/>
          </p:nvPicPr>
          <p:blipFill>
            <a:blip r:embed="rId4"/>
            <a:stretch>
              <a:fillRect/>
            </a:stretch>
          </p:blipFill>
          <p:spPr>
            <a:xfrm>
              <a:off x="10267322" y="37500"/>
              <a:ext cx="1919725" cy="652707"/>
            </a:xfrm>
            <a:prstGeom prst="rect">
              <a:avLst/>
            </a:prstGeom>
          </p:spPr>
        </p:pic>
      </p:grpSp>
      <p:grpSp>
        <p:nvGrpSpPr>
          <p:cNvPr id="31" name="Group 30">
            <a:extLst>
              <a:ext uri="{FF2B5EF4-FFF2-40B4-BE49-F238E27FC236}">
                <a16:creationId xmlns:a16="http://schemas.microsoft.com/office/drawing/2014/main" id="{C3AA9800-3557-A444-BF08-AB83331F4F89}"/>
              </a:ext>
            </a:extLst>
          </p:cNvPr>
          <p:cNvGrpSpPr/>
          <p:nvPr/>
        </p:nvGrpSpPr>
        <p:grpSpPr>
          <a:xfrm rot="5400000">
            <a:off x="-3093037" y="3057995"/>
            <a:ext cx="6876289" cy="723721"/>
            <a:chOff x="635127" y="1578315"/>
            <a:chExt cx="6100953" cy="723721"/>
          </a:xfrm>
        </p:grpSpPr>
        <p:sp>
          <p:nvSpPr>
            <p:cNvPr id="32" name="Rectangle 31">
              <a:extLst>
                <a:ext uri="{FF2B5EF4-FFF2-40B4-BE49-F238E27FC236}">
                  <a16:creationId xmlns:a16="http://schemas.microsoft.com/office/drawing/2014/main" id="{71C00534-5536-0F48-B6B7-D466B69F2B81}"/>
                </a:ext>
              </a:extLst>
            </p:cNvPr>
            <p:cNvSpPr/>
            <p:nvPr/>
          </p:nvSpPr>
          <p:spPr>
            <a:xfrm>
              <a:off x="640080" y="2071636"/>
              <a:ext cx="6096000" cy="230400"/>
            </a:xfrm>
            <a:prstGeom prst="rect">
              <a:avLst/>
            </a:prstGeom>
            <a:solidFill>
              <a:srgbClr val="9B2A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F406CD2D-AD6A-3644-8CA1-2BF76102EDD3}"/>
                </a:ext>
              </a:extLst>
            </p:cNvPr>
            <p:cNvSpPr/>
            <p:nvPr/>
          </p:nvSpPr>
          <p:spPr>
            <a:xfrm>
              <a:off x="640080" y="1856766"/>
              <a:ext cx="6096000" cy="194400"/>
            </a:xfrm>
            <a:prstGeom prst="rect">
              <a:avLst/>
            </a:prstGeom>
            <a:solidFill>
              <a:srgbClr val="953C5E">
                <a:alpha val="60435"/>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7F12F01B-7CBE-F540-ABCD-639EECDB6E71}"/>
                </a:ext>
              </a:extLst>
            </p:cNvPr>
            <p:cNvSpPr/>
            <p:nvPr/>
          </p:nvSpPr>
          <p:spPr>
            <a:xfrm>
              <a:off x="640080" y="1687588"/>
              <a:ext cx="6096000" cy="158400"/>
            </a:xfrm>
            <a:prstGeom prst="rect">
              <a:avLst/>
            </a:prstGeom>
            <a:solidFill>
              <a:srgbClr val="953C5E">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13ADBC2B-A74F-FB45-9C65-4F57E98C44D0}"/>
                </a:ext>
              </a:extLst>
            </p:cNvPr>
            <p:cNvSpPr/>
            <p:nvPr/>
          </p:nvSpPr>
          <p:spPr>
            <a:xfrm>
              <a:off x="635127" y="1578315"/>
              <a:ext cx="6096000" cy="86400"/>
            </a:xfrm>
            <a:prstGeom prst="rect">
              <a:avLst/>
            </a:prstGeom>
            <a:solidFill>
              <a:srgbClr val="953C5E">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0" name="Picture 39">
            <a:extLst>
              <a:ext uri="{FF2B5EF4-FFF2-40B4-BE49-F238E27FC236}">
                <a16:creationId xmlns:a16="http://schemas.microsoft.com/office/drawing/2014/main" id="{D56F8ADF-E43D-344E-96B2-AD05C4903EDF}"/>
              </a:ext>
            </a:extLst>
          </p:cNvPr>
          <p:cNvPicPr>
            <a:picLocks noChangeAspect="1"/>
          </p:cNvPicPr>
          <p:nvPr/>
        </p:nvPicPr>
        <p:blipFill>
          <a:blip r:embed="rId5"/>
          <a:stretch>
            <a:fillRect/>
          </a:stretch>
        </p:blipFill>
        <p:spPr>
          <a:xfrm>
            <a:off x="-11798" y="5827199"/>
            <a:ext cx="5056136" cy="1029953"/>
          </a:xfrm>
          <a:prstGeom prst="rect">
            <a:avLst/>
          </a:prstGeom>
          <a:effectLst>
            <a:outerShdw blurRad="190500" dist="76200" dir="16200000" rotWithShape="0">
              <a:prstClr val="black">
                <a:alpha val="5000"/>
              </a:prstClr>
            </a:outerShdw>
          </a:effectLst>
        </p:spPr>
      </p:pic>
      <p:sp>
        <p:nvSpPr>
          <p:cNvPr id="60" name="Subtitle 4">
            <a:extLst>
              <a:ext uri="{FF2B5EF4-FFF2-40B4-BE49-F238E27FC236}">
                <a16:creationId xmlns:a16="http://schemas.microsoft.com/office/drawing/2014/main" id="{7867BD34-C3D3-3540-8210-BC5AE4D0C9ED}"/>
              </a:ext>
            </a:extLst>
          </p:cNvPr>
          <p:cNvSpPr txBox="1">
            <a:spLocks/>
          </p:cNvSpPr>
          <p:nvPr/>
        </p:nvSpPr>
        <p:spPr bwMode="auto">
          <a:xfrm rot="19700222">
            <a:off x="7330707" y="5220953"/>
            <a:ext cx="6096000"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algn="ctr" defTabSz="457200" fontAlgn="base">
              <a:spcBef>
                <a:spcPct val="20000"/>
              </a:spcBef>
              <a:spcAft>
                <a:spcPct val="0"/>
              </a:spcAft>
              <a:defRPr/>
            </a:pPr>
            <a:r>
              <a:rPr lang="en-US" sz="5000" b="1">
                <a:solidFill>
                  <a:srgbClr val="9B2A58"/>
                </a:solidFill>
                <a:latin typeface="Arial" panose="020B0604020202020204" pitchFamily="34" charset="0"/>
                <a:ea typeface="ＭＳ Ｐゴシック" pitchFamily="-108" charset="-128"/>
                <a:cs typeface="Arial" panose="020B0604020202020204" pitchFamily="34" charset="0"/>
              </a:rPr>
              <a:t>Key benefits</a:t>
            </a:r>
          </a:p>
        </p:txBody>
      </p:sp>
      <p:pic>
        <p:nvPicPr>
          <p:cNvPr id="20" name="Online Media 2" title="Meade High School alumni on #WhyIB">
            <a:hlinkClick r:id="" action="ppaction://media"/>
            <a:extLst>
              <a:ext uri="{FF2B5EF4-FFF2-40B4-BE49-F238E27FC236}">
                <a16:creationId xmlns:a16="http://schemas.microsoft.com/office/drawing/2014/main" id="{CC39B151-12D5-1A46-AD33-91AED5D15F77}"/>
              </a:ext>
            </a:extLst>
          </p:cNvPr>
          <p:cNvPicPr>
            <a:picLocks noRot="1" noChangeAspect="1"/>
          </p:cNvPicPr>
          <p:nvPr>
            <a:videoFile r:link="rId1"/>
          </p:nvPr>
        </p:nvPicPr>
        <p:blipFill>
          <a:blip r:embed="rId6"/>
          <a:stretch>
            <a:fillRect/>
          </a:stretch>
        </p:blipFill>
        <p:spPr>
          <a:xfrm>
            <a:off x="1438125" y="1567169"/>
            <a:ext cx="7421362" cy="4193069"/>
          </a:xfrm>
          <a:prstGeom prst="rect">
            <a:avLst/>
          </a:prstGeom>
        </p:spPr>
      </p:pic>
      <p:sp>
        <p:nvSpPr>
          <p:cNvPr id="23" name="TextBox 22">
            <a:extLst>
              <a:ext uri="{FF2B5EF4-FFF2-40B4-BE49-F238E27FC236}">
                <a16:creationId xmlns:a16="http://schemas.microsoft.com/office/drawing/2014/main" id="{BB75ABED-8695-3642-89FC-10D1C06A28C4}"/>
              </a:ext>
            </a:extLst>
          </p:cNvPr>
          <p:cNvSpPr txBox="1"/>
          <p:nvPr/>
        </p:nvSpPr>
        <p:spPr>
          <a:xfrm>
            <a:off x="1022244" y="793750"/>
            <a:ext cx="6456241" cy="430887"/>
          </a:xfrm>
          <a:prstGeom prst="rect">
            <a:avLst/>
          </a:prstGeom>
          <a:noFill/>
        </p:spPr>
        <p:txBody>
          <a:bodyPr wrap="square" lIns="0" tIns="0" rIns="0" bIns="0" rtlCol="0">
            <a:spAutoFit/>
          </a:bodyPr>
          <a:lstStyle/>
          <a:p>
            <a:r>
              <a:rPr lang="en-US" sz="2800" b="1">
                <a:solidFill>
                  <a:srgbClr val="9B2A58"/>
                </a:solidFill>
                <a:latin typeface="Arial" panose="020B0604020202020204" pitchFamily="34" charset="0"/>
                <a:cs typeface="Arial" panose="020B0604020202020204" pitchFamily="34" charset="0"/>
              </a:rPr>
              <a:t>Americas</a:t>
            </a:r>
          </a:p>
        </p:txBody>
      </p:sp>
      <p:sp>
        <p:nvSpPr>
          <p:cNvPr id="19" name="Subtitle 4">
            <a:extLst>
              <a:ext uri="{FF2B5EF4-FFF2-40B4-BE49-F238E27FC236}">
                <a16:creationId xmlns:a16="http://schemas.microsoft.com/office/drawing/2014/main" id="{AEE85EA7-E950-3E4D-9410-EF16310C286C}"/>
              </a:ext>
            </a:extLst>
          </p:cNvPr>
          <p:cNvSpPr txBox="1">
            <a:spLocks/>
          </p:cNvSpPr>
          <p:nvPr/>
        </p:nvSpPr>
        <p:spPr bwMode="auto">
          <a:xfrm>
            <a:off x="989574" y="-2541"/>
            <a:ext cx="9749879"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sz="4800" b="1" spc="-150">
                <a:solidFill>
                  <a:srgbClr val="9B2A58"/>
                </a:solidFill>
                <a:latin typeface="Arial" panose="020B0604020202020204" pitchFamily="34" charset="0"/>
                <a:ea typeface="ＭＳ Ｐゴシック" pitchFamily="-108" charset="-128"/>
                <a:cs typeface="Arial" panose="020B0604020202020204" pitchFamily="34" charset="0"/>
              </a:rPr>
              <a:t>Student testimonials</a:t>
            </a:r>
          </a:p>
        </p:txBody>
      </p:sp>
    </p:spTree>
    <p:extLst>
      <p:ext uri="{BB962C8B-B14F-4D97-AF65-F5344CB8AC3E}">
        <p14:creationId xmlns:p14="http://schemas.microsoft.com/office/powerpoint/2010/main" val="18449799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fill="hold"/>
                                        <p:tgtEl>
                                          <p:spTgt spid="23"/>
                                        </p:tgtEl>
                                        <p:attrNameLst>
                                          <p:attrName>ppt_x</p:attrName>
                                        </p:attrNameLst>
                                      </p:cBhvr>
                                      <p:tavLst>
                                        <p:tav tm="0">
                                          <p:val>
                                            <p:strVal val="0-#ppt_w/2"/>
                                          </p:val>
                                        </p:tav>
                                        <p:tav tm="100000">
                                          <p:val>
                                            <p:strVal val="#ppt_x"/>
                                          </p:val>
                                        </p:tav>
                                      </p:tavLst>
                                    </p:anim>
                                    <p:anim calcmode="lin" valueType="num">
                                      <p:cBhvr additive="base">
                                        <p:cTn id="8" dur="500" fill="hold"/>
                                        <p:tgtEl>
                                          <p:spTgt spid="23"/>
                                        </p:tgtEl>
                                        <p:attrNameLst>
                                          <p:attrName>ppt_y</p:attrName>
                                        </p:attrNameLst>
                                      </p:cBhvr>
                                      <p:tavLst>
                                        <p:tav tm="0">
                                          <p:val>
                                            <p:strVal val="#ppt_y"/>
                                          </p:val>
                                        </p:tav>
                                        <p:tav tm="100000">
                                          <p:val>
                                            <p:strVal val="#ppt_y"/>
                                          </p:val>
                                        </p:tav>
                                      </p:tavLst>
                                    </p:anim>
                                  </p:childTnLst>
                                </p:cTn>
                              </p:par>
                              <p:par>
                                <p:cTn id="9" presetID="21" presetClass="entr" presetSubtype="1" fill="hold" grpId="0" nodeType="withEffect">
                                  <p:stCondLst>
                                    <p:cond delay="0"/>
                                  </p:stCondLst>
                                  <p:childTnLst>
                                    <p:set>
                                      <p:cBhvr>
                                        <p:cTn id="10" dur="1" fill="hold">
                                          <p:stCondLst>
                                            <p:cond delay="0"/>
                                          </p:stCondLst>
                                        </p:cTn>
                                        <p:tgtEl>
                                          <p:spTgt spid="38"/>
                                        </p:tgtEl>
                                        <p:attrNameLst>
                                          <p:attrName>style.visibility</p:attrName>
                                        </p:attrNameLst>
                                      </p:cBhvr>
                                      <p:to>
                                        <p:strVal val="visible"/>
                                      </p:to>
                                    </p:set>
                                    <p:animEffect transition="in" filter="wheel(1)">
                                      <p:cBhvr>
                                        <p:cTn id="11" dur="2000"/>
                                        <p:tgtEl>
                                          <p:spTgt spid="38"/>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60"/>
                                        </p:tgtEl>
                                        <p:attrNameLst>
                                          <p:attrName>style.visibility</p:attrName>
                                        </p:attrNameLst>
                                      </p:cBhvr>
                                      <p:to>
                                        <p:strVal val="visible"/>
                                      </p:to>
                                    </p:set>
                                    <p:animEffect transition="in" filter="fade">
                                      <p:cBhvr>
                                        <p:cTn id="14" dur="1000"/>
                                        <p:tgtEl>
                                          <p:spTgt spid="60"/>
                                        </p:tgtEl>
                                      </p:cBhvr>
                                    </p:animEffect>
                                  </p:childTnLst>
                                </p:cTn>
                              </p:par>
                              <p:par>
                                <p:cTn id="15" presetID="12" presetClass="entr" presetSubtype="4" fill="hold" nodeType="withEffect">
                                  <p:stCondLst>
                                    <p:cond delay="0"/>
                                  </p:stCondLst>
                                  <p:childTnLst>
                                    <p:set>
                                      <p:cBhvr>
                                        <p:cTn id="16" dur="1" fill="hold">
                                          <p:stCondLst>
                                            <p:cond delay="0"/>
                                          </p:stCondLst>
                                        </p:cTn>
                                        <p:tgtEl>
                                          <p:spTgt spid="25"/>
                                        </p:tgtEl>
                                        <p:attrNameLst>
                                          <p:attrName>style.visibility</p:attrName>
                                        </p:attrNameLst>
                                      </p:cBhvr>
                                      <p:to>
                                        <p:strVal val="visible"/>
                                      </p:to>
                                    </p:set>
                                    <p:anim calcmode="lin" valueType="num">
                                      <p:cBhvr additive="base">
                                        <p:cTn id="17" dur="1000"/>
                                        <p:tgtEl>
                                          <p:spTgt spid="25"/>
                                        </p:tgtEl>
                                        <p:attrNameLst>
                                          <p:attrName>ppt_y</p:attrName>
                                        </p:attrNameLst>
                                      </p:cBhvr>
                                      <p:tavLst>
                                        <p:tav tm="0">
                                          <p:val>
                                            <p:strVal val="#ppt_y+#ppt_h*1.125000"/>
                                          </p:val>
                                        </p:tav>
                                        <p:tav tm="100000">
                                          <p:val>
                                            <p:strVal val="#ppt_y"/>
                                          </p:val>
                                        </p:tav>
                                      </p:tavLst>
                                    </p:anim>
                                    <p:animEffect transition="in" filter="wipe(up)">
                                      <p:cBhvr>
                                        <p:cTn id="18" dur="1000"/>
                                        <p:tgtEl>
                                          <p:spTgt spid="25"/>
                                        </p:tgtEl>
                                      </p:cBhvr>
                                    </p:animEffect>
                                  </p:childTnLst>
                                </p:cTn>
                              </p:par>
                            </p:childTnLst>
                          </p:cTn>
                        </p:par>
                      </p:childTnLst>
                    </p:cTn>
                  </p:par>
                  <p:par>
                    <p:cTn id="19" fill="hold">
                      <p:stCondLst>
                        <p:cond delay="indefinite"/>
                      </p:stCondLst>
                      <p:childTnLst>
                        <p:par>
                          <p:cTn id="20" fill="hold">
                            <p:stCondLst>
                              <p:cond delay="0"/>
                            </p:stCondLst>
                            <p:childTnLst>
                              <p:par>
                                <p:cTn id="21" presetID="1" presetClass="mediacall" presetSubtype="0" fill="hold" nodeType="clickEffect">
                                  <p:stCondLst>
                                    <p:cond delay="0"/>
                                  </p:stCondLst>
                                  <p:childTnLst>
                                    <p:cmd type="call" cmd="playFrom(0.0)">
                                      <p:cBhvr>
                                        <p:cTn id="22"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23" restart="whenNotActive" fill="hold" evtFilter="cancelBubble" nodeType="interactiveSeq">
                <p:stCondLst>
                  <p:cond evt="onClick" delay="0">
                    <p:tgtEl>
                      <p:spTgt spid="20"/>
                    </p:tgtEl>
                  </p:cond>
                </p:stCondLst>
                <p:endSync evt="end" delay="0">
                  <p:rtn val="all"/>
                </p:endSync>
                <p:childTnLst>
                  <p:par>
                    <p:cTn id="24" fill="hold">
                      <p:stCondLst>
                        <p:cond delay="0"/>
                      </p:stCondLst>
                      <p:childTnLst>
                        <p:par>
                          <p:cTn id="25" fill="hold">
                            <p:stCondLst>
                              <p:cond delay="0"/>
                            </p:stCondLst>
                            <p:childTnLst>
                              <p:par>
                                <p:cTn id="26" presetID="2" presetClass="mediacall" presetSubtype="0" fill="hold" nodeType="clickEffect">
                                  <p:stCondLst>
                                    <p:cond delay="0"/>
                                  </p:stCondLst>
                                  <p:childTnLst>
                                    <p:cmd type="call" cmd="togglePause">
                                      <p:cBhvr>
                                        <p:cTn id="27" dur="1" fill="hold"/>
                                        <p:tgtEl>
                                          <p:spTgt spid="20"/>
                                        </p:tgtEl>
                                      </p:cBhvr>
                                    </p:cmd>
                                  </p:childTnLst>
                                </p:cTn>
                              </p:par>
                            </p:childTnLst>
                          </p:cTn>
                        </p:par>
                      </p:childTnLst>
                    </p:cTn>
                  </p:par>
                </p:childTnLst>
              </p:cTn>
              <p:nextCondLst>
                <p:cond evt="onClick" delay="0">
                  <p:tgtEl>
                    <p:spTgt spid="20"/>
                  </p:tgtEl>
                </p:cond>
              </p:nextCondLst>
            </p:seq>
            <p:video>
              <p:cMediaNode vol="80000">
                <p:cTn id="28" fill="hold" display="0">
                  <p:stCondLst>
                    <p:cond delay="indefinite"/>
                  </p:stCondLst>
                </p:cTn>
                <p:tgtEl>
                  <p:spTgt spid="20"/>
                </p:tgtEl>
              </p:cMediaNode>
            </p:video>
          </p:childTnLst>
        </p:cTn>
      </p:par>
    </p:tnLst>
    <p:bldLst>
      <p:bldP spid="38" grpId="0" animBg="1"/>
      <p:bldP spid="60" grpId="0"/>
      <p:bldP spid="23"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AE62D7C2-0D32-A04D-A1A1-977039EFE8E8}"/>
              </a:ext>
            </a:extLst>
          </p:cNvPr>
          <p:cNvSpPr/>
          <p:nvPr/>
        </p:nvSpPr>
        <p:spPr>
          <a:xfrm>
            <a:off x="1022984" y="1413320"/>
            <a:ext cx="8251645" cy="4489006"/>
          </a:xfrm>
          <a:prstGeom prst="rect">
            <a:avLst/>
          </a:prstGeom>
          <a:solidFill>
            <a:schemeClr val="bg1"/>
          </a:solidFill>
          <a:ln w="12700">
            <a:solidFill>
              <a:srgbClr val="9B2A5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a:extLst>
              <a:ext uri="{FF2B5EF4-FFF2-40B4-BE49-F238E27FC236}">
                <a16:creationId xmlns:a16="http://schemas.microsoft.com/office/drawing/2014/main" id="{2DDBF2FF-5E2E-D54B-8127-B98C90CD4BD1}"/>
              </a:ext>
            </a:extLst>
          </p:cNvPr>
          <p:cNvPicPr>
            <a:picLocks noChangeAspect="1"/>
          </p:cNvPicPr>
          <p:nvPr/>
        </p:nvPicPr>
        <p:blipFill rotWithShape="1">
          <a:blip r:embed="rId3"/>
          <a:srcRect l="69694" t="64853"/>
          <a:stretch/>
        </p:blipFill>
        <p:spPr>
          <a:xfrm>
            <a:off x="8497078" y="4447592"/>
            <a:ext cx="3694922" cy="2410408"/>
          </a:xfrm>
          <a:prstGeom prst="rect">
            <a:avLst/>
          </a:prstGeom>
        </p:spPr>
      </p:pic>
      <p:grpSp>
        <p:nvGrpSpPr>
          <p:cNvPr id="26" name="Group 25">
            <a:extLst>
              <a:ext uri="{FF2B5EF4-FFF2-40B4-BE49-F238E27FC236}">
                <a16:creationId xmlns:a16="http://schemas.microsoft.com/office/drawing/2014/main" id="{ECD57FCC-D09C-8340-8541-357BFDAD1F63}"/>
              </a:ext>
            </a:extLst>
          </p:cNvPr>
          <p:cNvGrpSpPr/>
          <p:nvPr/>
        </p:nvGrpSpPr>
        <p:grpSpPr>
          <a:xfrm>
            <a:off x="10218420" y="-1"/>
            <a:ext cx="1973580" cy="699733"/>
            <a:chOff x="10218420" y="-1"/>
            <a:chExt cx="1973580" cy="699733"/>
          </a:xfrm>
        </p:grpSpPr>
        <p:grpSp>
          <p:nvGrpSpPr>
            <p:cNvPr id="27" name="Group 26">
              <a:extLst>
                <a:ext uri="{FF2B5EF4-FFF2-40B4-BE49-F238E27FC236}">
                  <a16:creationId xmlns:a16="http://schemas.microsoft.com/office/drawing/2014/main" id="{D15ED19F-54E7-A84F-98CD-6D38B98D1F72}"/>
                </a:ext>
              </a:extLst>
            </p:cNvPr>
            <p:cNvGrpSpPr/>
            <p:nvPr/>
          </p:nvGrpSpPr>
          <p:grpSpPr>
            <a:xfrm>
              <a:off x="10218420" y="-1"/>
              <a:ext cx="1973580" cy="699733"/>
              <a:chOff x="10218420" y="-1"/>
              <a:chExt cx="1973580" cy="699733"/>
            </a:xfrm>
          </p:grpSpPr>
          <p:sp>
            <p:nvSpPr>
              <p:cNvPr id="29" name="Oval 28">
                <a:extLst>
                  <a:ext uri="{FF2B5EF4-FFF2-40B4-BE49-F238E27FC236}">
                    <a16:creationId xmlns:a16="http://schemas.microsoft.com/office/drawing/2014/main" id="{88F92C2E-DD7B-4C4C-BA92-D8D9262ED875}"/>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6CE6FC09-3AD6-7B47-8CC0-2F4BF27192A2}"/>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8" name="Picture 27">
              <a:extLst>
                <a:ext uri="{FF2B5EF4-FFF2-40B4-BE49-F238E27FC236}">
                  <a16:creationId xmlns:a16="http://schemas.microsoft.com/office/drawing/2014/main" id="{F651F2A6-2AF6-7E4E-A915-488E19D6C8A6}"/>
                </a:ext>
              </a:extLst>
            </p:cNvPr>
            <p:cNvPicPr>
              <a:picLocks noChangeAspect="1"/>
            </p:cNvPicPr>
            <p:nvPr/>
          </p:nvPicPr>
          <p:blipFill>
            <a:blip r:embed="rId4"/>
            <a:stretch>
              <a:fillRect/>
            </a:stretch>
          </p:blipFill>
          <p:spPr>
            <a:xfrm>
              <a:off x="10267322" y="37500"/>
              <a:ext cx="1919725" cy="652707"/>
            </a:xfrm>
            <a:prstGeom prst="rect">
              <a:avLst/>
            </a:prstGeom>
          </p:spPr>
        </p:pic>
      </p:grpSp>
      <p:grpSp>
        <p:nvGrpSpPr>
          <p:cNvPr id="31" name="Group 30">
            <a:extLst>
              <a:ext uri="{FF2B5EF4-FFF2-40B4-BE49-F238E27FC236}">
                <a16:creationId xmlns:a16="http://schemas.microsoft.com/office/drawing/2014/main" id="{C3AA9800-3557-A444-BF08-AB83331F4F89}"/>
              </a:ext>
            </a:extLst>
          </p:cNvPr>
          <p:cNvGrpSpPr/>
          <p:nvPr/>
        </p:nvGrpSpPr>
        <p:grpSpPr>
          <a:xfrm rot="5400000">
            <a:off x="-3093037" y="3057995"/>
            <a:ext cx="6876289" cy="723721"/>
            <a:chOff x="635127" y="1578315"/>
            <a:chExt cx="6100953" cy="723721"/>
          </a:xfrm>
        </p:grpSpPr>
        <p:sp>
          <p:nvSpPr>
            <p:cNvPr id="32" name="Rectangle 31">
              <a:extLst>
                <a:ext uri="{FF2B5EF4-FFF2-40B4-BE49-F238E27FC236}">
                  <a16:creationId xmlns:a16="http://schemas.microsoft.com/office/drawing/2014/main" id="{71C00534-5536-0F48-B6B7-D466B69F2B81}"/>
                </a:ext>
              </a:extLst>
            </p:cNvPr>
            <p:cNvSpPr/>
            <p:nvPr/>
          </p:nvSpPr>
          <p:spPr>
            <a:xfrm>
              <a:off x="640080" y="2071636"/>
              <a:ext cx="6096000" cy="230400"/>
            </a:xfrm>
            <a:prstGeom prst="rect">
              <a:avLst/>
            </a:prstGeom>
            <a:solidFill>
              <a:srgbClr val="9B2A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F406CD2D-AD6A-3644-8CA1-2BF76102EDD3}"/>
                </a:ext>
              </a:extLst>
            </p:cNvPr>
            <p:cNvSpPr/>
            <p:nvPr/>
          </p:nvSpPr>
          <p:spPr>
            <a:xfrm>
              <a:off x="640080" y="1856766"/>
              <a:ext cx="6096000" cy="194400"/>
            </a:xfrm>
            <a:prstGeom prst="rect">
              <a:avLst/>
            </a:prstGeom>
            <a:solidFill>
              <a:srgbClr val="953C5E">
                <a:alpha val="60435"/>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7F12F01B-7CBE-F540-ABCD-639EECDB6E71}"/>
                </a:ext>
              </a:extLst>
            </p:cNvPr>
            <p:cNvSpPr/>
            <p:nvPr/>
          </p:nvSpPr>
          <p:spPr>
            <a:xfrm>
              <a:off x="640080" y="1687588"/>
              <a:ext cx="6096000" cy="158400"/>
            </a:xfrm>
            <a:prstGeom prst="rect">
              <a:avLst/>
            </a:prstGeom>
            <a:solidFill>
              <a:srgbClr val="953C5E">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13ADBC2B-A74F-FB45-9C65-4F57E98C44D0}"/>
                </a:ext>
              </a:extLst>
            </p:cNvPr>
            <p:cNvSpPr/>
            <p:nvPr/>
          </p:nvSpPr>
          <p:spPr>
            <a:xfrm>
              <a:off x="635127" y="1578315"/>
              <a:ext cx="6096000" cy="86400"/>
            </a:xfrm>
            <a:prstGeom prst="rect">
              <a:avLst/>
            </a:prstGeom>
            <a:solidFill>
              <a:srgbClr val="953C5E">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0" name="Picture 39">
            <a:extLst>
              <a:ext uri="{FF2B5EF4-FFF2-40B4-BE49-F238E27FC236}">
                <a16:creationId xmlns:a16="http://schemas.microsoft.com/office/drawing/2014/main" id="{D56F8ADF-E43D-344E-96B2-AD05C4903EDF}"/>
              </a:ext>
            </a:extLst>
          </p:cNvPr>
          <p:cNvPicPr>
            <a:picLocks noChangeAspect="1"/>
          </p:cNvPicPr>
          <p:nvPr/>
        </p:nvPicPr>
        <p:blipFill>
          <a:blip r:embed="rId5"/>
          <a:stretch>
            <a:fillRect/>
          </a:stretch>
        </p:blipFill>
        <p:spPr>
          <a:xfrm>
            <a:off x="-11798" y="5827199"/>
            <a:ext cx="5056136" cy="1029953"/>
          </a:xfrm>
          <a:prstGeom prst="rect">
            <a:avLst/>
          </a:prstGeom>
          <a:effectLst>
            <a:outerShdw blurRad="190500" dist="76200" dir="16200000" rotWithShape="0">
              <a:prstClr val="black">
                <a:alpha val="5000"/>
              </a:prstClr>
            </a:outerShdw>
          </a:effectLst>
        </p:spPr>
      </p:pic>
      <p:sp>
        <p:nvSpPr>
          <p:cNvPr id="60" name="Subtitle 4">
            <a:extLst>
              <a:ext uri="{FF2B5EF4-FFF2-40B4-BE49-F238E27FC236}">
                <a16:creationId xmlns:a16="http://schemas.microsoft.com/office/drawing/2014/main" id="{7867BD34-C3D3-3540-8210-BC5AE4D0C9ED}"/>
              </a:ext>
            </a:extLst>
          </p:cNvPr>
          <p:cNvSpPr txBox="1">
            <a:spLocks/>
          </p:cNvSpPr>
          <p:nvPr/>
        </p:nvSpPr>
        <p:spPr bwMode="auto">
          <a:xfrm rot="19700222">
            <a:off x="7330707" y="5220953"/>
            <a:ext cx="6096000"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algn="ctr" defTabSz="457200" fontAlgn="base">
              <a:spcBef>
                <a:spcPct val="20000"/>
              </a:spcBef>
              <a:spcAft>
                <a:spcPct val="0"/>
              </a:spcAft>
              <a:defRPr/>
            </a:pPr>
            <a:r>
              <a:rPr lang="en-US" sz="5000" b="1">
                <a:solidFill>
                  <a:srgbClr val="9B2A58"/>
                </a:solidFill>
                <a:latin typeface="Arial" panose="020B0604020202020204" pitchFamily="34" charset="0"/>
                <a:ea typeface="ＭＳ Ｐゴシック" pitchFamily="-108" charset="-128"/>
                <a:cs typeface="Arial" panose="020B0604020202020204" pitchFamily="34" charset="0"/>
              </a:rPr>
              <a:t>Key benefits</a:t>
            </a:r>
          </a:p>
        </p:txBody>
      </p:sp>
      <p:pic>
        <p:nvPicPr>
          <p:cNvPr id="21" name="Online Media 2" title="How an IB education will shape your future">
            <a:hlinkClick r:id="" action="ppaction://media"/>
            <a:extLst>
              <a:ext uri="{FF2B5EF4-FFF2-40B4-BE49-F238E27FC236}">
                <a16:creationId xmlns:a16="http://schemas.microsoft.com/office/drawing/2014/main" id="{0DAAE27F-F856-F448-BCB1-F2BC4211128B}"/>
              </a:ext>
            </a:extLst>
          </p:cNvPr>
          <p:cNvPicPr>
            <a:picLocks noRot="1" noChangeAspect="1"/>
          </p:cNvPicPr>
          <p:nvPr>
            <a:videoFile r:link="rId1"/>
          </p:nvPr>
        </p:nvPicPr>
        <p:blipFill>
          <a:blip r:embed="rId6"/>
          <a:stretch>
            <a:fillRect/>
          </a:stretch>
        </p:blipFill>
        <p:spPr>
          <a:xfrm>
            <a:off x="1432218" y="1566320"/>
            <a:ext cx="7421362" cy="4193070"/>
          </a:xfrm>
          <a:prstGeom prst="rect">
            <a:avLst/>
          </a:prstGeom>
        </p:spPr>
      </p:pic>
      <p:sp>
        <p:nvSpPr>
          <p:cNvPr id="23" name="TextBox 22">
            <a:extLst>
              <a:ext uri="{FF2B5EF4-FFF2-40B4-BE49-F238E27FC236}">
                <a16:creationId xmlns:a16="http://schemas.microsoft.com/office/drawing/2014/main" id="{5E2C6C42-98EF-394C-A57F-9F7DC731F079}"/>
              </a:ext>
            </a:extLst>
          </p:cNvPr>
          <p:cNvSpPr txBox="1"/>
          <p:nvPr/>
        </p:nvSpPr>
        <p:spPr>
          <a:xfrm>
            <a:off x="1022244" y="793750"/>
            <a:ext cx="6456241" cy="430887"/>
          </a:xfrm>
          <a:prstGeom prst="rect">
            <a:avLst/>
          </a:prstGeom>
          <a:noFill/>
        </p:spPr>
        <p:txBody>
          <a:bodyPr wrap="square" lIns="0" tIns="0" rIns="0" bIns="0" rtlCol="0">
            <a:spAutoFit/>
          </a:bodyPr>
          <a:lstStyle/>
          <a:p>
            <a:r>
              <a:rPr lang="en-US" sz="2800" b="1">
                <a:solidFill>
                  <a:srgbClr val="9B2A58"/>
                </a:solidFill>
                <a:latin typeface="Arial" panose="020B0604020202020204" pitchFamily="34" charset="0"/>
                <a:cs typeface="Arial" panose="020B0604020202020204" pitchFamily="34" charset="0"/>
              </a:rPr>
              <a:t>Americas</a:t>
            </a:r>
          </a:p>
        </p:txBody>
      </p:sp>
      <p:sp>
        <p:nvSpPr>
          <p:cNvPr id="19" name="Subtitle 4">
            <a:extLst>
              <a:ext uri="{FF2B5EF4-FFF2-40B4-BE49-F238E27FC236}">
                <a16:creationId xmlns:a16="http://schemas.microsoft.com/office/drawing/2014/main" id="{6EA37BD7-35FE-6A48-A42D-8E65F7E28292}"/>
              </a:ext>
            </a:extLst>
          </p:cNvPr>
          <p:cNvSpPr txBox="1">
            <a:spLocks/>
          </p:cNvSpPr>
          <p:nvPr/>
        </p:nvSpPr>
        <p:spPr bwMode="auto">
          <a:xfrm>
            <a:off x="989574" y="-2541"/>
            <a:ext cx="9749879"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sz="4800" b="1" spc="-150">
                <a:solidFill>
                  <a:srgbClr val="9B2A58"/>
                </a:solidFill>
                <a:latin typeface="Arial" panose="020B0604020202020204" pitchFamily="34" charset="0"/>
                <a:ea typeface="ＭＳ Ｐゴシック" pitchFamily="-108" charset="-128"/>
                <a:cs typeface="Arial" panose="020B0604020202020204" pitchFamily="34" charset="0"/>
              </a:rPr>
              <a:t>Student testimonials</a:t>
            </a:r>
          </a:p>
        </p:txBody>
      </p:sp>
    </p:spTree>
    <p:extLst>
      <p:ext uri="{BB962C8B-B14F-4D97-AF65-F5344CB8AC3E}">
        <p14:creationId xmlns:p14="http://schemas.microsoft.com/office/powerpoint/2010/main" val="4054270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fill="hold"/>
                                        <p:tgtEl>
                                          <p:spTgt spid="23"/>
                                        </p:tgtEl>
                                        <p:attrNameLst>
                                          <p:attrName>ppt_x</p:attrName>
                                        </p:attrNameLst>
                                      </p:cBhvr>
                                      <p:tavLst>
                                        <p:tav tm="0">
                                          <p:val>
                                            <p:strVal val="0-#ppt_w/2"/>
                                          </p:val>
                                        </p:tav>
                                        <p:tav tm="100000">
                                          <p:val>
                                            <p:strVal val="#ppt_x"/>
                                          </p:val>
                                        </p:tav>
                                      </p:tavLst>
                                    </p:anim>
                                    <p:anim calcmode="lin" valueType="num">
                                      <p:cBhvr additive="base">
                                        <p:cTn id="8" dur="500" fill="hold"/>
                                        <p:tgtEl>
                                          <p:spTgt spid="23"/>
                                        </p:tgtEl>
                                        <p:attrNameLst>
                                          <p:attrName>ppt_y</p:attrName>
                                        </p:attrNameLst>
                                      </p:cBhvr>
                                      <p:tavLst>
                                        <p:tav tm="0">
                                          <p:val>
                                            <p:strVal val="#ppt_y"/>
                                          </p:val>
                                        </p:tav>
                                        <p:tav tm="100000">
                                          <p:val>
                                            <p:strVal val="#ppt_y"/>
                                          </p:val>
                                        </p:tav>
                                      </p:tavLst>
                                    </p:anim>
                                  </p:childTnLst>
                                </p:cTn>
                              </p:par>
                              <p:par>
                                <p:cTn id="9" presetID="21" presetClass="entr" presetSubtype="1" fill="hold" grpId="0" nodeType="withEffect">
                                  <p:stCondLst>
                                    <p:cond delay="0"/>
                                  </p:stCondLst>
                                  <p:childTnLst>
                                    <p:set>
                                      <p:cBhvr>
                                        <p:cTn id="10" dur="1" fill="hold">
                                          <p:stCondLst>
                                            <p:cond delay="0"/>
                                          </p:stCondLst>
                                        </p:cTn>
                                        <p:tgtEl>
                                          <p:spTgt spid="38"/>
                                        </p:tgtEl>
                                        <p:attrNameLst>
                                          <p:attrName>style.visibility</p:attrName>
                                        </p:attrNameLst>
                                      </p:cBhvr>
                                      <p:to>
                                        <p:strVal val="visible"/>
                                      </p:to>
                                    </p:set>
                                    <p:animEffect transition="in" filter="wheel(1)">
                                      <p:cBhvr>
                                        <p:cTn id="11" dur="2000"/>
                                        <p:tgtEl>
                                          <p:spTgt spid="38"/>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60"/>
                                        </p:tgtEl>
                                        <p:attrNameLst>
                                          <p:attrName>style.visibility</p:attrName>
                                        </p:attrNameLst>
                                      </p:cBhvr>
                                      <p:to>
                                        <p:strVal val="visible"/>
                                      </p:to>
                                    </p:set>
                                    <p:animEffect transition="in" filter="fade">
                                      <p:cBhvr>
                                        <p:cTn id="14" dur="1000"/>
                                        <p:tgtEl>
                                          <p:spTgt spid="60"/>
                                        </p:tgtEl>
                                      </p:cBhvr>
                                    </p:animEffect>
                                  </p:childTnLst>
                                </p:cTn>
                              </p:par>
                              <p:par>
                                <p:cTn id="15" presetID="12" presetClass="entr" presetSubtype="4" fill="hold" nodeType="withEffect">
                                  <p:stCondLst>
                                    <p:cond delay="0"/>
                                  </p:stCondLst>
                                  <p:childTnLst>
                                    <p:set>
                                      <p:cBhvr>
                                        <p:cTn id="16" dur="1" fill="hold">
                                          <p:stCondLst>
                                            <p:cond delay="0"/>
                                          </p:stCondLst>
                                        </p:cTn>
                                        <p:tgtEl>
                                          <p:spTgt spid="25"/>
                                        </p:tgtEl>
                                        <p:attrNameLst>
                                          <p:attrName>style.visibility</p:attrName>
                                        </p:attrNameLst>
                                      </p:cBhvr>
                                      <p:to>
                                        <p:strVal val="visible"/>
                                      </p:to>
                                    </p:set>
                                    <p:anim calcmode="lin" valueType="num">
                                      <p:cBhvr additive="base">
                                        <p:cTn id="17" dur="1000"/>
                                        <p:tgtEl>
                                          <p:spTgt spid="25"/>
                                        </p:tgtEl>
                                        <p:attrNameLst>
                                          <p:attrName>ppt_y</p:attrName>
                                        </p:attrNameLst>
                                      </p:cBhvr>
                                      <p:tavLst>
                                        <p:tav tm="0">
                                          <p:val>
                                            <p:strVal val="#ppt_y+#ppt_h*1.125000"/>
                                          </p:val>
                                        </p:tav>
                                        <p:tav tm="100000">
                                          <p:val>
                                            <p:strVal val="#ppt_y"/>
                                          </p:val>
                                        </p:tav>
                                      </p:tavLst>
                                    </p:anim>
                                    <p:animEffect transition="in" filter="wipe(up)">
                                      <p:cBhvr>
                                        <p:cTn id="18" dur="1000"/>
                                        <p:tgtEl>
                                          <p:spTgt spid="25"/>
                                        </p:tgtEl>
                                      </p:cBhvr>
                                    </p:animEffect>
                                  </p:childTnLst>
                                </p:cTn>
                              </p:par>
                            </p:childTnLst>
                          </p:cTn>
                        </p:par>
                      </p:childTnLst>
                    </p:cTn>
                  </p:par>
                  <p:par>
                    <p:cTn id="19" fill="hold">
                      <p:stCondLst>
                        <p:cond delay="indefinite"/>
                      </p:stCondLst>
                      <p:childTnLst>
                        <p:par>
                          <p:cTn id="20" fill="hold">
                            <p:stCondLst>
                              <p:cond delay="0"/>
                            </p:stCondLst>
                            <p:childTnLst>
                              <p:par>
                                <p:cTn id="21" presetID="1" presetClass="mediacall" presetSubtype="0" fill="hold" nodeType="clickEffect">
                                  <p:stCondLst>
                                    <p:cond delay="0"/>
                                  </p:stCondLst>
                                  <p:childTnLst>
                                    <p:cmd type="call" cmd="playFrom(0.0)">
                                      <p:cBhvr>
                                        <p:cTn id="22"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23" restart="whenNotActive" fill="hold" evtFilter="cancelBubble" nodeType="interactiveSeq">
                <p:stCondLst>
                  <p:cond evt="onClick" delay="0">
                    <p:tgtEl>
                      <p:spTgt spid="21"/>
                    </p:tgtEl>
                  </p:cond>
                </p:stCondLst>
                <p:endSync evt="end" delay="0">
                  <p:rtn val="all"/>
                </p:endSync>
                <p:childTnLst>
                  <p:par>
                    <p:cTn id="24" fill="hold">
                      <p:stCondLst>
                        <p:cond delay="0"/>
                      </p:stCondLst>
                      <p:childTnLst>
                        <p:par>
                          <p:cTn id="25" fill="hold">
                            <p:stCondLst>
                              <p:cond delay="0"/>
                            </p:stCondLst>
                            <p:childTnLst>
                              <p:par>
                                <p:cTn id="26" presetID="2" presetClass="mediacall" presetSubtype="0" fill="hold" nodeType="clickEffect">
                                  <p:stCondLst>
                                    <p:cond delay="0"/>
                                  </p:stCondLst>
                                  <p:childTnLst>
                                    <p:cmd type="call" cmd="togglePause">
                                      <p:cBhvr>
                                        <p:cTn id="27" dur="1" fill="hold"/>
                                        <p:tgtEl>
                                          <p:spTgt spid="21"/>
                                        </p:tgtEl>
                                      </p:cBhvr>
                                    </p:cmd>
                                  </p:childTnLst>
                                </p:cTn>
                              </p:par>
                            </p:childTnLst>
                          </p:cTn>
                        </p:par>
                      </p:childTnLst>
                    </p:cTn>
                  </p:par>
                </p:childTnLst>
              </p:cTn>
              <p:nextCondLst>
                <p:cond evt="onClick" delay="0">
                  <p:tgtEl>
                    <p:spTgt spid="21"/>
                  </p:tgtEl>
                </p:cond>
              </p:nextCondLst>
            </p:seq>
            <p:video>
              <p:cMediaNode vol="80000">
                <p:cTn id="28" fill="hold" display="0">
                  <p:stCondLst>
                    <p:cond delay="indefinite"/>
                  </p:stCondLst>
                </p:cTn>
                <p:tgtEl>
                  <p:spTgt spid="21"/>
                </p:tgtEl>
              </p:cMediaNode>
            </p:video>
          </p:childTnLst>
        </p:cTn>
      </p:par>
    </p:tnLst>
    <p:bldLst>
      <p:bldP spid="38" grpId="0" animBg="1"/>
      <p:bldP spid="60" grpId="0"/>
      <p:bldP spid="23"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 name="Picture 24">
            <a:extLst>
              <a:ext uri="{FF2B5EF4-FFF2-40B4-BE49-F238E27FC236}">
                <a16:creationId xmlns:a16="http://schemas.microsoft.com/office/drawing/2014/main" id="{2DDBF2FF-5E2E-D54B-8127-B98C90CD4BD1}"/>
              </a:ext>
            </a:extLst>
          </p:cNvPr>
          <p:cNvPicPr>
            <a:picLocks noChangeAspect="1"/>
          </p:cNvPicPr>
          <p:nvPr/>
        </p:nvPicPr>
        <p:blipFill rotWithShape="1">
          <a:blip r:embed="rId3"/>
          <a:srcRect l="69694" t="64853"/>
          <a:stretch/>
        </p:blipFill>
        <p:spPr>
          <a:xfrm>
            <a:off x="8497078" y="4447592"/>
            <a:ext cx="3694922" cy="2410408"/>
          </a:xfrm>
          <a:prstGeom prst="rect">
            <a:avLst/>
          </a:prstGeom>
        </p:spPr>
      </p:pic>
      <p:grpSp>
        <p:nvGrpSpPr>
          <p:cNvPr id="26" name="Group 25">
            <a:extLst>
              <a:ext uri="{FF2B5EF4-FFF2-40B4-BE49-F238E27FC236}">
                <a16:creationId xmlns:a16="http://schemas.microsoft.com/office/drawing/2014/main" id="{ECD57FCC-D09C-8340-8541-357BFDAD1F63}"/>
              </a:ext>
            </a:extLst>
          </p:cNvPr>
          <p:cNvGrpSpPr/>
          <p:nvPr/>
        </p:nvGrpSpPr>
        <p:grpSpPr>
          <a:xfrm>
            <a:off x="10218420" y="-1"/>
            <a:ext cx="1973580" cy="699733"/>
            <a:chOff x="10218420" y="-1"/>
            <a:chExt cx="1973580" cy="699733"/>
          </a:xfrm>
        </p:grpSpPr>
        <p:grpSp>
          <p:nvGrpSpPr>
            <p:cNvPr id="27" name="Group 26">
              <a:extLst>
                <a:ext uri="{FF2B5EF4-FFF2-40B4-BE49-F238E27FC236}">
                  <a16:creationId xmlns:a16="http://schemas.microsoft.com/office/drawing/2014/main" id="{D15ED19F-54E7-A84F-98CD-6D38B98D1F72}"/>
                </a:ext>
              </a:extLst>
            </p:cNvPr>
            <p:cNvGrpSpPr/>
            <p:nvPr/>
          </p:nvGrpSpPr>
          <p:grpSpPr>
            <a:xfrm>
              <a:off x="10218420" y="-1"/>
              <a:ext cx="1973580" cy="699733"/>
              <a:chOff x="10218420" y="-1"/>
              <a:chExt cx="1973580" cy="699733"/>
            </a:xfrm>
          </p:grpSpPr>
          <p:sp>
            <p:nvSpPr>
              <p:cNvPr id="29" name="Oval 28">
                <a:extLst>
                  <a:ext uri="{FF2B5EF4-FFF2-40B4-BE49-F238E27FC236}">
                    <a16:creationId xmlns:a16="http://schemas.microsoft.com/office/drawing/2014/main" id="{88F92C2E-DD7B-4C4C-BA92-D8D9262ED875}"/>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6CE6FC09-3AD6-7B47-8CC0-2F4BF27192A2}"/>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8" name="Picture 27">
              <a:extLst>
                <a:ext uri="{FF2B5EF4-FFF2-40B4-BE49-F238E27FC236}">
                  <a16:creationId xmlns:a16="http://schemas.microsoft.com/office/drawing/2014/main" id="{F651F2A6-2AF6-7E4E-A915-488E19D6C8A6}"/>
                </a:ext>
              </a:extLst>
            </p:cNvPr>
            <p:cNvPicPr>
              <a:picLocks noChangeAspect="1"/>
            </p:cNvPicPr>
            <p:nvPr/>
          </p:nvPicPr>
          <p:blipFill>
            <a:blip r:embed="rId4"/>
            <a:stretch>
              <a:fillRect/>
            </a:stretch>
          </p:blipFill>
          <p:spPr>
            <a:xfrm>
              <a:off x="10267322" y="37500"/>
              <a:ext cx="1919725" cy="652707"/>
            </a:xfrm>
            <a:prstGeom prst="rect">
              <a:avLst/>
            </a:prstGeom>
          </p:spPr>
        </p:pic>
      </p:grpSp>
      <p:grpSp>
        <p:nvGrpSpPr>
          <p:cNvPr id="31" name="Group 30">
            <a:extLst>
              <a:ext uri="{FF2B5EF4-FFF2-40B4-BE49-F238E27FC236}">
                <a16:creationId xmlns:a16="http://schemas.microsoft.com/office/drawing/2014/main" id="{C3AA9800-3557-A444-BF08-AB83331F4F89}"/>
              </a:ext>
            </a:extLst>
          </p:cNvPr>
          <p:cNvGrpSpPr/>
          <p:nvPr/>
        </p:nvGrpSpPr>
        <p:grpSpPr>
          <a:xfrm rot="5400000">
            <a:off x="-3093037" y="3057995"/>
            <a:ext cx="6876289" cy="723721"/>
            <a:chOff x="635127" y="1578315"/>
            <a:chExt cx="6100953" cy="723721"/>
          </a:xfrm>
        </p:grpSpPr>
        <p:sp>
          <p:nvSpPr>
            <p:cNvPr id="32" name="Rectangle 31">
              <a:extLst>
                <a:ext uri="{FF2B5EF4-FFF2-40B4-BE49-F238E27FC236}">
                  <a16:creationId xmlns:a16="http://schemas.microsoft.com/office/drawing/2014/main" id="{71C00534-5536-0F48-B6B7-D466B69F2B81}"/>
                </a:ext>
              </a:extLst>
            </p:cNvPr>
            <p:cNvSpPr/>
            <p:nvPr/>
          </p:nvSpPr>
          <p:spPr>
            <a:xfrm>
              <a:off x="640080" y="2071636"/>
              <a:ext cx="6096000" cy="230400"/>
            </a:xfrm>
            <a:prstGeom prst="rect">
              <a:avLst/>
            </a:prstGeom>
            <a:solidFill>
              <a:srgbClr val="9B2A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F406CD2D-AD6A-3644-8CA1-2BF76102EDD3}"/>
                </a:ext>
              </a:extLst>
            </p:cNvPr>
            <p:cNvSpPr/>
            <p:nvPr/>
          </p:nvSpPr>
          <p:spPr>
            <a:xfrm>
              <a:off x="640080" y="1856766"/>
              <a:ext cx="6096000" cy="194400"/>
            </a:xfrm>
            <a:prstGeom prst="rect">
              <a:avLst/>
            </a:prstGeom>
            <a:solidFill>
              <a:srgbClr val="953C5E">
                <a:alpha val="60435"/>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7F12F01B-7CBE-F540-ABCD-639EECDB6E71}"/>
                </a:ext>
              </a:extLst>
            </p:cNvPr>
            <p:cNvSpPr/>
            <p:nvPr/>
          </p:nvSpPr>
          <p:spPr>
            <a:xfrm>
              <a:off x="640080" y="1687588"/>
              <a:ext cx="6096000" cy="158400"/>
            </a:xfrm>
            <a:prstGeom prst="rect">
              <a:avLst/>
            </a:prstGeom>
            <a:solidFill>
              <a:srgbClr val="953C5E">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13ADBC2B-A74F-FB45-9C65-4F57E98C44D0}"/>
                </a:ext>
              </a:extLst>
            </p:cNvPr>
            <p:cNvSpPr/>
            <p:nvPr/>
          </p:nvSpPr>
          <p:spPr>
            <a:xfrm>
              <a:off x="635127" y="1578315"/>
              <a:ext cx="6096000" cy="86400"/>
            </a:xfrm>
            <a:prstGeom prst="rect">
              <a:avLst/>
            </a:prstGeom>
            <a:solidFill>
              <a:srgbClr val="953C5E">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0" name="Picture 39">
            <a:extLst>
              <a:ext uri="{FF2B5EF4-FFF2-40B4-BE49-F238E27FC236}">
                <a16:creationId xmlns:a16="http://schemas.microsoft.com/office/drawing/2014/main" id="{D56F8ADF-E43D-344E-96B2-AD05C4903EDF}"/>
              </a:ext>
            </a:extLst>
          </p:cNvPr>
          <p:cNvPicPr>
            <a:picLocks noChangeAspect="1"/>
          </p:cNvPicPr>
          <p:nvPr/>
        </p:nvPicPr>
        <p:blipFill>
          <a:blip r:embed="rId5"/>
          <a:stretch>
            <a:fillRect/>
          </a:stretch>
        </p:blipFill>
        <p:spPr>
          <a:xfrm>
            <a:off x="-11798" y="5827199"/>
            <a:ext cx="5056136" cy="1029953"/>
          </a:xfrm>
          <a:prstGeom prst="rect">
            <a:avLst/>
          </a:prstGeom>
          <a:effectLst>
            <a:outerShdw blurRad="190500" dist="76200" dir="16200000" rotWithShape="0">
              <a:prstClr val="black">
                <a:alpha val="5000"/>
              </a:prstClr>
            </a:outerShdw>
          </a:effectLst>
        </p:spPr>
      </p:pic>
      <p:sp>
        <p:nvSpPr>
          <p:cNvPr id="60" name="Subtitle 4">
            <a:extLst>
              <a:ext uri="{FF2B5EF4-FFF2-40B4-BE49-F238E27FC236}">
                <a16:creationId xmlns:a16="http://schemas.microsoft.com/office/drawing/2014/main" id="{7867BD34-C3D3-3540-8210-BC5AE4D0C9ED}"/>
              </a:ext>
            </a:extLst>
          </p:cNvPr>
          <p:cNvSpPr txBox="1">
            <a:spLocks/>
          </p:cNvSpPr>
          <p:nvPr/>
        </p:nvSpPr>
        <p:spPr bwMode="auto">
          <a:xfrm rot="19700222">
            <a:off x="7330707" y="5220953"/>
            <a:ext cx="6096000"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algn="ctr" defTabSz="457200" fontAlgn="base">
              <a:spcBef>
                <a:spcPct val="20000"/>
              </a:spcBef>
              <a:spcAft>
                <a:spcPct val="0"/>
              </a:spcAft>
              <a:defRPr/>
            </a:pPr>
            <a:r>
              <a:rPr lang="en-US" sz="5000" b="1">
                <a:solidFill>
                  <a:srgbClr val="9B2A58"/>
                </a:solidFill>
                <a:latin typeface="Arial" panose="020B0604020202020204" pitchFamily="34" charset="0"/>
                <a:ea typeface="ＭＳ Ｐゴシック" pitchFamily="-108" charset="-128"/>
                <a:cs typeface="Arial" panose="020B0604020202020204" pitchFamily="34" charset="0"/>
              </a:rPr>
              <a:t>Key benefits</a:t>
            </a:r>
          </a:p>
        </p:txBody>
      </p:sp>
      <p:grpSp>
        <p:nvGrpSpPr>
          <p:cNvPr id="47" name="Group 46">
            <a:extLst>
              <a:ext uri="{FF2B5EF4-FFF2-40B4-BE49-F238E27FC236}">
                <a16:creationId xmlns:a16="http://schemas.microsoft.com/office/drawing/2014/main" id="{2917CB03-218A-6A47-8D03-CCEDC877F1EB}"/>
              </a:ext>
            </a:extLst>
          </p:cNvPr>
          <p:cNvGrpSpPr/>
          <p:nvPr/>
        </p:nvGrpSpPr>
        <p:grpSpPr>
          <a:xfrm>
            <a:off x="826261" y="2460923"/>
            <a:ext cx="2006711" cy="1845106"/>
            <a:chOff x="1032260" y="2280031"/>
            <a:chExt cx="2006711" cy="1845106"/>
          </a:xfrm>
        </p:grpSpPr>
        <p:sp>
          <p:nvSpPr>
            <p:cNvPr id="48" name="TextBox 47">
              <a:extLst>
                <a:ext uri="{FF2B5EF4-FFF2-40B4-BE49-F238E27FC236}">
                  <a16:creationId xmlns:a16="http://schemas.microsoft.com/office/drawing/2014/main" id="{5C01653E-3236-B845-8B46-3C5574E217C4}"/>
                </a:ext>
              </a:extLst>
            </p:cNvPr>
            <p:cNvSpPr txBox="1"/>
            <p:nvPr/>
          </p:nvSpPr>
          <p:spPr>
            <a:xfrm>
              <a:off x="1450395" y="2280031"/>
              <a:ext cx="1588576" cy="718145"/>
            </a:xfrm>
            <a:prstGeom prst="rect">
              <a:avLst/>
            </a:prstGeom>
            <a:noFill/>
          </p:spPr>
          <p:txBody>
            <a:bodyPr wrap="none" lIns="0" tIns="0" rIns="0" bIns="0" rtlCol="0" anchor="ctr">
              <a:spAutoFit/>
            </a:bodyPr>
            <a:lstStyle/>
            <a:p>
              <a:pPr algn="r">
                <a:lnSpc>
                  <a:spcPts val="2800"/>
                </a:lnSpc>
              </a:pPr>
              <a:r>
                <a:rPr lang="en-US" sz="2400" b="1">
                  <a:solidFill>
                    <a:schemeClr val="accent1"/>
                  </a:solidFill>
                  <a:latin typeface="Arial" panose="020B0604020202020204" pitchFamily="34" charset="0"/>
                  <a:cs typeface="Arial" panose="020B0604020202020204" pitchFamily="34" charset="0"/>
                </a:rPr>
                <a:t>Theory of</a:t>
              </a:r>
              <a:br>
                <a:rPr lang="en-US" sz="2400" b="1">
                  <a:solidFill>
                    <a:schemeClr val="accent1"/>
                  </a:solidFill>
                  <a:latin typeface="Arial" panose="020B0604020202020204" pitchFamily="34" charset="0"/>
                  <a:cs typeface="Arial" panose="020B0604020202020204" pitchFamily="34" charset="0"/>
                </a:rPr>
              </a:br>
              <a:r>
                <a:rPr lang="en-US" sz="2400" b="1">
                  <a:solidFill>
                    <a:schemeClr val="accent1"/>
                  </a:solidFill>
                  <a:latin typeface="Arial" panose="020B0604020202020204" pitchFamily="34" charset="0"/>
                  <a:cs typeface="Arial" panose="020B0604020202020204" pitchFamily="34" charset="0"/>
                </a:rPr>
                <a:t>knowledge</a:t>
              </a:r>
            </a:p>
          </p:txBody>
        </p:sp>
        <p:sp>
          <p:nvSpPr>
            <p:cNvPr id="49" name="TextBox 48">
              <a:extLst>
                <a:ext uri="{FF2B5EF4-FFF2-40B4-BE49-F238E27FC236}">
                  <a16:creationId xmlns:a16="http://schemas.microsoft.com/office/drawing/2014/main" id="{9C20A823-93E3-D441-9816-13AE3CF1CC20}"/>
                </a:ext>
              </a:extLst>
            </p:cNvPr>
            <p:cNvSpPr txBox="1"/>
            <p:nvPr/>
          </p:nvSpPr>
          <p:spPr>
            <a:xfrm>
              <a:off x="1032260" y="3017141"/>
              <a:ext cx="2000135" cy="1107996"/>
            </a:xfrm>
            <a:prstGeom prst="rect">
              <a:avLst/>
            </a:prstGeom>
            <a:noFill/>
          </p:spPr>
          <p:txBody>
            <a:bodyPr wrap="square" lIns="0" tIns="0" rIns="0" bIns="0" rtlCol="0" anchor="ctr">
              <a:spAutoFit/>
            </a:bodyPr>
            <a:lstStyle/>
            <a:p>
              <a:pPr algn="r"/>
              <a:r>
                <a:rPr lang="en-US">
                  <a:solidFill>
                    <a:schemeClr val="accent2"/>
                  </a:solidFill>
                  <a:latin typeface="Arial" panose="020B0604020202020204" pitchFamily="34" charset="0"/>
                  <a:cs typeface="Arial" panose="020B0604020202020204" pitchFamily="34" charset="0"/>
                </a:rPr>
                <a:t>guides students</a:t>
              </a:r>
              <a:br>
                <a:rPr lang="en-US">
                  <a:solidFill>
                    <a:schemeClr val="accent2"/>
                  </a:solidFill>
                  <a:latin typeface="Arial" panose="020B0604020202020204" pitchFamily="34" charset="0"/>
                  <a:cs typeface="Arial" panose="020B0604020202020204" pitchFamily="34" charset="0"/>
                </a:rPr>
              </a:br>
              <a:r>
                <a:rPr lang="en-US">
                  <a:solidFill>
                    <a:schemeClr val="accent2"/>
                  </a:solidFill>
                  <a:latin typeface="Arial" panose="020B0604020202020204" pitchFamily="34" charset="0"/>
                  <a:cs typeface="Arial" panose="020B0604020202020204" pitchFamily="34" charset="0"/>
                </a:rPr>
                <a:t>to think critically and develop presentation skills</a:t>
              </a:r>
            </a:p>
          </p:txBody>
        </p:sp>
      </p:grpSp>
      <p:grpSp>
        <p:nvGrpSpPr>
          <p:cNvPr id="51" name="Group 50">
            <a:extLst>
              <a:ext uri="{FF2B5EF4-FFF2-40B4-BE49-F238E27FC236}">
                <a16:creationId xmlns:a16="http://schemas.microsoft.com/office/drawing/2014/main" id="{6120DE92-B9AB-9648-8B2E-4BADBC34EA74}"/>
              </a:ext>
            </a:extLst>
          </p:cNvPr>
          <p:cNvGrpSpPr/>
          <p:nvPr/>
        </p:nvGrpSpPr>
        <p:grpSpPr>
          <a:xfrm>
            <a:off x="7633860" y="1841522"/>
            <a:ext cx="3580161" cy="1197938"/>
            <a:chOff x="7929768" y="2096302"/>
            <a:chExt cx="3580161" cy="1197938"/>
          </a:xfrm>
        </p:grpSpPr>
        <p:sp>
          <p:nvSpPr>
            <p:cNvPr id="52" name="TextBox 51">
              <a:extLst>
                <a:ext uri="{FF2B5EF4-FFF2-40B4-BE49-F238E27FC236}">
                  <a16:creationId xmlns:a16="http://schemas.microsoft.com/office/drawing/2014/main" id="{D64317F4-4C69-1E41-AC5D-B1F1814B2CD2}"/>
                </a:ext>
              </a:extLst>
            </p:cNvPr>
            <p:cNvSpPr txBox="1"/>
            <p:nvPr/>
          </p:nvSpPr>
          <p:spPr>
            <a:xfrm>
              <a:off x="7929768" y="2096302"/>
              <a:ext cx="2925481" cy="359073"/>
            </a:xfrm>
            <a:prstGeom prst="rect">
              <a:avLst/>
            </a:prstGeom>
            <a:noFill/>
          </p:spPr>
          <p:txBody>
            <a:bodyPr wrap="none" lIns="0" tIns="0" rIns="0" bIns="0" rtlCol="0" anchor="ctr">
              <a:spAutoFit/>
            </a:bodyPr>
            <a:lstStyle/>
            <a:p>
              <a:pPr>
                <a:lnSpc>
                  <a:spcPts val="2800"/>
                </a:lnSpc>
              </a:pPr>
              <a:r>
                <a:rPr lang="en-US" sz="2400" b="1">
                  <a:solidFill>
                    <a:schemeClr val="accent1"/>
                  </a:solidFill>
                  <a:latin typeface="Arial" panose="020B0604020202020204" pitchFamily="34" charset="0"/>
                  <a:cs typeface="Arial" panose="020B0604020202020204" pitchFamily="34" charset="0"/>
                </a:rPr>
                <a:t>The extended essay</a:t>
              </a:r>
            </a:p>
          </p:txBody>
        </p:sp>
        <p:sp>
          <p:nvSpPr>
            <p:cNvPr id="53" name="TextBox 52">
              <a:extLst>
                <a:ext uri="{FF2B5EF4-FFF2-40B4-BE49-F238E27FC236}">
                  <a16:creationId xmlns:a16="http://schemas.microsoft.com/office/drawing/2014/main" id="{C1C655B0-A8CA-4740-9C10-0749E676DF33}"/>
                </a:ext>
              </a:extLst>
            </p:cNvPr>
            <p:cNvSpPr txBox="1"/>
            <p:nvPr/>
          </p:nvSpPr>
          <p:spPr>
            <a:xfrm>
              <a:off x="7951236" y="2463243"/>
              <a:ext cx="3558693" cy="830997"/>
            </a:xfrm>
            <a:prstGeom prst="rect">
              <a:avLst/>
            </a:prstGeom>
            <a:noFill/>
          </p:spPr>
          <p:txBody>
            <a:bodyPr wrap="square" lIns="0" tIns="0" rIns="0" bIns="0" rtlCol="0" anchor="ctr">
              <a:spAutoFit/>
            </a:bodyPr>
            <a:lstStyle/>
            <a:p>
              <a:r>
                <a:rPr lang="en-GB">
                  <a:solidFill>
                    <a:schemeClr val="accent2"/>
                  </a:solidFill>
                  <a:latin typeface="Arial" panose="020B0604020202020204" pitchFamily="34" charset="0"/>
                  <a:cs typeface="Arial" panose="020B0604020202020204" pitchFamily="34" charset="0"/>
                </a:rPr>
                <a:t>develops time management and research skills, prepares well for university-level independent study</a:t>
              </a:r>
            </a:p>
          </p:txBody>
        </p:sp>
      </p:grpSp>
      <p:grpSp>
        <p:nvGrpSpPr>
          <p:cNvPr id="54" name="Group 53">
            <a:extLst>
              <a:ext uri="{FF2B5EF4-FFF2-40B4-BE49-F238E27FC236}">
                <a16:creationId xmlns:a16="http://schemas.microsoft.com/office/drawing/2014/main" id="{0B9F49C2-70B6-CB49-978E-CD2A083A675A}"/>
              </a:ext>
            </a:extLst>
          </p:cNvPr>
          <p:cNvGrpSpPr/>
          <p:nvPr/>
        </p:nvGrpSpPr>
        <p:grpSpPr>
          <a:xfrm>
            <a:off x="7634759" y="3365654"/>
            <a:ext cx="4483439" cy="1753921"/>
            <a:chOff x="7974169" y="4699365"/>
            <a:chExt cx="4483439" cy="1753921"/>
          </a:xfrm>
        </p:grpSpPr>
        <p:sp>
          <p:nvSpPr>
            <p:cNvPr id="55" name="TextBox 54">
              <a:extLst>
                <a:ext uri="{FF2B5EF4-FFF2-40B4-BE49-F238E27FC236}">
                  <a16:creationId xmlns:a16="http://schemas.microsoft.com/office/drawing/2014/main" id="{9E24469A-2E25-5849-B07C-9D5171581EA5}"/>
                </a:ext>
              </a:extLst>
            </p:cNvPr>
            <p:cNvSpPr txBox="1"/>
            <p:nvPr/>
          </p:nvSpPr>
          <p:spPr>
            <a:xfrm>
              <a:off x="7974169" y="4699365"/>
              <a:ext cx="4483439" cy="359073"/>
            </a:xfrm>
            <a:prstGeom prst="rect">
              <a:avLst/>
            </a:prstGeom>
            <a:noFill/>
          </p:spPr>
          <p:txBody>
            <a:bodyPr wrap="square" lIns="0" tIns="0" rIns="0" bIns="0" rtlCol="0" anchor="ctr">
              <a:spAutoFit/>
            </a:bodyPr>
            <a:lstStyle/>
            <a:p>
              <a:pPr>
                <a:lnSpc>
                  <a:spcPts val="2800"/>
                </a:lnSpc>
              </a:pPr>
              <a:r>
                <a:rPr lang="en-US" sz="2400" b="1">
                  <a:solidFill>
                    <a:schemeClr val="accent1"/>
                  </a:solidFill>
                  <a:latin typeface="Arial" panose="020B0604020202020204" pitchFamily="34" charset="0"/>
                  <a:cs typeface="Arial" panose="020B0604020202020204" pitchFamily="34" charset="0"/>
                </a:rPr>
                <a:t>Creativity, activity, service</a:t>
              </a:r>
            </a:p>
          </p:txBody>
        </p:sp>
        <p:sp>
          <p:nvSpPr>
            <p:cNvPr id="56" name="TextBox 55">
              <a:extLst>
                <a:ext uri="{FF2B5EF4-FFF2-40B4-BE49-F238E27FC236}">
                  <a16:creationId xmlns:a16="http://schemas.microsoft.com/office/drawing/2014/main" id="{0B1C35EF-12AA-AD4C-9D96-A65E74AB56C2}"/>
                </a:ext>
              </a:extLst>
            </p:cNvPr>
            <p:cNvSpPr txBox="1"/>
            <p:nvPr/>
          </p:nvSpPr>
          <p:spPr>
            <a:xfrm>
              <a:off x="7985247" y="5068291"/>
              <a:ext cx="3529414" cy="1384995"/>
            </a:xfrm>
            <a:prstGeom prst="rect">
              <a:avLst/>
            </a:prstGeom>
            <a:noFill/>
          </p:spPr>
          <p:txBody>
            <a:bodyPr wrap="square" lIns="0" tIns="0" rIns="0" bIns="0" rtlCol="0" anchor="ctr">
              <a:spAutoFit/>
            </a:bodyPr>
            <a:lstStyle/>
            <a:p>
              <a:r>
                <a:rPr lang="en-GB">
                  <a:solidFill>
                    <a:schemeClr val="accent2"/>
                  </a:solidFill>
                  <a:latin typeface="Arial" panose="020B0604020202020204" pitchFamily="34" charset="0"/>
                  <a:cs typeface="Arial" panose="020B0604020202020204" pitchFamily="34" charset="0"/>
                </a:rPr>
                <a:t>contributes to the ‘rounded person’; encourages development of resilience; soft skills valued by employers; encourages students to work in teams</a:t>
              </a:r>
              <a:endParaRPr lang="en-US">
                <a:solidFill>
                  <a:schemeClr val="accent2"/>
                </a:solidFill>
                <a:latin typeface="Arial" panose="020B0604020202020204" pitchFamily="34" charset="0"/>
                <a:cs typeface="Arial" panose="020B0604020202020204" pitchFamily="34" charset="0"/>
              </a:endParaRPr>
            </a:p>
          </p:txBody>
        </p:sp>
      </p:grpSp>
      <p:sp>
        <p:nvSpPr>
          <p:cNvPr id="63" name="Subtitle 4">
            <a:extLst>
              <a:ext uri="{FF2B5EF4-FFF2-40B4-BE49-F238E27FC236}">
                <a16:creationId xmlns:a16="http://schemas.microsoft.com/office/drawing/2014/main" id="{F51461C6-30C6-F441-96BC-0B89DEDC73C1}"/>
              </a:ext>
            </a:extLst>
          </p:cNvPr>
          <p:cNvSpPr txBox="1">
            <a:spLocks/>
          </p:cNvSpPr>
          <p:nvPr/>
        </p:nvSpPr>
        <p:spPr bwMode="auto">
          <a:xfrm>
            <a:off x="835438" y="93756"/>
            <a:ext cx="11154747" cy="1282402"/>
          </a:xfrm>
          <a:prstGeom prst="rect">
            <a:avLst/>
          </a:prstGeom>
          <a:noFill/>
          <a:ln w="9525">
            <a:noFill/>
            <a:miter lim="800000"/>
            <a:headEnd/>
            <a:tailEnd/>
          </a:ln>
        </p:spPr>
        <p:txBody>
          <a:bodyPr vert="horz" wrap="square" lIns="0" tIns="0" rIns="0" bIns="0" numCol="1" anchor="t" anchorCtr="0" compatLnSpc="1">
            <a:prstTxWarp prst="textNoShape">
              <a:avLst/>
            </a:prstTxWarp>
            <a:spAutoFit/>
          </a:bodyPr>
          <a:lstStyle/>
          <a:p>
            <a:pPr fontAlgn="base">
              <a:lnSpc>
                <a:spcPts val="5000"/>
              </a:lnSpc>
              <a:spcBef>
                <a:spcPct val="20000"/>
              </a:spcBef>
              <a:spcAft>
                <a:spcPts val="600"/>
              </a:spcAft>
              <a:buClr>
                <a:srgbClr val="00B5CC"/>
              </a:buClr>
              <a:defRPr/>
            </a:pPr>
            <a:r>
              <a:rPr lang="en-US" sz="4600" b="1" spc="-130">
                <a:solidFill>
                  <a:srgbClr val="9B2A58"/>
                </a:solidFill>
                <a:latin typeface="Arial"/>
                <a:cs typeface="Arial"/>
              </a:rPr>
              <a:t>Students complete course projects</a:t>
            </a:r>
            <a:br>
              <a:rPr lang="en-US" sz="4600" b="1" spc="-130">
                <a:latin typeface="Arial" panose="020B0604020202020204" pitchFamily="34" charset="0"/>
                <a:cs typeface="Arial" panose="020B0604020202020204" pitchFamily="34" charset="0"/>
              </a:rPr>
            </a:br>
            <a:r>
              <a:rPr lang="en-US" sz="4600" b="1" spc="-130">
                <a:solidFill>
                  <a:srgbClr val="9B2A58"/>
                </a:solidFill>
                <a:latin typeface="Arial"/>
                <a:cs typeface="Arial"/>
              </a:rPr>
              <a:t>and activities as part of the DP core</a:t>
            </a:r>
          </a:p>
        </p:txBody>
      </p:sp>
      <p:pic>
        <p:nvPicPr>
          <p:cNvPr id="61" name="Picture 60">
            <a:extLst>
              <a:ext uri="{FF2B5EF4-FFF2-40B4-BE49-F238E27FC236}">
                <a16:creationId xmlns:a16="http://schemas.microsoft.com/office/drawing/2014/main" id="{7DF6FF47-F1D2-DE4A-AC4F-4BFD21635768}"/>
              </a:ext>
            </a:extLst>
          </p:cNvPr>
          <p:cNvPicPr>
            <a:picLocks noChangeAspect="1"/>
          </p:cNvPicPr>
          <p:nvPr/>
        </p:nvPicPr>
        <p:blipFill>
          <a:blip r:embed="rId6"/>
          <a:stretch>
            <a:fillRect/>
          </a:stretch>
        </p:blipFill>
        <p:spPr>
          <a:xfrm>
            <a:off x="2999912" y="1663145"/>
            <a:ext cx="4447384" cy="4447384"/>
          </a:xfrm>
          <a:prstGeom prst="rect">
            <a:avLst/>
          </a:prstGeom>
        </p:spPr>
      </p:pic>
    </p:spTree>
    <p:extLst>
      <p:ext uri="{BB962C8B-B14F-4D97-AF65-F5344CB8AC3E}">
        <p14:creationId xmlns:p14="http://schemas.microsoft.com/office/powerpoint/2010/main" val="4649449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0"/>
                                        </p:tgtEl>
                                        <p:attrNameLst>
                                          <p:attrName>style.visibility</p:attrName>
                                        </p:attrNameLst>
                                      </p:cBhvr>
                                      <p:to>
                                        <p:strVal val="visible"/>
                                      </p:to>
                                    </p:set>
                                    <p:animEffect transition="in" filter="fade">
                                      <p:cBhvr>
                                        <p:cTn id="7" dur="1000"/>
                                        <p:tgtEl>
                                          <p:spTgt spid="60"/>
                                        </p:tgtEl>
                                      </p:cBhvr>
                                    </p:animEffect>
                                  </p:childTnLst>
                                </p:cTn>
                              </p:par>
                              <p:par>
                                <p:cTn id="8" presetID="12" presetClass="entr" presetSubtype="4" fill="hold" nodeType="withEffect">
                                  <p:stCondLst>
                                    <p:cond delay="0"/>
                                  </p:stCondLst>
                                  <p:childTnLst>
                                    <p:set>
                                      <p:cBhvr>
                                        <p:cTn id="9" dur="1" fill="hold">
                                          <p:stCondLst>
                                            <p:cond delay="0"/>
                                          </p:stCondLst>
                                        </p:cTn>
                                        <p:tgtEl>
                                          <p:spTgt spid="25"/>
                                        </p:tgtEl>
                                        <p:attrNameLst>
                                          <p:attrName>style.visibility</p:attrName>
                                        </p:attrNameLst>
                                      </p:cBhvr>
                                      <p:to>
                                        <p:strVal val="visible"/>
                                      </p:to>
                                    </p:set>
                                    <p:anim calcmode="lin" valueType="num">
                                      <p:cBhvr additive="base">
                                        <p:cTn id="10" dur="1000"/>
                                        <p:tgtEl>
                                          <p:spTgt spid="25"/>
                                        </p:tgtEl>
                                        <p:attrNameLst>
                                          <p:attrName>ppt_y</p:attrName>
                                        </p:attrNameLst>
                                      </p:cBhvr>
                                      <p:tavLst>
                                        <p:tav tm="0">
                                          <p:val>
                                            <p:strVal val="#ppt_y+#ppt_h*1.125000"/>
                                          </p:val>
                                        </p:tav>
                                        <p:tav tm="100000">
                                          <p:val>
                                            <p:strVal val="#ppt_y"/>
                                          </p:val>
                                        </p:tav>
                                      </p:tavLst>
                                    </p:anim>
                                    <p:animEffect transition="in" filter="wipe(up)">
                                      <p:cBhvr>
                                        <p:cTn id="11" dur="1000"/>
                                        <p:tgtEl>
                                          <p:spTgt spid="25"/>
                                        </p:tgtEl>
                                      </p:cBhvr>
                                    </p:animEffect>
                                  </p:childTnLst>
                                </p:cTn>
                              </p:par>
                              <p:par>
                                <p:cTn id="12" presetID="10" presetClass="entr" presetSubtype="0" fill="hold" nodeType="withEffect">
                                  <p:stCondLst>
                                    <p:cond delay="1000"/>
                                  </p:stCondLst>
                                  <p:childTnLst>
                                    <p:set>
                                      <p:cBhvr>
                                        <p:cTn id="13" dur="1" fill="hold">
                                          <p:stCondLst>
                                            <p:cond delay="0"/>
                                          </p:stCondLst>
                                        </p:cTn>
                                        <p:tgtEl>
                                          <p:spTgt spid="47"/>
                                        </p:tgtEl>
                                        <p:attrNameLst>
                                          <p:attrName>style.visibility</p:attrName>
                                        </p:attrNameLst>
                                      </p:cBhvr>
                                      <p:to>
                                        <p:strVal val="visible"/>
                                      </p:to>
                                    </p:set>
                                    <p:animEffect transition="in" filter="fade">
                                      <p:cBhvr>
                                        <p:cTn id="14" dur="1000"/>
                                        <p:tgtEl>
                                          <p:spTgt spid="47"/>
                                        </p:tgtEl>
                                      </p:cBhvr>
                                    </p:animEffect>
                                  </p:childTnLst>
                                </p:cTn>
                              </p:par>
                              <p:par>
                                <p:cTn id="15" presetID="10" presetClass="entr" presetSubtype="0" fill="hold" nodeType="withEffect">
                                  <p:stCondLst>
                                    <p:cond delay="2000"/>
                                  </p:stCondLst>
                                  <p:childTnLst>
                                    <p:set>
                                      <p:cBhvr>
                                        <p:cTn id="16" dur="1" fill="hold">
                                          <p:stCondLst>
                                            <p:cond delay="0"/>
                                          </p:stCondLst>
                                        </p:cTn>
                                        <p:tgtEl>
                                          <p:spTgt spid="51"/>
                                        </p:tgtEl>
                                        <p:attrNameLst>
                                          <p:attrName>style.visibility</p:attrName>
                                        </p:attrNameLst>
                                      </p:cBhvr>
                                      <p:to>
                                        <p:strVal val="visible"/>
                                      </p:to>
                                    </p:set>
                                    <p:animEffect transition="in" filter="fade">
                                      <p:cBhvr>
                                        <p:cTn id="17" dur="1000"/>
                                        <p:tgtEl>
                                          <p:spTgt spid="51"/>
                                        </p:tgtEl>
                                      </p:cBhvr>
                                    </p:animEffect>
                                  </p:childTnLst>
                                </p:cTn>
                              </p:par>
                              <p:par>
                                <p:cTn id="18" presetID="10" presetClass="entr" presetSubtype="0" fill="hold" nodeType="withEffect">
                                  <p:stCondLst>
                                    <p:cond delay="3000"/>
                                  </p:stCondLst>
                                  <p:childTnLst>
                                    <p:set>
                                      <p:cBhvr>
                                        <p:cTn id="19" dur="1" fill="hold">
                                          <p:stCondLst>
                                            <p:cond delay="0"/>
                                          </p:stCondLst>
                                        </p:cTn>
                                        <p:tgtEl>
                                          <p:spTgt spid="54"/>
                                        </p:tgtEl>
                                        <p:attrNameLst>
                                          <p:attrName>style.visibility</p:attrName>
                                        </p:attrNameLst>
                                      </p:cBhvr>
                                      <p:to>
                                        <p:strVal val="visible"/>
                                      </p:to>
                                    </p:set>
                                    <p:animEffect transition="in" filter="fade">
                                      <p:cBhvr>
                                        <p:cTn id="20" dur="1000"/>
                                        <p:tgtEl>
                                          <p:spTgt spid="54"/>
                                        </p:tgtEl>
                                      </p:cBhvr>
                                    </p:animEffect>
                                  </p:childTnLst>
                                </p:cTn>
                              </p:par>
                              <p:par>
                                <p:cTn id="21" presetID="21" presetClass="entr" presetSubtype="1" fill="hold" nodeType="withEffect">
                                  <p:stCondLst>
                                    <p:cond delay="3000"/>
                                  </p:stCondLst>
                                  <p:childTnLst>
                                    <p:set>
                                      <p:cBhvr>
                                        <p:cTn id="22" dur="1" fill="hold">
                                          <p:stCondLst>
                                            <p:cond delay="0"/>
                                          </p:stCondLst>
                                        </p:cTn>
                                        <p:tgtEl>
                                          <p:spTgt spid="61"/>
                                        </p:tgtEl>
                                        <p:attrNameLst>
                                          <p:attrName>style.visibility</p:attrName>
                                        </p:attrNameLst>
                                      </p:cBhvr>
                                      <p:to>
                                        <p:strVal val="visible"/>
                                      </p:to>
                                    </p:set>
                                    <p:animEffect transition="in" filter="wheel(1)">
                                      <p:cBhvr>
                                        <p:cTn id="23" dur="1000"/>
                                        <p:tgtEl>
                                          <p:spTgt spid="6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0"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1E603305-5FE1-8345-BDCC-33CE386A34CF}"/>
              </a:ext>
            </a:extLst>
          </p:cNvPr>
          <p:cNvSpPr/>
          <p:nvPr/>
        </p:nvSpPr>
        <p:spPr>
          <a:xfrm>
            <a:off x="1009650" y="755725"/>
            <a:ext cx="8251645" cy="5146600"/>
          </a:xfrm>
          <a:prstGeom prst="rect">
            <a:avLst/>
          </a:prstGeom>
          <a:solidFill>
            <a:schemeClr val="bg1"/>
          </a:solidFill>
          <a:ln w="12700">
            <a:solidFill>
              <a:srgbClr val="9B2A5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a:extLst>
              <a:ext uri="{FF2B5EF4-FFF2-40B4-BE49-F238E27FC236}">
                <a16:creationId xmlns:a16="http://schemas.microsoft.com/office/drawing/2014/main" id="{2DDBF2FF-5E2E-D54B-8127-B98C90CD4BD1}"/>
              </a:ext>
            </a:extLst>
          </p:cNvPr>
          <p:cNvPicPr>
            <a:picLocks noChangeAspect="1"/>
          </p:cNvPicPr>
          <p:nvPr/>
        </p:nvPicPr>
        <p:blipFill rotWithShape="1">
          <a:blip r:embed="rId4"/>
          <a:srcRect l="69694" t="64853"/>
          <a:stretch/>
        </p:blipFill>
        <p:spPr>
          <a:xfrm>
            <a:off x="8497078" y="4447592"/>
            <a:ext cx="3694922" cy="2410408"/>
          </a:xfrm>
          <a:prstGeom prst="rect">
            <a:avLst/>
          </a:prstGeom>
        </p:spPr>
      </p:pic>
      <p:grpSp>
        <p:nvGrpSpPr>
          <p:cNvPr id="26" name="Group 25">
            <a:extLst>
              <a:ext uri="{FF2B5EF4-FFF2-40B4-BE49-F238E27FC236}">
                <a16:creationId xmlns:a16="http://schemas.microsoft.com/office/drawing/2014/main" id="{ECD57FCC-D09C-8340-8541-357BFDAD1F63}"/>
              </a:ext>
            </a:extLst>
          </p:cNvPr>
          <p:cNvGrpSpPr/>
          <p:nvPr/>
        </p:nvGrpSpPr>
        <p:grpSpPr>
          <a:xfrm>
            <a:off x="10218420" y="-1"/>
            <a:ext cx="1973580" cy="699733"/>
            <a:chOff x="10218420" y="-1"/>
            <a:chExt cx="1973580" cy="699733"/>
          </a:xfrm>
        </p:grpSpPr>
        <p:grpSp>
          <p:nvGrpSpPr>
            <p:cNvPr id="27" name="Group 26">
              <a:extLst>
                <a:ext uri="{FF2B5EF4-FFF2-40B4-BE49-F238E27FC236}">
                  <a16:creationId xmlns:a16="http://schemas.microsoft.com/office/drawing/2014/main" id="{D15ED19F-54E7-A84F-98CD-6D38B98D1F72}"/>
                </a:ext>
              </a:extLst>
            </p:cNvPr>
            <p:cNvGrpSpPr/>
            <p:nvPr/>
          </p:nvGrpSpPr>
          <p:grpSpPr>
            <a:xfrm>
              <a:off x="10218420" y="-1"/>
              <a:ext cx="1973580" cy="699733"/>
              <a:chOff x="10218420" y="-1"/>
              <a:chExt cx="1973580" cy="699733"/>
            </a:xfrm>
          </p:grpSpPr>
          <p:sp>
            <p:nvSpPr>
              <p:cNvPr id="29" name="Oval 28">
                <a:extLst>
                  <a:ext uri="{FF2B5EF4-FFF2-40B4-BE49-F238E27FC236}">
                    <a16:creationId xmlns:a16="http://schemas.microsoft.com/office/drawing/2014/main" id="{88F92C2E-DD7B-4C4C-BA92-D8D9262ED875}"/>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6CE6FC09-3AD6-7B47-8CC0-2F4BF27192A2}"/>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8" name="Picture 27">
              <a:extLst>
                <a:ext uri="{FF2B5EF4-FFF2-40B4-BE49-F238E27FC236}">
                  <a16:creationId xmlns:a16="http://schemas.microsoft.com/office/drawing/2014/main" id="{F651F2A6-2AF6-7E4E-A915-488E19D6C8A6}"/>
                </a:ext>
              </a:extLst>
            </p:cNvPr>
            <p:cNvPicPr>
              <a:picLocks noChangeAspect="1"/>
            </p:cNvPicPr>
            <p:nvPr/>
          </p:nvPicPr>
          <p:blipFill>
            <a:blip r:embed="rId5"/>
            <a:stretch>
              <a:fillRect/>
            </a:stretch>
          </p:blipFill>
          <p:spPr>
            <a:xfrm>
              <a:off x="10267322" y="37500"/>
              <a:ext cx="1919725" cy="652707"/>
            </a:xfrm>
            <a:prstGeom prst="rect">
              <a:avLst/>
            </a:prstGeom>
          </p:spPr>
        </p:pic>
      </p:grpSp>
      <p:grpSp>
        <p:nvGrpSpPr>
          <p:cNvPr id="31" name="Group 30">
            <a:extLst>
              <a:ext uri="{FF2B5EF4-FFF2-40B4-BE49-F238E27FC236}">
                <a16:creationId xmlns:a16="http://schemas.microsoft.com/office/drawing/2014/main" id="{C3AA9800-3557-A444-BF08-AB83331F4F89}"/>
              </a:ext>
            </a:extLst>
          </p:cNvPr>
          <p:cNvGrpSpPr/>
          <p:nvPr/>
        </p:nvGrpSpPr>
        <p:grpSpPr>
          <a:xfrm rot="5400000">
            <a:off x="-3093037" y="3057995"/>
            <a:ext cx="6876289" cy="723721"/>
            <a:chOff x="635127" y="1578315"/>
            <a:chExt cx="6100953" cy="723721"/>
          </a:xfrm>
        </p:grpSpPr>
        <p:sp>
          <p:nvSpPr>
            <p:cNvPr id="32" name="Rectangle 31">
              <a:extLst>
                <a:ext uri="{FF2B5EF4-FFF2-40B4-BE49-F238E27FC236}">
                  <a16:creationId xmlns:a16="http://schemas.microsoft.com/office/drawing/2014/main" id="{71C00534-5536-0F48-B6B7-D466B69F2B81}"/>
                </a:ext>
              </a:extLst>
            </p:cNvPr>
            <p:cNvSpPr/>
            <p:nvPr/>
          </p:nvSpPr>
          <p:spPr>
            <a:xfrm>
              <a:off x="640080" y="2071636"/>
              <a:ext cx="6096000" cy="230400"/>
            </a:xfrm>
            <a:prstGeom prst="rect">
              <a:avLst/>
            </a:prstGeom>
            <a:solidFill>
              <a:srgbClr val="9B2A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F406CD2D-AD6A-3644-8CA1-2BF76102EDD3}"/>
                </a:ext>
              </a:extLst>
            </p:cNvPr>
            <p:cNvSpPr/>
            <p:nvPr/>
          </p:nvSpPr>
          <p:spPr>
            <a:xfrm>
              <a:off x="640080" y="1856766"/>
              <a:ext cx="6096000" cy="194400"/>
            </a:xfrm>
            <a:prstGeom prst="rect">
              <a:avLst/>
            </a:prstGeom>
            <a:solidFill>
              <a:srgbClr val="953C5E">
                <a:alpha val="60435"/>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7F12F01B-7CBE-F540-ABCD-639EECDB6E71}"/>
                </a:ext>
              </a:extLst>
            </p:cNvPr>
            <p:cNvSpPr/>
            <p:nvPr/>
          </p:nvSpPr>
          <p:spPr>
            <a:xfrm>
              <a:off x="640080" y="1687588"/>
              <a:ext cx="6096000" cy="158400"/>
            </a:xfrm>
            <a:prstGeom prst="rect">
              <a:avLst/>
            </a:prstGeom>
            <a:solidFill>
              <a:srgbClr val="953C5E">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13ADBC2B-A74F-FB45-9C65-4F57E98C44D0}"/>
                </a:ext>
              </a:extLst>
            </p:cNvPr>
            <p:cNvSpPr/>
            <p:nvPr/>
          </p:nvSpPr>
          <p:spPr>
            <a:xfrm>
              <a:off x="635127" y="1578315"/>
              <a:ext cx="6096000" cy="86400"/>
            </a:xfrm>
            <a:prstGeom prst="rect">
              <a:avLst/>
            </a:prstGeom>
            <a:solidFill>
              <a:srgbClr val="953C5E">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0" name="Picture 39">
            <a:extLst>
              <a:ext uri="{FF2B5EF4-FFF2-40B4-BE49-F238E27FC236}">
                <a16:creationId xmlns:a16="http://schemas.microsoft.com/office/drawing/2014/main" id="{D56F8ADF-E43D-344E-96B2-AD05C4903EDF}"/>
              </a:ext>
            </a:extLst>
          </p:cNvPr>
          <p:cNvPicPr>
            <a:picLocks noChangeAspect="1"/>
          </p:cNvPicPr>
          <p:nvPr/>
        </p:nvPicPr>
        <p:blipFill>
          <a:blip r:embed="rId6"/>
          <a:stretch>
            <a:fillRect/>
          </a:stretch>
        </p:blipFill>
        <p:spPr>
          <a:xfrm>
            <a:off x="-11798" y="5827199"/>
            <a:ext cx="5056136" cy="1029953"/>
          </a:xfrm>
          <a:prstGeom prst="rect">
            <a:avLst/>
          </a:prstGeom>
          <a:effectLst>
            <a:outerShdw blurRad="190500" dist="76200" dir="16200000" rotWithShape="0">
              <a:prstClr val="black">
                <a:alpha val="5000"/>
              </a:prstClr>
            </a:outerShdw>
          </a:effectLst>
        </p:spPr>
      </p:pic>
      <p:sp>
        <p:nvSpPr>
          <p:cNvPr id="60" name="Subtitle 4">
            <a:extLst>
              <a:ext uri="{FF2B5EF4-FFF2-40B4-BE49-F238E27FC236}">
                <a16:creationId xmlns:a16="http://schemas.microsoft.com/office/drawing/2014/main" id="{7867BD34-C3D3-3540-8210-BC5AE4D0C9ED}"/>
              </a:ext>
            </a:extLst>
          </p:cNvPr>
          <p:cNvSpPr txBox="1">
            <a:spLocks/>
          </p:cNvSpPr>
          <p:nvPr/>
        </p:nvSpPr>
        <p:spPr bwMode="auto">
          <a:xfrm rot="19700222">
            <a:off x="7330707" y="5220953"/>
            <a:ext cx="6096000"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algn="ctr" defTabSz="457200" fontAlgn="base">
              <a:spcBef>
                <a:spcPct val="20000"/>
              </a:spcBef>
              <a:spcAft>
                <a:spcPct val="0"/>
              </a:spcAft>
              <a:defRPr/>
            </a:pPr>
            <a:r>
              <a:rPr lang="en-US" sz="5000" b="1">
                <a:solidFill>
                  <a:srgbClr val="9B2A58"/>
                </a:solidFill>
                <a:latin typeface="Arial" panose="020B0604020202020204" pitchFamily="34" charset="0"/>
                <a:ea typeface="ＭＳ Ｐゴシック" pitchFamily="-108" charset="-128"/>
                <a:cs typeface="Arial" panose="020B0604020202020204" pitchFamily="34" charset="0"/>
              </a:rPr>
              <a:t>Key benefits</a:t>
            </a:r>
          </a:p>
        </p:txBody>
      </p:sp>
      <p:pic>
        <p:nvPicPr>
          <p:cNvPr id="19" name="Online Media 1" title="Tanishka Trivedi shares how the Diploma Programme (DP)’s unique core courses impacted her learning">
            <a:hlinkClick r:id="" action="ppaction://media"/>
            <a:extLst>
              <a:ext uri="{FF2B5EF4-FFF2-40B4-BE49-F238E27FC236}">
                <a16:creationId xmlns:a16="http://schemas.microsoft.com/office/drawing/2014/main" id="{0903EE6F-9307-854A-AF0D-AB92471CC53C}"/>
              </a:ext>
            </a:extLst>
          </p:cNvPr>
          <p:cNvPicPr>
            <a:picLocks noRot="1" noChangeAspect="1"/>
          </p:cNvPicPr>
          <p:nvPr>
            <a:videoFile r:link="rId1"/>
          </p:nvPr>
        </p:nvPicPr>
        <p:blipFill>
          <a:blip r:embed="rId7"/>
          <a:stretch>
            <a:fillRect/>
          </a:stretch>
        </p:blipFill>
        <p:spPr>
          <a:xfrm>
            <a:off x="1354138" y="1164063"/>
            <a:ext cx="7573862" cy="4260298"/>
          </a:xfrm>
          <a:prstGeom prst="rect">
            <a:avLst/>
          </a:prstGeom>
        </p:spPr>
      </p:pic>
      <p:sp>
        <p:nvSpPr>
          <p:cNvPr id="18" name="Subtitle 4">
            <a:extLst>
              <a:ext uri="{FF2B5EF4-FFF2-40B4-BE49-F238E27FC236}">
                <a16:creationId xmlns:a16="http://schemas.microsoft.com/office/drawing/2014/main" id="{9FE3ED8D-97B4-3546-958C-E32504155BAD}"/>
              </a:ext>
            </a:extLst>
          </p:cNvPr>
          <p:cNvSpPr txBox="1">
            <a:spLocks/>
          </p:cNvSpPr>
          <p:nvPr/>
        </p:nvSpPr>
        <p:spPr bwMode="auto">
          <a:xfrm>
            <a:off x="989574" y="-2541"/>
            <a:ext cx="9749879"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sz="4800" b="1" spc="-150">
                <a:solidFill>
                  <a:srgbClr val="9B2A58"/>
                </a:solidFill>
                <a:latin typeface="Arial" panose="020B0604020202020204" pitchFamily="34" charset="0"/>
                <a:ea typeface="ＭＳ Ｐゴシック" pitchFamily="-108" charset="-128"/>
                <a:cs typeface="Arial" panose="020B0604020202020204" pitchFamily="34" charset="0"/>
              </a:rPr>
              <a:t>DP Core</a:t>
            </a:r>
          </a:p>
        </p:txBody>
      </p:sp>
    </p:spTree>
    <p:extLst>
      <p:ext uri="{BB962C8B-B14F-4D97-AF65-F5344CB8AC3E}">
        <p14:creationId xmlns:p14="http://schemas.microsoft.com/office/powerpoint/2010/main" val="3050598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with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wheel(1)">
                                      <p:cBhvr>
                                        <p:cTn id="7" dur="2000"/>
                                        <p:tgtEl>
                                          <p:spTgt spid="2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0"/>
                                        </p:tgtEl>
                                        <p:attrNameLst>
                                          <p:attrName>style.visibility</p:attrName>
                                        </p:attrNameLst>
                                      </p:cBhvr>
                                      <p:to>
                                        <p:strVal val="visible"/>
                                      </p:to>
                                    </p:set>
                                    <p:animEffect transition="in" filter="fade">
                                      <p:cBhvr>
                                        <p:cTn id="10" dur="1000"/>
                                        <p:tgtEl>
                                          <p:spTgt spid="60"/>
                                        </p:tgtEl>
                                      </p:cBhvr>
                                    </p:animEffect>
                                  </p:childTnLst>
                                </p:cTn>
                              </p:par>
                              <p:par>
                                <p:cTn id="11" presetID="12" presetClass="entr" presetSubtype="4" fill="hold" nodeType="withEffect">
                                  <p:stCondLst>
                                    <p:cond delay="0"/>
                                  </p:stCondLst>
                                  <p:childTnLst>
                                    <p:set>
                                      <p:cBhvr>
                                        <p:cTn id="12" dur="1" fill="hold">
                                          <p:stCondLst>
                                            <p:cond delay="0"/>
                                          </p:stCondLst>
                                        </p:cTn>
                                        <p:tgtEl>
                                          <p:spTgt spid="25"/>
                                        </p:tgtEl>
                                        <p:attrNameLst>
                                          <p:attrName>style.visibility</p:attrName>
                                        </p:attrNameLst>
                                      </p:cBhvr>
                                      <p:to>
                                        <p:strVal val="visible"/>
                                      </p:to>
                                    </p:set>
                                    <p:anim calcmode="lin" valueType="num">
                                      <p:cBhvr additive="base">
                                        <p:cTn id="13" dur="1000"/>
                                        <p:tgtEl>
                                          <p:spTgt spid="25"/>
                                        </p:tgtEl>
                                        <p:attrNameLst>
                                          <p:attrName>ppt_y</p:attrName>
                                        </p:attrNameLst>
                                      </p:cBhvr>
                                      <p:tavLst>
                                        <p:tav tm="0">
                                          <p:val>
                                            <p:strVal val="#ppt_y+#ppt_h*1.125000"/>
                                          </p:val>
                                        </p:tav>
                                        <p:tav tm="100000">
                                          <p:val>
                                            <p:strVal val="#ppt_y"/>
                                          </p:val>
                                        </p:tav>
                                      </p:tavLst>
                                    </p:anim>
                                    <p:animEffect transition="in" filter="wipe(up)">
                                      <p:cBhvr>
                                        <p:cTn id="14" dur="10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5" restart="whenNotActive" fill="hold" evtFilter="cancelBubble" nodeType="interactiveSeq">
                <p:stCondLst>
                  <p:cond evt="onClick" delay="0">
                    <p:tgtEl>
                      <p:spTgt spid="19"/>
                    </p:tgtEl>
                  </p:cond>
                </p:stCondLst>
                <p:endSync evt="end" delay="0">
                  <p:rtn val="all"/>
                </p:endSync>
                <p:childTnLst>
                  <p:par>
                    <p:cTn id="16" fill="hold">
                      <p:stCondLst>
                        <p:cond delay="0"/>
                      </p:stCondLst>
                      <p:childTnLst>
                        <p:par>
                          <p:cTn id="17" fill="hold">
                            <p:stCondLst>
                              <p:cond delay="0"/>
                            </p:stCondLst>
                            <p:childTnLst>
                              <p:par>
                                <p:cTn id="18" presetID="2" presetClass="mediacall" presetSubtype="0" fill="hold" nodeType="clickEffect">
                                  <p:stCondLst>
                                    <p:cond delay="0"/>
                                  </p:stCondLst>
                                  <p:childTnLst>
                                    <p:cmd type="call" cmd="togglePause">
                                      <p:cBhvr>
                                        <p:cTn id="19" dur="1" fill="hold"/>
                                        <p:tgtEl>
                                          <p:spTgt spid="19"/>
                                        </p:tgtEl>
                                      </p:cBhvr>
                                    </p:cmd>
                                  </p:childTnLst>
                                </p:cTn>
                              </p:par>
                            </p:childTnLst>
                          </p:cTn>
                        </p:par>
                      </p:childTnLst>
                    </p:cTn>
                  </p:par>
                </p:childTnLst>
              </p:cTn>
              <p:nextCondLst>
                <p:cond evt="onClick" delay="0">
                  <p:tgtEl>
                    <p:spTgt spid="19"/>
                  </p:tgtEl>
                </p:cond>
              </p:nextCondLst>
            </p:seq>
            <p:video>
              <p:cMediaNode vol="80000">
                <p:cTn id="20" fill="hold" display="0">
                  <p:stCondLst>
                    <p:cond delay="indefinite"/>
                  </p:stCondLst>
                </p:cTn>
                <p:tgtEl>
                  <p:spTgt spid="19"/>
                </p:tgtEl>
              </p:cMediaNode>
            </p:video>
          </p:childTnLst>
        </p:cTn>
      </p:par>
    </p:tnLst>
    <p:bldLst>
      <p:bldP spid="20" grpId="0" animBg="1"/>
      <p:bldP spid="60"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AE62D7C2-0D32-A04D-A1A1-977039EFE8E8}"/>
              </a:ext>
            </a:extLst>
          </p:cNvPr>
          <p:cNvSpPr/>
          <p:nvPr/>
        </p:nvSpPr>
        <p:spPr>
          <a:xfrm>
            <a:off x="1009650" y="755725"/>
            <a:ext cx="8251645" cy="5146600"/>
          </a:xfrm>
          <a:prstGeom prst="rect">
            <a:avLst/>
          </a:prstGeom>
          <a:solidFill>
            <a:schemeClr val="bg1"/>
          </a:solidFill>
          <a:ln w="12700">
            <a:solidFill>
              <a:srgbClr val="9B2A5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a:extLst>
              <a:ext uri="{FF2B5EF4-FFF2-40B4-BE49-F238E27FC236}">
                <a16:creationId xmlns:a16="http://schemas.microsoft.com/office/drawing/2014/main" id="{2DDBF2FF-5E2E-D54B-8127-B98C90CD4BD1}"/>
              </a:ext>
            </a:extLst>
          </p:cNvPr>
          <p:cNvPicPr>
            <a:picLocks noChangeAspect="1"/>
          </p:cNvPicPr>
          <p:nvPr/>
        </p:nvPicPr>
        <p:blipFill rotWithShape="1">
          <a:blip r:embed="rId3"/>
          <a:srcRect l="69694" t="64853"/>
          <a:stretch/>
        </p:blipFill>
        <p:spPr>
          <a:xfrm>
            <a:off x="8497078" y="4447592"/>
            <a:ext cx="3694922" cy="2410408"/>
          </a:xfrm>
          <a:prstGeom prst="rect">
            <a:avLst/>
          </a:prstGeom>
        </p:spPr>
      </p:pic>
      <p:grpSp>
        <p:nvGrpSpPr>
          <p:cNvPr id="26" name="Group 25">
            <a:extLst>
              <a:ext uri="{FF2B5EF4-FFF2-40B4-BE49-F238E27FC236}">
                <a16:creationId xmlns:a16="http://schemas.microsoft.com/office/drawing/2014/main" id="{ECD57FCC-D09C-8340-8541-357BFDAD1F63}"/>
              </a:ext>
            </a:extLst>
          </p:cNvPr>
          <p:cNvGrpSpPr/>
          <p:nvPr/>
        </p:nvGrpSpPr>
        <p:grpSpPr>
          <a:xfrm>
            <a:off x="10218420" y="-1"/>
            <a:ext cx="1973580" cy="699733"/>
            <a:chOff x="10218420" y="-1"/>
            <a:chExt cx="1973580" cy="699733"/>
          </a:xfrm>
        </p:grpSpPr>
        <p:grpSp>
          <p:nvGrpSpPr>
            <p:cNvPr id="27" name="Group 26">
              <a:extLst>
                <a:ext uri="{FF2B5EF4-FFF2-40B4-BE49-F238E27FC236}">
                  <a16:creationId xmlns:a16="http://schemas.microsoft.com/office/drawing/2014/main" id="{D15ED19F-54E7-A84F-98CD-6D38B98D1F72}"/>
                </a:ext>
              </a:extLst>
            </p:cNvPr>
            <p:cNvGrpSpPr/>
            <p:nvPr/>
          </p:nvGrpSpPr>
          <p:grpSpPr>
            <a:xfrm>
              <a:off x="10218420" y="-1"/>
              <a:ext cx="1973580" cy="699733"/>
              <a:chOff x="10218420" y="-1"/>
              <a:chExt cx="1973580" cy="699733"/>
            </a:xfrm>
          </p:grpSpPr>
          <p:sp>
            <p:nvSpPr>
              <p:cNvPr id="29" name="Oval 28">
                <a:extLst>
                  <a:ext uri="{FF2B5EF4-FFF2-40B4-BE49-F238E27FC236}">
                    <a16:creationId xmlns:a16="http://schemas.microsoft.com/office/drawing/2014/main" id="{88F92C2E-DD7B-4C4C-BA92-D8D9262ED875}"/>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6CE6FC09-3AD6-7B47-8CC0-2F4BF27192A2}"/>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8" name="Picture 27">
              <a:extLst>
                <a:ext uri="{FF2B5EF4-FFF2-40B4-BE49-F238E27FC236}">
                  <a16:creationId xmlns:a16="http://schemas.microsoft.com/office/drawing/2014/main" id="{F651F2A6-2AF6-7E4E-A915-488E19D6C8A6}"/>
                </a:ext>
              </a:extLst>
            </p:cNvPr>
            <p:cNvPicPr>
              <a:picLocks noChangeAspect="1"/>
            </p:cNvPicPr>
            <p:nvPr/>
          </p:nvPicPr>
          <p:blipFill>
            <a:blip r:embed="rId4"/>
            <a:stretch>
              <a:fillRect/>
            </a:stretch>
          </p:blipFill>
          <p:spPr>
            <a:xfrm>
              <a:off x="10267322" y="37500"/>
              <a:ext cx="1919725" cy="652707"/>
            </a:xfrm>
            <a:prstGeom prst="rect">
              <a:avLst/>
            </a:prstGeom>
          </p:spPr>
        </p:pic>
      </p:grpSp>
      <p:grpSp>
        <p:nvGrpSpPr>
          <p:cNvPr id="31" name="Group 30">
            <a:extLst>
              <a:ext uri="{FF2B5EF4-FFF2-40B4-BE49-F238E27FC236}">
                <a16:creationId xmlns:a16="http://schemas.microsoft.com/office/drawing/2014/main" id="{C3AA9800-3557-A444-BF08-AB83331F4F89}"/>
              </a:ext>
            </a:extLst>
          </p:cNvPr>
          <p:cNvGrpSpPr/>
          <p:nvPr/>
        </p:nvGrpSpPr>
        <p:grpSpPr>
          <a:xfrm rot="5400000">
            <a:off x="-3093037" y="3057995"/>
            <a:ext cx="6876289" cy="723721"/>
            <a:chOff x="635127" y="1578315"/>
            <a:chExt cx="6100953" cy="723721"/>
          </a:xfrm>
        </p:grpSpPr>
        <p:sp>
          <p:nvSpPr>
            <p:cNvPr id="32" name="Rectangle 31">
              <a:extLst>
                <a:ext uri="{FF2B5EF4-FFF2-40B4-BE49-F238E27FC236}">
                  <a16:creationId xmlns:a16="http://schemas.microsoft.com/office/drawing/2014/main" id="{71C00534-5536-0F48-B6B7-D466B69F2B81}"/>
                </a:ext>
              </a:extLst>
            </p:cNvPr>
            <p:cNvSpPr/>
            <p:nvPr/>
          </p:nvSpPr>
          <p:spPr>
            <a:xfrm>
              <a:off x="640080" y="2071636"/>
              <a:ext cx="6096000" cy="230400"/>
            </a:xfrm>
            <a:prstGeom prst="rect">
              <a:avLst/>
            </a:prstGeom>
            <a:solidFill>
              <a:srgbClr val="9B2A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F406CD2D-AD6A-3644-8CA1-2BF76102EDD3}"/>
                </a:ext>
              </a:extLst>
            </p:cNvPr>
            <p:cNvSpPr/>
            <p:nvPr/>
          </p:nvSpPr>
          <p:spPr>
            <a:xfrm>
              <a:off x="640080" y="1856766"/>
              <a:ext cx="6096000" cy="194400"/>
            </a:xfrm>
            <a:prstGeom prst="rect">
              <a:avLst/>
            </a:prstGeom>
            <a:solidFill>
              <a:srgbClr val="953C5E">
                <a:alpha val="60435"/>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7F12F01B-7CBE-F540-ABCD-639EECDB6E71}"/>
                </a:ext>
              </a:extLst>
            </p:cNvPr>
            <p:cNvSpPr/>
            <p:nvPr/>
          </p:nvSpPr>
          <p:spPr>
            <a:xfrm>
              <a:off x="640080" y="1687588"/>
              <a:ext cx="6096000" cy="158400"/>
            </a:xfrm>
            <a:prstGeom prst="rect">
              <a:avLst/>
            </a:prstGeom>
            <a:solidFill>
              <a:srgbClr val="953C5E">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13ADBC2B-A74F-FB45-9C65-4F57E98C44D0}"/>
                </a:ext>
              </a:extLst>
            </p:cNvPr>
            <p:cNvSpPr/>
            <p:nvPr/>
          </p:nvSpPr>
          <p:spPr>
            <a:xfrm>
              <a:off x="635127" y="1578315"/>
              <a:ext cx="6096000" cy="86400"/>
            </a:xfrm>
            <a:prstGeom prst="rect">
              <a:avLst/>
            </a:prstGeom>
            <a:solidFill>
              <a:srgbClr val="953C5E">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0" name="Picture 39">
            <a:extLst>
              <a:ext uri="{FF2B5EF4-FFF2-40B4-BE49-F238E27FC236}">
                <a16:creationId xmlns:a16="http://schemas.microsoft.com/office/drawing/2014/main" id="{D56F8ADF-E43D-344E-96B2-AD05C4903EDF}"/>
              </a:ext>
            </a:extLst>
          </p:cNvPr>
          <p:cNvPicPr>
            <a:picLocks noChangeAspect="1"/>
          </p:cNvPicPr>
          <p:nvPr/>
        </p:nvPicPr>
        <p:blipFill>
          <a:blip r:embed="rId5"/>
          <a:stretch>
            <a:fillRect/>
          </a:stretch>
        </p:blipFill>
        <p:spPr>
          <a:xfrm>
            <a:off x="-11798" y="5827199"/>
            <a:ext cx="5056136" cy="1029953"/>
          </a:xfrm>
          <a:prstGeom prst="rect">
            <a:avLst/>
          </a:prstGeom>
          <a:effectLst>
            <a:outerShdw blurRad="190500" dist="76200" dir="16200000" rotWithShape="0">
              <a:prstClr val="black">
                <a:alpha val="5000"/>
              </a:prstClr>
            </a:outerShdw>
          </a:effectLst>
        </p:spPr>
      </p:pic>
      <p:sp>
        <p:nvSpPr>
          <p:cNvPr id="60" name="Subtitle 4">
            <a:extLst>
              <a:ext uri="{FF2B5EF4-FFF2-40B4-BE49-F238E27FC236}">
                <a16:creationId xmlns:a16="http://schemas.microsoft.com/office/drawing/2014/main" id="{7867BD34-C3D3-3540-8210-BC5AE4D0C9ED}"/>
              </a:ext>
            </a:extLst>
          </p:cNvPr>
          <p:cNvSpPr txBox="1">
            <a:spLocks/>
          </p:cNvSpPr>
          <p:nvPr/>
        </p:nvSpPr>
        <p:spPr bwMode="auto">
          <a:xfrm rot="19700222">
            <a:off x="7330707" y="5220953"/>
            <a:ext cx="6096000"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algn="ctr" defTabSz="457200" fontAlgn="base">
              <a:spcBef>
                <a:spcPct val="20000"/>
              </a:spcBef>
              <a:spcAft>
                <a:spcPct val="0"/>
              </a:spcAft>
              <a:defRPr/>
            </a:pPr>
            <a:r>
              <a:rPr lang="en-US" sz="5000" b="1">
                <a:solidFill>
                  <a:srgbClr val="9B2A58"/>
                </a:solidFill>
                <a:latin typeface="Arial" panose="020B0604020202020204" pitchFamily="34" charset="0"/>
                <a:ea typeface="ＭＳ Ｐゴシック" pitchFamily="-108" charset="-128"/>
                <a:cs typeface="Arial" panose="020B0604020202020204" pitchFamily="34" charset="0"/>
              </a:rPr>
              <a:t>Key benefits</a:t>
            </a:r>
          </a:p>
        </p:txBody>
      </p:sp>
      <p:pic>
        <p:nvPicPr>
          <p:cNvPr id="20" name="Online Media 2" title="What strategies can students use to discuss the theory of knowledge (TOK) course in their university application?">
            <a:hlinkClick r:id="" action="ppaction://media"/>
            <a:extLst>
              <a:ext uri="{FF2B5EF4-FFF2-40B4-BE49-F238E27FC236}">
                <a16:creationId xmlns:a16="http://schemas.microsoft.com/office/drawing/2014/main" id="{4F38D035-A490-8E42-8415-E6ACD78FA2A8}"/>
              </a:ext>
            </a:extLst>
          </p:cNvPr>
          <p:cNvPicPr>
            <a:picLocks noRot="1" noChangeAspect="1"/>
          </p:cNvPicPr>
          <p:nvPr>
            <a:videoFile r:link="rId1"/>
          </p:nvPr>
        </p:nvPicPr>
        <p:blipFill>
          <a:blip r:embed="rId6"/>
          <a:stretch>
            <a:fillRect/>
          </a:stretch>
        </p:blipFill>
        <p:spPr>
          <a:xfrm>
            <a:off x="1354138" y="1162400"/>
            <a:ext cx="7569998" cy="4258124"/>
          </a:xfrm>
          <a:prstGeom prst="rect">
            <a:avLst/>
          </a:prstGeom>
        </p:spPr>
      </p:pic>
      <p:sp>
        <p:nvSpPr>
          <p:cNvPr id="19" name="Subtitle 4">
            <a:extLst>
              <a:ext uri="{FF2B5EF4-FFF2-40B4-BE49-F238E27FC236}">
                <a16:creationId xmlns:a16="http://schemas.microsoft.com/office/drawing/2014/main" id="{1647F1DF-6CEA-9847-BFE7-039EC64C55A0}"/>
              </a:ext>
            </a:extLst>
          </p:cNvPr>
          <p:cNvSpPr txBox="1">
            <a:spLocks/>
          </p:cNvSpPr>
          <p:nvPr/>
        </p:nvSpPr>
        <p:spPr bwMode="auto">
          <a:xfrm>
            <a:off x="989574" y="-2541"/>
            <a:ext cx="9749879"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sz="4800" b="1" spc="-150">
                <a:solidFill>
                  <a:srgbClr val="9B2A58"/>
                </a:solidFill>
                <a:latin typeface="Arial" panose="020B0604020202020204" pitchFamily="34" charset="0"/>
                <a:ea typeface="ＭＳ Ｐゴシック" pitchFamily="-108" charset="-128"/>
                <a:cs typeface="Arial" panose="020B0604020202020204" pitchFamily="34" charset="0"/>
              </a:rPr>
              <a:t>DP Core</a:t>
            </a:r>
          </a:p>
        </p:txBody>
      </p:sp>
    </p:spTree>
    <p:extLst>
      <p:ext uri="{BB962C8B-B14F-4D97-AF65-F5344CB8AC3E}">
        <p14:creationId xmlns:p14="http://schemas.microsoft.com/office/powerpoint/2010/main" val="417523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withEffect">
                                  <p:stCondLst>
                                    <p:cond delay="0"/>
                                  </p:stCondLst>
                                  <p:childTnLst>
                                    <p:set>
                                      <p:cBhvr>
                                        <p:cTn id="6" dur="1" fill="hold">
                                          <p:stCondLst>
                                            <p:cond delay="0"/>
                                          </p:stCondLst>
                                        </p:cTn>
                                        <p:tgtEl>
                                          <p:spTgt spid="38"/>
                                        </p:tgtEl>
                                        <p:attrNameLst>
                                          <p:attrName>style.visibility</p:attrName>
                                        </p:attrNameLst>
                                      </p:cBhvr>
                                      <p:to>
                                        <p:strVal val="visible"/>
                                      </p:to>
                                    </p:set>
                                    <p:animEffect transition="in" filter="wheel(1)">
                                      <p:cBhvr>
                                        <p:cTn id="7" dur="2000"/>
                                        <p:tgtEl>
                                          <p:spTgt spid="3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0"/>
                                        </p:tgtEl>
                                        <p:attrNameLst>
                                          <p:attrName>style.visibility</p:attrName>
                                        </p:attrNameLst>
                                      </p:cBhvr>
                                      <p:to>
                                        <p:strVal val="visible"/>
                                      </p:to>
                                    </p:set>
                                    <p:animEffect transition="in" filter="fade">
                                      <p:cBhvr>
                                        <p:cTn id="10" dur="1000"/>
                                        <p:tgtEl>
                                          <p:spTgt spid="60"/>
                                        </p:tgtEl>
                                      </p:cBhvr>
                                    </p:animEffect>
                                  </p:childTnLst>
                                </p:cTn>
                              </p:par>
                              <p:par>
                                <p:cTn id="11" presetID="12" presetClass="entr" presetSubtype="4" fill="hold" nodeType="withEffect">
                                  <p:stCondLst>
                                    <p:cond delay="0"/>
                                  </p:stCondLst>
                                  <p:childTnLst>
                                    <p:set>
                                      <p:cBhvr>
                                        <p:cTn id="12" dur="1" fill="hold">
                                          <p:stCondLst>
                                            <p:cond delay="0"/>
                                          </p:stCondLst>
                                        </p:cTn>
                                        <p:tgtEl>
                                          <p:spTgt spid="25"/>
                                        </p:tgtEl>
                                        <p:attrNameLst>
                                          <p:attrName>style.visibility</p:attrName>
                                        </p:attrNameLst>
                                      </p:cBhvr>
                                      <p:to>
                                        <p:strVal val="visible"/>
                                      </p:to>
                                    </p:set>
                                    <p:anim calcmode="lin" valueType="num">
                                      <p:cBhvr additive="base">
                                        <p:cTn id="13" dur="1000"/>
                                        <p:tgtEl>
                                          <p:spTgt spid="25"/>
                                        </p:tgtEl>
                                        <p:attrNameLst>
                                          <p:attrName>ppt_y</p:attrName>
                                        </p:attrNameLst>
                                      </p:cBhvr>
                                      <p:tavLst>
                                        <p:tav tm="0">
                                          <p:val>
                                            <p:strVal val="#ppt_y+#ppt_h*1.125000"/>
                                          </p:val>
                                        </p:tav>
                                        <p:tav tm="100000">
                                          <p:val>
                                            <p:strVal val="#ppt_y"/>
                                          </p:val>
                                        </p:tav>
                                      </p:tavLst>
                                    </p:anim>
                                    <p:animEffect transition="in" filter="wipe(up)">
                                      <p:cBhvr>
                                        <p:cTn id="14" dur="10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5" restart="whenNotActive" fill="hold" evtFilter="cancelBubble" nodeType="interactiveSeq">
                <p:stCondLst>
                  <p:cond evt="onClick" delay="0">
                    <p:tgtEl>
                      <p:spTgt spid="20"/>
                    </p:tgtEl>
                  </p:cond>
                </p:stCondLst>
                <p:endSync evt="end" delay="0">
                  <p:rtn val="all"/>
                </p:endSync>
                <p:childTnLst>
                  <p:par>
                    <p:cTn id="16" fill="hold">
                      <p:stCondLst>
                        <p:cond delay="0"/>
                      </p:stCondLst>
                      <p:childTnLst>
                        <p:par>
                          <p:cTn id="17" fill="hold">
                            <p:stCondLst>
                              <p:cond delay="0"/>
                            </p:stCondLst>
                            <p:childTnLst>
                              <p:par>
                                <p:cTn id="18" presetID="2" presetClass="mediacall" presetSubtype="0" fill="hold" nodeType="clickEffect">
                                  <p:stCondLst>
                                    <p:cond delay="0"/>
                                  </p:stCondLst>
                                  <p:childTnLst>
                                    <p:cmd type="call" cmd="togglePause">
                                      <p:cBhvr>
                                        <p:cTn id="19" dur="1" fill="hold"/>
                                        <p:tgtEl>
                                          <p:spTgt spid="20"/>
                                        </p:tgtEl>
                                      </p:cBhvr>
                                    </p:cmd>
                                  </p:childTnLst>
                                </p:cTn>
                              </p:par>
                            </p:childTnLst>
                          </p:cTn>
                        </p:par>
                      </p:childTnLst>
                    </p:cTn>
                  </p:par>
                </p:childTnLst>
              </p:cTn>
              <p:nextCondLst>
                <p:cond evt="onClick" delay="0">
                  <p:tgtEl>
                    <p:spTgt spid="20"/>
                  </p:tgtEl>
                </p:cond>
              </p:nextCondLst>
            </p:seq>
            <p:video>
              <p:cMediaNode vol="80000">
                <p:cTn id="20" fill="hold" display="0">
                  <p:stCondLst>
                    <p:cond delay="indefinite"/>
                  </p:stCondLst>
                </p:cTn>
                <p:tgtEl>
                  <p:spTgt spid="20"/>
                </p:tgtEl>
              </p:cMediaNode>
            </p:video>
          </p:childTnLst>
        </p:cTn>
      </p:par>
    </p:tnLst>
    <p:bldLst>
      <p:bldP spid="38" grpId="0" animBg="1"/>
      <p:bldP spid="60"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63BD1FC-9D17-0945-9D51-96795C88D5DF}"/>
              </a:ext>
            </a:extLst>
          </p:cNvPr>
          <p:cNvSpPr/>
          <p:nvPr/>
        </p:nvSpPr>
        <p:spPr>
          <a:xfrm>
            <a:off x="1009650" y="755725"/>
            <a:ext cx="8251645" cy="5146600"/>
          </a:xfrm>
          <a:prstGeom prst="rect">
            <a:avLst/>
          </a:prstGeom>
          <a:solidFill>
            <a:schemeClr val="bg1"/>
          </a:solidFill>
          <a:ln w="12700">
            <a:solidFill>
              <a:srgbClr val="9B2A5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a:extLst>
              <a:ext uri="{FF2B5EF4-FFF2-40B4-BE49-F238E27FC236}">
                <a16:creationId xmlns:a16="http://schemas.microsoft.com/office/drawing/2014/main" id="{2DDBF2FF-5E2E-D54B-8127-B98C90CD4BD1}"/>
              </a:ext>
            </a:extLst>
          </p:cNvPr>
          <p:cNvPicPr>
            <a:picLocks noChangeAspect="1"/>
          </p:cNvPicPr>
          <p:nvPr/>
        </p:nvPicPr>
        <p:blipFill rotWithShape="1">
          <a:blip r:embed="rId3"/>
          <a:srcRect l="69694" t="64853"/>
          <a:stretch/>
        </p:blipFill>
        <p:spPr>
          <a:xfrm>
            <a:off x="8497078" y="4447592"/>
            <a:ext cx="3694922" cy="2410408"/>
          </a:xfrm>
          <a:prstGeom prst="rect">
            <a:avLst/>
          </a:prstGeom>
        </p:spPr>
      </p:pic>
      <p:grpSp>
        <p:nvGrpSpPr>
          <p:cNvPr id="26" name="Group 25">
            <a:extLst>
              <a:ext uri="{FF2B5EF4-FFF2-40B4-BE49-F238E27FC236}">
                <a16:creationId xmlns:a16="http://schemas.microsoft.com/office/drawing/2014/main" id="{ECD57FCC-D09C-8340-8541-357BFDAD1F63}"/>
              </a:ext>
            </a:extLst>
          </p:cNvPr>
          <p:cNvGrpSpPr/>
          <p:nvPr/>
        </p:nvGrpSpPr>
        <p:grpSpPr>
          <a:xfrm>
            <a:off x="10218420" y="-1"/>
            <a:ext cx="1973580" cy="699733"/>
            <a:chOff x="10218420" y="-1"/>
            <a:chExt cx="1973580" cy="699733"/>
          </a:xfrm>
        </p:grpSpPr>
        <p:grpSp>
          <p:nvGrpSpPr>
            <p:cNvPr id="27" name="Group 26">
              <a:extLst>
                <a:ext uri="{FF2B5EF4-FFF2-40B4-BE49-F238E27FC236}">
                  <a16:creationId xmlns:a16="http://schemas.microsoft.com/office/drawing/2014/main" id="{D15ED19F-54E7-A84F-98CD-6D38B98D1F72}"/>
                </a:ext>
              </a:extLst>
            </p:cNvPr>
            <p:cNvGrpSpPr/>
            <p:nvPr/>
          </p:nvGrpSpPr>
          <p:grpSpPr>
            <a:xfrm>
              <a:off x="10218420" y="-1"/>
              <a:ext cx="1973580" cy="699733"/>
              <a:chOff x="10218420" y="-1"/>
              <a:chExt cx="1973580" cy="699733"/>
            </a:xfrm>
          </p:grpSpPr>
          <p:sp>
            <p:nvSpPr>
              <p:cNvPr id="29" name="Oval 28">
                <a:extLst>
                  <a:ext uri="{FF2B5EF4-FFF2-40B4-BE49-F238E27FC236}">
                    <a16:creationId xmlns:a16="http://schemas.microsoft.com/office/drawing/2014/main" id="{88F92C2E-DD7B-4C4C-BA92-D8D9262ED875}"/>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6CE6FC09-3AD6-7B47-8CC0-2F4BF27192A2}"/>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8" name="Picture 27">
              <a:extLst>
                <a:ext uri="{FF2B5EF4-FFF2-40B4-BE49-F238E27FC236}">
                  <a16:creationId xmlns:a16="http://schemas.microsoft.com/office/drawing/2014/main" id="{F651F2A6-2AF6-7E4E-A915-488E19D6C8A6}"/>
                </a:ext>
              </a:extLst>
            </p:cNvPr>
            <p:cNvPicPr>
              <a:picLocks noChangeAspect="1"/>
            </p:cNvPicPr>
            <p:nvPr/>
          </p:nvPicPr>
          <p:blipFill>
            <a:blip r:embed="rId4"/>
            <a:stretch>
              <a:fillRect/>
            </a:stretch>
          </p:blipFill>
          <p:spPr>
            <a:xfrm>
              <a:off x="10267322" y="37500"/>
              <a:ext cx="1919725" cy="652707"/>
            </a:xfrm>
            <a:prstGeom prst="rect">
              <a:avLst/>
            </a:prstGeom>
          </p:spPr>
        </p:pic>
      </p:grpSp>
      <p:grpSp>
        <p:nvGrpSpPr>
          <p:cNvPr id="31" name="Group 30">
            <a:extLst>
              <a:ext uri="{FF2B5EF4-FFF2-40B4-BE49-F238E27FC236}">
                <a16:creationId xmlns:a16="http://schemas.microsoft.com/office/drawing/2014/main" id="{C3AA9800-3557-A444-BF08-AB83331F4F89}"/>
              </a:ext>
            </a:extLst>
          </p:cNvPr>
          <p:cNvGrpSpPr/>
          <p:nvPr/>
        </p:nvGrpSpPr>
        <p:grpSpPr>
          <a:xfrm rot="5400000">
            <a:off x="-3093037" y="3057995"/>
            <a:ext cx="6876289" cy="723721"/>
            <a:chOff x="635127" y="1578315"/>
            <a:chExt cx="6100953" cy="723721"/>
          </a:xfrm>
        </p:grpSpPr>
        <p:sp>
          <p:nvSpPr>
            <p:cNvPr id="32" name="Rectangle 31">
              <a:extLst>
                <a:ext uri="{FF2B5EF4-FFF2-40B4-BE49-F238E27FC236}">
                  <a16:creationId xmlns:a16="http://schemas.microsoft.com/office/drawing/2014/main" id="{71C00534-5536-0F48-B6B7-D466B69F2B81}"/>
                </a:ext>
              </a:extLst>
            </p:cNvPr>
            <p:cNvSpPr/>
            <p:nvPr/>
          </p:nvSpPr>
          <p:spPr>
            <a:xfrm>
              <a:off x="640080" y="2071636"/>
              <a:ext cx="6096000" cy="230400"/>
            </a:xfrm>
            <a:prstGeom prst="rect">
              <a:avLst/>
            </a:prstGeom>
            <a:solidFill>
              <a:srgbClr val="9B2A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F406CD2D-AD6A-3644-8CA1-2BF76102EDD3}"/>
                </a:ext>
              </a:extLst>
            </p:cNvPr>
            <p:cNvSpPr/>
            <p:nvPr/>
          </p:nvSpPr>
          <p:spPr>
            <a:xfrm>
              <a:off x="640080" y="1856766"/>
              <a:ext cx="6096000" cy="194400"/>
            </a:xfrm>
            <a:prstGeom prst="rect">
              <a:avLst/>
            </a:prstGeom>
            <a:solidFill>
              <a:srgbClr val="953C5E">
                <a:alpha val="60435"/>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7F12F01B-7CBE-F540-ABCD-639EECDB6E71}"/>
                </a:ext>
              </a:extLst>
            </p:cNvPr>
            <p:cNvSpPr/>
            <p:nvPr/>
          </p:nvSpPr>
          <p:spPr>
            <a:xfrm>
              <a:off x="640080" y="1687588"/>
              <a:ext cx="6096000" cy="158400"/>
            </a:xfrm>
            <a:prstGeom prst="rect">
              <a:avLst/>
            </a:prstGeom>
            <a:solidFill>
              <a:srgbClr val="953C5E">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13ADBC2B-A74F-FB45-9C65-4F57E98C44D0}"/>
                </a:ext>
              </a:extLst>
            </p:cNvPr>
            <p:cNvSpPr/>
            <p:nvPr/>
          </p:nvSpPr>
          <p:spPr>
            <a:xfrm>
              <a:off x="635127" y="1578315"/>
              <a:ext cx="6096000" cy="86400"/>
            </a:xfrm>
            <a:prstGeom prst="rect">
              <a:avLst/>
            </a:prstGeom>
            <a:solidFill>
              <a:srgbClr val="953C5E">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0" name="Picture 39">
            <a:extLst>
              <a:ext uri="{FF2B5EF4-FFF2-40B4-BE49-F238E27FC236}">
                <a16:creationId xmlns:a16="http://schemas.microsoft.com/office/drawing/2014/main" id="{D56F8ADF-E43D-344E-96B2-AD05C4903EDF}"/>
              </a:ext>
            </a:extLst>
          </p:cNvPr>
          <p:cNvPicPr>
            <a:picLocks noChangeAspect="1"/>
          </p:cNvPicPr>
          <p:nvPr/>
        </p:nvPicPr>
        <p:blipFill>
          <a:blip r:embed="rId5"/>
          <a:stretch>
            <a:fillRect/>
          </a:stretch>
        </p:blipFill>
        <p:spPr>
          <a:xfrm>
            <a:off x="-11798" y="5827199"/>
            <a:ext cx="5056136" cy="1029953"/>
          </a:xfrm>
          <a:prstGeom prst="rect">
            <a:avLst/>
          </a:prstGeom>
          <a:effectLst>
            <a:outerShdw blurRad="190500" dist="76200" dir="16200000" rotWithShape="0">
              <a:prstClr val="black">
                <a:alpha val="5000"/>
              </a:prstClr>
            </a:outerShdw>
          </a:effectLst>
        </p:spPr>
      </p:pic>
      <p:sp>
        <p:nvSpPr>
          <p:cNvPr id="60" name="Subtitle 4">
            <a:extLst>
              <a:ext uri="{FF2B5EF4-FFF2-40B4-BE49-F238E27FC236}">
                <a16:creationId xmlns:a16="http://schemas.microsoft.com/office/drawing/2014/main" id="{7867BD34-C3D3-3540-8210-BC5AE4D0C9ED}"/>
              </a:ext>
            </a:extLst>
          </p:cNvPr>
          <p:cNvSpPr txBox="1">
            <a:spLocks/>
          </p:cNvSpPr>
          <p:nvPr/>
        </p:nvSpPr>
        <p:spPr bwMode="auto">
          <a:xfrm rot="19700222">
            <a:off x="7330707" y="5220953"/>
            <a:ext cx="6096000"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algn="ctr" defTabSz="457200" fontAlgn="base">
              <a:spcBef>
                <a:spcPct val="20000"/>
              </a:spcBef>
              <a:spcAft>
                <a:spcPct val="0"/>
              </a:spcAft>
              <a:defRPr/>
            </a:pPr>
            <a:r>
              <a:rPr lang="en-US" sz="5000" b="1">
                <a:solidFill>
                  <a:srgbClr val="9B2A58"/>
                </a:solidFill>
                <a:latin typeface="Arial" panose="020B0604020202020204" pitchFamily="34" charset="0"/>
                <a:ea typeface="ＭＳ Ｐゴシック" pitchFamily="-108" charset="-128"/>
                <a:cs typeface="Arial" panose="020B0604020202020204" pitchFamily="34" charset="0"/>
              </a:rPr>
              <a:t>Key benefits</a:t>
            </a:r>
          </a:p>
        </p:txBody>
      </p:sp>
      <p:pic>
        <p:nvPicPr>
          <p:cNvPr id="22" name="Online Media 1" title="What strategies can students use to discuss the extended essay in their university application?">
            <a:hlinkClick r:id="" action="ppaction://media"/>
            <a:extLst>
              <a:ext uri="{FF2B5EF4-FFF2-40B4-BE49-F238E27FC236}">
                <a16:creationId xmlns:a16="http://schemas.microsoft.com/office/drawing/2014/main" id="{FD020316-3261-214C-BE02-CCE72F0C206F}"/>
              </a:ext>
            </a:extLst>
          </p:cNvPr>
          <p:cNvPicPr>
            <a:picLocks noRot="1" noChangeAspect="1"/>
          </p:cNvPicPr>
          <p:nvPr>
            <a:videoFile r:link="rId1"/>
          </p:nvPr>
        </p:nvPicPr>
        <p:blipFill>
          <a:blip r:embed="rId6"/>
          <a:stretch>
            <a:fillRect/>
          </a:stretch>
        </p:blipFill>
        <p:spPr>
          <a:xfrm>
            <a:off x="1354138" y="1160463"/>
            <a:ext cx="7569200" cy="4257675"/>
          </a:xfrm>
          <a:prstGeom prst="rect">
            <a:avLst/>
          </a:prstGeom>
        </p:spPr>
      </p:pic>
      <p:sp>
        <p:nvSpPr>
          <p:cNvPr id="19" name="Subtitle 4">
            <a:extLst>
              <a:ext uri="{FF2B5EF4-FFF2-40B4-BE49-F238E27FC236}">
                <a16:creationId xmlns:a16="http://schemas.microsoft.com/office/drawing/2014/main" id="{312434B8-A9EE-764D-9446-EBBF943BBAF1}"/>
              </a:ext>
            </a:extLst>
          </p:cNvPr>
          <p:cNvSpPr txBox="1">
            <a:spLocks/>
          </p:cNvSpPr>
          <p:nvPr/>
        </p:nvSpPr>
        <p:spPr bwMode="auto">
          <a:xfrm>
            <a:off x="989574" y="-2541"/>
            <a:ext cx="9749879"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sz="4800" b="1" spc="-150">
                <a:solidFill>
                  <a:srgbClr val="9B2A58"/>
                </a:solidFill>
                <a:latin typeface="Arial" panose="020B0604020202020204" pitchFamily="34" charset="0"/>
                <a:ea typeface="ＭＳ Ｐゴシック" pitchFamily="-108" charset="-128"/>
                <a:cs typeface="Arial" panose="020B0604020202020204" pitchFamily="34" charset="0"/>
              </a:rPr>
              <a:t>DP Core</a:t>
            </a:r>
          </a:p>
        </p:txBody>
      </p:sp>
    </p:spTree>
    <p:extLst>
      <p:ext uri="{BB962C8B-B14F-4D97-AF65-F5344CB8AC3E}">
        <p14:creationId xmlns:p14="http://schemas.microsoft.com/office/powerpoint/2010/main" val="13626306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with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wheel(1)">
                                      <p:cBhvr>
                                        <p:cTn id="7" dur="2000"/>
                                        <p:tgtEl>
                                          <p:spTgt spid="1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0"/>
                                        </p:tgtEl>
                                        <p:attrNameLst>
                                          <p:attrName>style.visibility</p:attrName>
                                        </p:attrNameLst>
                                      </p:cBhvr>
                                      <p:to>
                                        <p:strVal val="visible"/>
                                      </p:to>
                                    </p:set>
                                    <p:animEffect transition="in" filter="fade">
                                      <p:cBhvr>
                                        <p:cTn id="10" dur="1000"/>
                                        <p:tgtEl>
                                          <p:spTgt spid="60"/>
                                        </p:tgtEl>
                                      </p:cBhvr>
                                    </p:animEffect>
                                  </p:childTnLst>
                                </p:cTn>
                              </p:par>
                              <p:par>
                                <p:cTn id="11" presetID="12" presetClass="entr" presetSubtype="4" fill="hold" nodeType="withEffect">
                                  <p:stCondLst>
                                    <p:cond delay="0"/>
                                  </p:stCondLst>
                                  <p:childTnLst>
                                    <p:set>
                                      <p:cBhvr>
                                        <p:cTn id="12" dur="1" fill="hold">
                                          <p:stCondLst>
                                            <p:cond delay="0"/>
                                          </p:stCondLst>
                                        </p:cTn>
                                        <p:tgtEl>
                                          <p:spTgt spid="25"/>
                                        </p:tgtEl>
                                        <p:attrNameLst>
                                          <p:attrName>style.visibility</p:attrName>
                                        </p:attrNameLst>
                                      </p:cBhvr>
                                      <p:to>
                                        <p:strVal val="visible"/>
                                      </p:to>
                                    </p:set>
                                    <p:anim calcmode="lin" valueType="num">
                                      <p:cBhvr additive="base">
                                        <p:cTn id="13" dur="1000"/>
                                        <p:tgtEl>
                                          <p:spTgt spid="25"/>
                                        </p:tgtEl>
                                        <p:attrNameLst>
                                          <p:attrName>ppt_y</p:attrName>
                                        </p:attrNameLst>
                                      </p:cBhvr>
                                      <p:tavLst>
                                        <p:tav tm="0">
                                          <p:val>
                                            <p:strVal val="#ppt_y+#ppt_h*1.125000"/>
                                          </p:val>
                                        </p:tav>
                                        <p:tav tm="100000">
                                          <p:val>
                                            <p:strVal val="#ppt_y"/>
                                          </p:val>
                                        </p:tav>
                                      </p:tavLst>
                                    </p:anim>
                                    <p:animEffect transition="in" filter="wipe(up)">
                                      <p:cBhvr>
                                        <p:cTn id="14" dur="10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5" restart="whenNotActive" fill="hold" evtFilter="cancelBubble" nodeType="interactiveSeq">
                <p:stCondLst>
                  <p:cond evt="onClick" delay="0">
                    <p:tgtEl>
                      <p:spTgt spid="22"/>
                    </p:tgtEl>
                  </p:cond>
                </p:stCondLst>
                <p:endSync evt="end" delay="0">
                  <p:rtn val="all"/>
                </p:endSync>
                <p:childTnLst>
                  <p:par>
                    <p:cTn id="16" fill="hold">
                      <p:stCondLst>
                        <p:cond delay="0"/>
                      </p:stCondLst>
                      <p:childTnLst>
                        <p:par>
                          <p:cTn id="17" fill="hold">
                            <p:stCondLst>
                              <p:cond delay="0"/>
                            </p:stCondLst>
                            <p:childTnLst>
                              <p:par>
                                <p:cTn id="18" presetID="2" presetClass="mediacall" presetSubtype="0" fill="hold" nodeType="clickEffect">
                                  <p:stCondLst>
                                    <p:cond delay="0"/>
                                  </p:stCondLst>
                                  <p:childTnLst>
                                    <p:cmd type="call" cmd="togglePause">
                                      <p:cBhvr>
                                        <p:cTn id="19" dur="1" fill="hold"/>
                                        <p:tgtEl>
                                          <p:spTgt spid="22"/>
                                        </p:tgtEl>
                                      </p:cBhvr>
                                    </p:cmd>
                                  </p:childTnLst>
                                </p:cTn>
                              </p:par>
                            </p:childTnLst>
                          </p:cTn>
                        </p:par>
                      </p:childTnLst>
                    </p:cTn>
                  </p:par>
                </p:childTnLst>
              </p:cTn>
              <p:nextCondLst>
                <p:cond evt="onClick" delay="0">
                  <p:tgtEl>
                    <p:spTgt spid="22"/>
                  </p:tgtEl>
                </p:cond>
              </p:nextCondLst>
            </p:seq>
            <p:video>
              <p:cMediaNode vol="80000">
                <p:cTn id="20" fill="hold" display="0">
                  <p:stCondLst>
                    <p:cond delay="indefinite"/>
                  </p:stCondLst>
                </p:cTn>
                <p:tgtEl>
                  <p:spTgt spid="22"/>
                </p:tgtEl>
              </p:cMediaNode>
            </p:video>
          </p:childTnLst>
        </p:cTn>
      </p:par>
    </p:tnLst>
    <p:bldLst>
      <p:bldP spid="18" grpId="0" animBg="1"/>
      <p:bldP spid="60"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515A47E-16FF-2C4F-893C-BC963C823D0D}"/>
              </a:ext>
            </a:extLst>
          </p:cNvPr>
          <p:cNvPicPr>
            <a:picLocks noChangeAspect="1"/>
          </p:cNvPicPr>
          <p:nvPr/>
        </p:nvPicPr>
        <p:blipFill rotWithShape="1">
          <a:blip r:embed="rId2"/>
          <a:srcRect b="15526"/>
          <a:stretch/>
        </p:blipFill>
        <p:spPr>
          <a:xfrm>
            <a:off x="1113888" y="2380598"/>
            <a:ext cx="7959773" cy="4471820"/>
          </a:xfrm>
          <a:prstGeom prst="rect">
            <a:avLst/>
          </a:prstGeom>
        </p:spPr>
      </p:pic>
      <p:pic>
        <p:nvPicPr>
          <p:cNvPr id="28" name="Picture 27">
            <a:extLst>
              <a:ext uri="{FF2B5EF4-FFF2-40B4-BE49-F238E27FC236}">
                <a16:creationId xmlns:a16="http://schemas.microsoft.com/office/drawing/2014/main" id="{64DC8CE3-5799-4C4F-9799-BC42628885B0}"/>
              </a:ext>
            </a:extLst>
          </p:cNvPr>
          <p:cNvPicPr>
            <a:picLocks noChangeAspect="1"/>
          </p:cNvPicPr>
          <p:nvPr/>
        </p:nvPicPr>
        <p:blipFill rotWithShape="1">
          <a:blip r:embed="rId3"/>
          <a:srcRect l="69694" t="64853"/>
          <a:stretch/>
        </p:blipFill>
        <p:spPr>
          <a:xfrm>
            <a:off x="8497078" y="4447592"/>
            <a:ext cx="3694922" cy="2410408"/>
          </a:xfrm>
          <a:prstGeom prst="rect">
            <a:avLst/>
          </a:prstGeom>
        </p:spPr>
      </p:pic>
      <p:grpSp>
        <p:nvGrpSpPr>
          <p:cNvPr id="9" name="Group 8">
            <a:extLst>
              <a:ext uri="{FF2B5EF4-FFF2-40B4-BE49-F238E27FC236}">
                <a16:creationId xmlns:a16="http://schemas.microsoft.com/office/drawing/2014/main" id="{D42AC5BF-CFA9-9543-BD95-7A93B875423C}"/>
              </a:ext>
            </a:extLst>
          </p:cNvPr>
          <p:cNvGrpSpPr/>
          <p:nvPr/>
        </p:nvGrpSpPr>
        <p:grpSpPr>
          <a:xfrm>
            <a:off x="10218420" y="-1"/>
            <a:ext cx="1973580" cy="699733"/>
            <a:chOff x="10218420" y="-1"/>
            <a:chExt cx="1973580" cy="699733"/>
          </a:xfrm>
        </p:grpSpPr>
        <p:grpSp>
          <p:nvGrpSpPr>
            <p:cNvPr id="10" name="Group 9">
              <a:extLst>
                <a:ext uri="{FF2B5EF4-FFF2-40B4-BE49-F238E27FC236}">
                  <a16:creationId xmlns:a16="http://schemas.microsoft.com/office/drawing/2014/main" id="{67777E40-AF9A-1744-AD13-CE82C48A2317}"/>
                </a:ext>
              </a:extLst>
            </p:cNvPr>
            <p:cNvGrpSpPr/>
            <p:nvPr/>
          </p:nvGrpSpPr>
          <p:grpSpPr>
            <a:xfrm>
              <a:off x="10218420" y="-1"/>
              <a:ext cx="1973580" cy="699733"/>
              <a:chOff x="10218420" y="-1"/>
              <a:chExt cx="1973580" cy="699733"/>
            </a:xfrm>
          </p:grpSpPr>
          <p:sp>
            <p:nvSpPr>
              <p:cNvPr id="12" name="Oval 11">
                <a:extLst>
                  <a:ext uri="{FF2B5EF4-FFF2-40B4-BE49-F238E27FC236}">
                    <a16:creationId xmlns:a16="http://schemas.microsoft.com/office/drawing/2014/main" id="{63A14564-D060-8448-8555-231FD0AD5DC3}"/>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1FCC6C6-8746-C347-9B79-26EBDFDC7767}"/>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1" name="Picture 10">
              <a:extLst>
                <a:ext uri="{FF2B5EF4-FFF2-40B4-BE49-F238E27FC236}">
                  <a16:creationId xmlns:a16="http://schemas.microsoft.com/office/drawing/2014/main" id="{69AE53E1-847B-0A47-8B48-6D1749F0AF17}"/>
                </a:ext>
              </a:extLst>
            </p:cNvPr>
            <p:cNvPicPr>
              <a:picLocks noChangeAspect="1"/>
            </p:cNvPicPr>
            <p:nvPr/>
          </p:nvPicPr>
          <p:blipFill>
            <a:blip r:embed="rId4"/>
            <a:stretch>
              <a:fillRect/>
            </a:stretch>
          </p:blipFill>
          <p:spPr>
            <a:xfrm>
              <a:off x="10267322" y="37500"/>
              <a:ext cx="1919725" cy="652707"/>
            </a:xfrm>
            <a:prstGeom prst="rect">
              <a:avLst/>
            </a:prstGeom>
          </p:spPr>
        </p:pic>
      </p:grpSp>
      <p:grpSp>
        <p:nvGrpSpPr>
          <p:cNvPr id="26" name="Group 25">
            <a:extLst>
              <a:ext uri="{FF2B5EF4-FFF2-40B4-BE49-F238E27FC236}">
                <a16:creationId xmlns:a16="http://schemas.microsoft.com/office/drawing/2014/main" id="{722077DF-DBEC-4C4C-B332-D920CECEF39F}"/>
              </a:ext>
            </a:extLst>
          </p:cNvPr>
          <p:cNvGrpSpPr/>
          <p:nvPr/>
        </p:nvGrpSpPr>
        <p:grpSpPr>
          <a:xfrm rot="5400000">
            <a:off x="-3093037" y="3057995"/>
            <a:ext cx="6876289" cy="723721"/>
            <a:chOff x="635127" y="1578315"/>
            <a:chExt cx="6100953" cy="723721"/>
          </a:xfrm>
        </p:grpSpPr>
        <p:sp>
          <p:nvSpPr>
            <p:cNvPr id="22" name="Rectangle 21">
              <a:extLst>
                <a:ext uri="{FF2B5EF4-FFF2-40B4-BE49-F238E27FC236}">
                  <a16:creationId xmlns:a16="http://schemas.microsoft.com/office/drawing/2014/main" id="{42C6C87B-F94C-D74E-BA76-0AF2B865E4CE}"/>
                </a:ext>
              </a:extLst>
            </p:cNvPr>
            <p:cNvSpPr/>
            <p:nvPr/>
          </p:nvSpPr>
          <p:spPr>
            <a:xfrm>
              <a:off x="640080" y="2071636"/>
              <a:ext cx="6096000" cy="230400"/>
            </a:xfrm>
            <a:prstGeom prst="rect">
              <a:avLst/>
            </a:prstGeom>
            <a:solidFill>
              <a:srgbClr val="9B2A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D4A7911-1570-9B45-9AEF-19BC8A300A74}"/>
                </a:ext>
              </a:extLst>
            </p:cNvPr>
            <p:cNvSpPr/>
            <p:nvPr/>
          </p:nvSpPr>
          <p:spPr>
            <a:xfrm>
              <a:off x="640080" y="1856766"/>
              <a:ext cx="6096000" cy="194400"/>
            </a:xfrm>
            <a:prstGeom prst="rect">
              <a:avLst/>
            </a:prstGeom>
            <a:solidFill>
              <a:srgbClr val="953C5E">
                <a:alpha val="60435"/>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BACEBA1-65B2-7D47-B9FC-EAC57645A8E2}"/>
                </a:ext>
              </a:extLst>
            </p:cNvPr>
            <p:cNvSpPr/>
            <p:nvPr/>
          </p:nvSpPr>
          <p:spPr>
            <a:xfrm>
              <a:off x="640080" y="1687588"/>
              <a:ext cx="6096000" cy="158400"/>
            </a:xfrm>
            <a:prstGeom prst="rect">
              <a:avLst/>
            </a:prstGeom>
            <a:solidFill>
              <a:srgbClr val="953C5E">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634F9730-3E2F-6A4A-B101-DB7C62DC8F91}"/>
                </a:ext>
              </a:extLst>
            </p:cNvPr>
            <p:cNvSpPr/>
            <p:nvPr/>
          </p:nvSpPr>
          <p:spPr>
            <a:xfrm>
              <a:off x="635127" y="1578315"/>
              <a:ext cx="6096000" cy="86400"/>
            </a:xfrm>
            <a:prstGeom prst="rect">
              <a:avLst/>
            </a:prstGeom>
            <a:solidFill>
              <a:srgbClr val="953C5E">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8" name="Picture 7">
            <a:extLst>
              <a:ext uri="{FF2B5EF4-FFF2-40B4-BE49-F238E27FC236}">
                <a16:creationId xmlns:a16="http://schemas.microsoft.com/office/drawing/2014/main" id="{81254E7D-E818-8940-8CFA-0F576B2380F7}"/>
              </a:ext>
            </a:extLst>
          </p:cNvPr>
          <p:cNvPicPr>
            <a:picLocks noChangeAspect="1"/>
          </p:cNvPicPr>
          <p:nvPr/>
        </p:nvPicPr>
        <p:blipFill>
          <a:blip r:embed="rId5"/>
          <a:stretch>
            <a:fillRect/>
          </a:stretch>
        </p:blipFill>
        <p:spPr>
          <a:xfrm>
            <a:off x="-11798" y="5827199"/>
            <a:ext cx="5056136" cy="1029953"/>
          </a:xfrm>
          <a:prstGeom prst="rect">
            <a:avLst/>
          </a:prstGeom>
          <a:effectLst>
            <a:outerShdw blurRad="190500" dist="76200" dir="16200000" rotWithShape="0">
              <a:prstClr val="black">
                <a:alpha val="5000"/>
              </a:prstClr>
            </a:outerShdw>
          </a:effectLst>
        </p:spPr>
      </p:pic>
      <p:sp>
        <p:nvSpPr>
          <p:cNvPr id="35" name="Subtitle 4">
            <a:extLst>
              <a:ext uri="{FF2B5EF4-FFF2-40B4-BE49-F238E27FC236}">
                <a16:creationId xmlns:a16="http://schemas.microsoft.com/office/drawing/2014/main" id="{3B8DAD2B-129C-2243-82B6-FFFF5B1ACD73}"/>
              </a:ext>
            </a:extLst>
          </p:cNvPr>
          <p:cNvSpPr txBox="1">
            <a:spLocks/>
          </p:cNvSpPr>
          <p:nvPr/>
        </p:nvSpPr>
        <p:spPr bwMode="auto">
          <a:xfrm rot="19700222">
            <a:off x="7330707" y="5220953"/>
            <a:ext cx="6096000"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algn="ctr" defTabSz="457200" fontAlgn="base">
              <a:spcBef>
                <a:spcPct val="20000"/>
              </a:spcBef>
              <a:spcAft>
                <a:spcPct val="0"/>
              </a:spcAft>
              <a:defRPr/>
            </a:pPr>
            <a:r>
              <a:rPr lang="en-US" sz="5000" b="1">
                <a:solidFill>
                  <a:srgbClr val="9B2A58"/>
                </a:solidFill>
                <a:latin typeface="Arial" panose="020B0604020202020204" pitchFamily="34" charset="0"/>
                <a:ea typeface="ＭＳ Ｐゴシック" pitchFamily="-108" charset="-128"/>
                <a:cs typeface="Arial" panose="020B0604020202020204" pitchFamily="34" charset="0"/>
              </a:rPr>
              <a:t>Key benefits</a:t>
            </a:r>
          </a:p>
        </p:txBody>
      </p:sp>
      <p:sp>
        <p:nvSpPr>
          <p:cNvPr id="27" name="TextBox 26">
            <a:extLst>
              <a:ext uri="{FF2B5EF4-FFF2-40B4-BE49-F238E27FC236}">
                <a16:creationId xmlns:a16="http://schemas.microsoft.com/office/drawing/2014/main" id="{5C399F6C-DBF6-8A43-B804-369FD0C9884B}"/>
              </a:ext>
            </a:extLst>
          </p:cNvPr>
          <p:cNvSpPr txBox="1"/>
          <p:nvPr/>
        </p:nvSpPr>
        <p:spPr>
          <a:xfrm>
            <a:off x="1022244" y="793750"/>
            <a:ext cx="11055455" cy="430887"/>
          </a:xfrm>
          <a:prstGeom prst="rect">
            <a:avLst/>
          </a:prstGeom>
          <a:noFill/>
        </p:spPr>
        <p:txBody>
          <a:bodyPr wrap="square" lIns="0" tIns="0" rIns="0" bIns="0" rtlCol="0">
            <a:spAutoFit/>
          </a:bodyPr>
          <a:lstStyle/>
          <a:p>
            <a:r>
              <a:rPr lang="en-US" sz="2800" b="1">
                <a:solidFill>
                  <a:srgbClr val="9B2A58"/>
                </a:solidFill>
                <a:latin typeface="Arial" panose="020B0604020202020204" pitchFamily="34" charset="0"/>
                <a:cs typeface="Arial" panose="020B0604020202020204" pitchFamily="34" charset="0"/>
              </a:rPr>
              <a:t>Students choose courses from the following subject groups:</a:t>
            </a:r>
          </a:p>
        </p:txBody>
      </p:sp>
      <p:sp>
        <p:nvSpPr>
          <p:cNvPr id="32" name="TextBox 31">
            <a:extLst>
              <a:ext uri="{FF2B5EF4-FFF2-40B4-BE49-F238E27FC236}">
                <a16:creationId xmlns:a16="http://schemas.microsoft.com/office/drawing/2014/main" id="{B4F4757A-35C7-174D-A5B3-030F368BFDFE}"/>
              </a:ext>
            </a:extLst>
          </p:cNvPr>
          <p:cNvSpPr txBox="1"/>
          <p:nvPr/>
        </p:nvSpPr>
        <p:spPr>
          <a:xfrm>
            <a:off x="7288208" y="1372738"/>
            <a:ext cx="4595489" cy="2195409"/>
          </a:xfrm>
          <a:prstGeom prst="rect">
            <a:avLst/>
          </a:prstGeom>
          <a:noFill/>
        </p:spPr>
        <p:txBody>
          <a:bodyPr wrap="square" lIns="0" tIns="0" rIns="0" bIns="0" rtlCol="0">
            <a:spAutoFit/>
          </a:bodyPr>
          <a:lstStyle/>
          <a:p>
            <a:pPr>
              <a:lnSpc>
                <a:spcPts val="3000"/>
              </a:lnSpc>
              <a:spcAft>
                <a:spcPts val="600"/>
              </a:spcAft>
              <a:buClr>
                <a:srgbClr val="9B2A58"/>
              </a:buClr>
            </a:pPr>
            <a:r>
              <a:rPr lang="en-GB" sz="2800" b="1">
                <a:solidFill>
                  <a:srgbClr val="9B2A58"/>
                </a:solidFill>
                <a:latin typeface="Arial" panose="020B0604020202020204" pitchFamily="34" charset="0"/>
                <a:cs typeface="Arial" panose="020B0604020202020204" pitchFamily="34" charset="0"/>
              </a:rPr>
              <a:t>Studies in language</a:t>
            </a:r>
            <a:br>
              <a:rPr lang="en-GB" sz="2800" b="1">
                <a:solidFill>
                  <a:srgbClr val="9B2A58"/>
                </a:solidFill>
                <a:latin typeface="Arial" panose="020B0604020202020204" pitchFamily="34" charset="0"/>
                <a:cs typeface="Arial" panose="020B0604020202020204" pitchFamily="34" charset="0"/>
              </a:rPr>
            </a:br>
            <a:r>
              <a:rPr lang="en-GB" sz="2800" b="1">
                <a:solidFill>
                  <a:srgbClr val="9B2A58"/>
                </a:solidFill>
                <a:latin typeface="Arial" panose="020B0604020202020204" pitchFamily="34" charset="0"/>
                <a:cs typeface="Arial" panose="020B0604020202020204" pitchFamily="34" charset="0"/>
              </a:rPr>
              <a:t>and literature</a:t>
            </a:r>
          </a:p>
          <a:p>
            <a:pPr marL="800100" lvl="1" indent="-342900">
              <a:lnSpc>
                <a:spcPct val="110000"/>
              </a:lnSpc>
              <a:spcAft>
                <a:spcPts val="600"/>
              </a:spcAft>
              <a:buClr>
                <a:srgbClr val="9B2A58"/>
              </a:buClr>
              <a:buSzPct val="100000"/>
              <a:buBlip>
                <a:blip r:embed="rId6"/>
              </a:buBlip>
            </a:pPr>
            <a:r>
              <a:rPr lang="en-GB">
                <a:solidFill>
                  <a:schemeClr val="tx1">
                    <a:lumMod val="75000"/>
                    <a:lumOff val="25000"/>
                  </a:schemeClr>
                </a:solidFill>
                <a:latin typeface="Arial" panose="020B0604020202020204" pitchFamily="34" charset="0"/>
                <a:cs typeface="Arial" panose="020B0604020202020204" pitchFamily="34" charset="0"/>
              </a:rPr>
              <a:t>Language A: literature</a:t>
            </a:r>
          </a:p>
          <a:p>
            <a:pPr marL="800100" lvl="1" indent="-342900">
              <a:lnSpc>
                <a:spcPct val="110000"/>
              </a:lnSpc>
              <a:spcAft>
                <a:spcPts val="600"/>
              </a:spcAft>
              <a:buClr>
                <a:srgbClr val="9B2A58"/>
              </a:buClr>
              <a:buSzPct val="100000"/>
              <a:buBlip>
                <a:blip r:embed="rId6"/>
              </a:buBlip>
            </a:pPr>
            <a:r>
              <a:rPr lang="en-US">
                <a:solidFill>
                  <a:schemeClr val="tx1">
                    <a:lumMod val="75000"/>
                    <a:lumOff val="25000"/>
                  </a:schemeClr>
                </a:solidFill>
                <a:latin typeface="Arial" panose="020B0604020202020204" pitchFamily="34" charset="0"/>
                <a:cs typeface="Arial" panose="020B0604020202020204" pitchFamily="34" charset="0"/>
              </a:rPr>
              <a:t>Language A: language and literature </a:t>
            </a:r>
          </a:p>
          <a:p>
            <a:pPr marL="800100" lvl="1" indent="-342900">
              <a:lnSpc>
                <a:spcPct val="110000"/>
              </a:lnSpc>
              <a:spcAft>
                <a:spcPts val="600"/>
              </a:spcAft>
              <a:buClr>
                <a:srgbClr val="9B2A58"/>
              </a:buClr>
              <a:buSzPct val="100000"/>
              <a:buBlip>
                <a:blip r:embed="rId6"/>
              </a:buBlip>
            </a:pPr>
            <a:r>
              <a:rPr lang="en-US">
                <a:solidFill>
                  <a:schemeClr val="tx1">
                    <a:lumMod val="75000"/>
                    <a:lumOff val="25000"/>
                  </a:schemeClr>
                </a:solidFill>
                <a:latin typeface="Arial" panose="020B0604020202020204" pitchFamily="34" charset="0"/>
                <a:cs typeface="Arial" panose="020B0604020202020204" pitchFamily="34" charset="0"/>
              </a:rPr>
              <a:t>Literature and</a:t>
            </a:r>
            <a:br>
              <a:rPr lang="en-US">
                <a:solidFill>
                  <a:schemeClr val="tx1">
                    <a:lumMod val="75000"/>
                    <a:lumOff val="25000"/>
                  </a:schemeClr>
                </a:solidFill>
                <a:latin typeface="Arial" panose="020B0604020202020204" pitchFamily="34" charset="0"/>
                <a:cs typeface="Arial" panose="020B0604020202020204" pitchFamily="34" charset="0"/>
              </a:rPr>
            </a:br>
            <a:r>
              <a:rPr lang="en-US">
                <a:solidFill>
                  <a:schemeClr val="tx1">
                    <a:lumMod val="75000"/>
                    <a:lumOff val="25000"/>
                  </a:schemeClr>
                </a:solidFill>
                <a:latin typeface="Arial" panose="020B0604020202020204" pitchFamily="34" charset="0"/>
                <a:cs typeface="Arial" panose="020B0604020202020204" pitchFamily="34" charset="0"/>
              </a:rPr>
              <a:t>performance</a:t>
            </a:r>
          </a:p>
        </p:txBody>
      </p:sp>
      <p:sp>
        <p:nvSpPr>
          <p:cNvPr id="33" name="TextBox 32">
            <a:extLst>
              <a:ext uri="{FF2B5EF4-FFF2-40B4-BE49-F238E27FC236}">
                <a16:creationId xmlns:a16="http://schemas.microsoft.com/office/drawing/2014/main" id="{073D8FCA-5FA6-7745-A10D-42621F311601}"/>
              </a:ext>
            </a:extLst>
          </p:cNvPr>
          <p:cNvSpPr txBox="1"/>
          <p:nvPr/>
        </p:nvSpPr>
        <p:spPr>
          <a:xfrm>
            <a:off x="1022244" y="1318655"/>
            <a:ext cx="5529420" cy="1518301"/>
          </a:xfrm>
          <a:prstGeom prst="rect">
            <a:avLst/>
          </a:prstGeom>
          <a:noFill/>
        </p:spPr>
        <p:txBody>
          <a:bodyPr wrap="square" lIns="0" tIns="0" rIns="0" bIns="0" rtlCol="0">
            <a:spAutoFit/>
          </a:bodyPr>
          <a:lstStyle/>
          <a:p>
            <a:pPr>
              <a:lnSpc>
                <a:spcPct val="110000"/>
              </a:lnSpc>
              <a:spcAft>
                <a:spcPts val="600"/>
              </a:spcAft>
              <a:buClr>
                <a:srgbClr val="9B2A58"/>
              </a:buClr>
            </a:pPr>
            <a:r>
              <a:rPr lang="en-GB" sz="2800" b="1">
                <a:solidFill>
                  <a:srgbClr val="9B2A58"/>
                </a:solidFill>
                <a:latin typeface="Arial" panose="020B0604020202020204" pitchFamily="34" charset="0"/>
                <a:cs typeface="Arial" panose="020B0604020202020204" pitchFamily="34" charset="0"/>
              </a:rPr>
              <a:t>Language acquisition</a:t>
            </a:r>
          </a:p>
          <a:p>
            <a:pPr marL="800100" lvl="1" indent="-342900">
              <a:lnSpc>
                <a:spcPct val="110000"/>
              </a:lnSpc>
              <a:spcAft>
                <a:spcPts val="600"/>
              </a:spcAft>
              <a:buClr>
                <a:srgbClr val="9B2A58"/>
              </a:buClr>
              <a:buSzPct val="100000"/>
              <a:buBlip>
                <a:blip r:embed="rId6"/>
              </a:buBlip>
            </a:pPr>
            <a:r>
              <a:rPr lang="en-GB">
                <a:solidFill>
                  <a:schemeClr val="tx1">
                    <a:lumMod val="75000"/>
                    <a:lumOff val="25000"/>
                  </a:schemeClr>
                </a:solidFill>
                <a:latin typeface="Arial" panose="020B0604020202020204" pitchFamily="34" charset="0"/>
                <a:cs typeface="Arial" panose="020B0604020202020204" pitchFamily="34" charset="0"/>
              </a:rPr>
              <a:t>Modern languages - language ab initio</a:t>
            </a:r>
            <a:br>
              <a:rPr lang="en-GB">
                <a:solidFill>
                  <a:schemeClr val="tx1">
                    <a:lumMod val="75000"/>
                    <a:lumOff val="25000"/>
                  </a:schemeClr>
                </a:solidFill>
                <a:latin typeface="Arial" panose="020B0604020202020204" pitchFamily="34" charset="0"/>
                <a:cs typeface="Arial" panose="020B0604020202020204" pitchFamily="34" charset="0"/>
              </a:rPr>
            </a:br>
            <a:r>
              <a:rPr lang="en-GB">
                <a:solidFill>
                  <a:schemeClr val="tx1">
                    <a:lumMod val="75000"/>
                    <a:lumOff val="25000"/>
                  </a:schemeClr>
                </a:solidFill>
                <a:latin typeface="Arial" panose="020B0604020202020204" pitchFamily="34" charset="0"/>
                <a:cs typeface="Arial" panose="020B0604020202020204" pitchFamily="34" charset="0"/>
              </a:rPr>
              <a:t>or language B</a:t>
            </a:r>
          </a:p>
          <a:p>
            <a:pPr marL="800100" lvl="1" indent="-342900">
              <a:lnSpc>
                <a:spcPct val="110000"/>
              </a:lnSpc>
              <a:spcAft>
                <a:spcPts val="600"/>
              </a:spcAft>
              <a:buClr>
                <a:srgbClr val="9B2A58"/>
              </a:buClr>
              <a:buSzPct val="100000"/>
              <a:buBlip>
                <a:blip r:embed="rId6"/>
              </a:buBlip>
            </a:pPr>
            <a:r>
              <a:rPr lang="en-US">
                <a:solidFill>
                  <a:schemeClr val="tx1">
                    <a:lumMod val="75000"/>
                    <a:lumOff val="25000"/>
                  </a:schemeClr>
                </a:solidFill>
                <a:latin typeface="Arial" panose="020B0604020202020204" pitchFamily="34" charset="0"/>
                <a:cs typeface="Arial" panose="020B0604020202020204" pitchFamily="34" charset="0"/>
              </a:rPr>
              <a:t>Latin or Classical Greek</a:t>
            </a:r>
          </a:p>
        </p:txBody>
      </p:sp>
      <p:sp>
        <p:nvSpPr>
          <p:cNvPr id="29" name="Subtitle 4">
            <a:extLst>
              <a:ext uri="{FF2B5EF4-FFF2-40B4-BE49-F238E27FC236}">
                <a16:creationId xmlns:a16="http://schemas.microsoft.com/office/drawing/2014/main" id="{6CD3725B-4D8C-8747-8F87-7107BD46FB72}"/>
              </a:ext>
            </a:extLst>
          </p:cNvPr>
          <p:cNvSpPr txBox="1">
            <a:spLocks/>
          </p:cNvSpPr>
          <p:nvPr/>
        </p:nvSpPr>
        <p:spPr bwMode="auto">
          <a:xfrm>
            <a:off x="990000" y="-3600"/>
            <a:ext cx="8045655"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sz="4800" b="1">
                <a:solidFill>
                  <a:srgbClr val="9B2A58"/>
                </a:solidFill>
                <a:latin typeface="Arial" panose="020B0604020202020204" pitchFamily="34" charset="0"/>
                <a:ea typeface="ＭＳ Ｐゴシック" pitchFamily="-108" charset="-128"/>
                <a:cs typeface="Arial" panose="020B0604020202020204" pitchFamily="34" charset="0"/>
              </a:rPr>
              <a:t>DP subjects (Group 1-6)</a:t>
            </a:r>
          </a:p>
        </p:txBody>
      </p:sp>
    </p:spTree>
    <p:extLst>
      <p:ext uri="{BB962C8B-B14F-4D97-AF65-F5344CB8AC3E}">
        <p14:creationId xmlns:p14="http://schemas.microsoft.com/office/powerpoint/2010/main" val="30436938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4" fill="hold" nodeType="withEffect">
                                  <p:stCondLst>
                                    <p:cond delay="0"/>
                                  </p:stCondLst>
                                  <p:childTnLst>
                                    <p:set>
                                      <p:cBhvr>
                                        <p:cTn id="6" dur="1" fill="hold">
                                          <p:stCondLst>
                                            <p:cond delay="0"/>
                                          </p:stCondLst>
                                        </p:cTn>
                                        <p:tgtEl>
                                          <p:spTgt spid="28"/>
                                        </p:tgtEl>
                                        <p:attrNameLst>
                                          <p:attrName>style.visibility</p:attrName>
                                        </p:attrNameLst>
                                      </p:cBhvr>
                                      <p:to>
                                        <p:strVal val="visible"/>
                                      </p:to>
                                    </p:set>
                                    <p:anim calcmode="lin" valueType="num">
                                      <p:cBhvr additive="base">
                                        <p:cTn id="7" dur="1000"/>
                                        <p:tgtEl>
                                          <p:spTgt spid="28"/>
                                        </p:tgtEl>
                                        <p:attrNameLst>
                                          <p:attrName>ppt_y</p:attrName>
                                        </p:attrNameLst>
                                      </p:cBhvr>
                                      <p:tavLst>
                                        <p:tav tm="0">
                                          <p:val>
                                            <p:strVal val="#ppt_y+#ppt_h*1.125000"/>
                                          </p:val>
                                        </p:tav>
                                        <p:tav tm="100000">
                                          <p:val>
                                            <p:strVal val="#ppt_y"/>
                                          </p:val>
                                        </p:tav>
                                      </p:tavLst>
                                    </p:anim>
                                    <p:animEffect transition="in" filter="wipe(up)">
                                      <p:cBhvr>
                                        <p:cTn id="8" dur="1000"/>
                                        <p:tgtEl>
                                          <p:spTgt spid="28"/>
                                        </p:tgtEl>
                                      </p:cBhvr>
                                    </p:animEffect>
                                  </p:childTnLst>
                                </p:cTn>
                              </p:par>
                              <p:par>
                                <p:cTn id="9" presetID="10" presetClass="entr" presetSubtype="0" fill="hold" grpId="0" nodeType="withEffect">
                                  <p:stCondLst>
                                    <p:cond delay="0"/>
                                  </p:stCondLst>
                                  <p:childTnLst>
                                    <p:set>
                                      <p:cBhvr>
                                        <p:cTn id="10" dur="1" fill="hold">
                                          <p:stCondLst>
                                            <p:cond delay="0"/>
                                          </p:stCondLst>
                                        </p:cTn>
                                        <p:tgtEl>
                                          <p:spTgt spid="35"/>
                                        </p:tgtEl>
                                        <p:attrNameLst>
                                          <p:attrName>style.visibility</p:attrName>
                                        </p:attrNameLst>
                                      </p:cBhvr>
                                      <p:to>
                                        <p:strVal val="visible"/>
                                      </p:to>
                                    </p:set>
                                    <p:animEffect transition="in" filter="fade">
                                      <p:cBhvr>
                                        <p:cTn id="11" dur="1000"/>
                                        <p:tgtEl>
                                          <p:spTgt spid="35"/>
                                        </p:tgtEl>
                                      </p:cBhvr>
                                    </p:animEffect>
                                  </p:childTnLst>
                                </p:cTn>
                              </p:par>
                              <p:par>
                                <p:cTn id="12" presetID="2" presetClass="entr" presetSubtype="8" fill="hold" grpId="0" nodeType="withEffect">
                                  <p:stCondLst>
                                    <p:cond delay="250"/>
                                  </p:stCondLst>
                                  <p:childTnLst>
                                    <p:set>
                                      <p:cBhvr>
                                        <p:cTn id="13" dur="1" fill="hold">
                                          <p:stCondLst>
                                            <p:cond delay="0"/>
                                          </p:stCondLst>
                                        </p:cTn>
                                        <p:tgtEl>
                                          <p:spTgt spid="27"/>
                                        </p:tgtEl>
                                        <p:attrNameLst>
                                          <p:attrName>style.visibility</p:attrName>
                                        </p:attrNameLst>
                                      </p:cBhvr>
                                      <p:to>
                                        <p:strVal val="visible"/>
                                      </p:to>
                                    </p:set>
                                    <p:anim calcmode="lin" valueType="num">
                                      <p:cBhvr additive="base">
                                        <p:cTn id="14" dur="500" fill="hold"/>
                                        <p:tgtEl>
                                          <p:spTgt spid="27"/>
                                        </p:tgtEl>
                                        <p:attrNameLst>
                                          <p:attrName>ppt_x</p:attrName>
                                        </p:attrNameLst>
                                      </p:cBhvr>
                                      <p:tavLst>
                                        <p:tav tm="0">
                                          <p:val>
                                            <p:strVal val="0-#ppt_w/2"/>
                                          </p:val>
                                        </p:tav>
                                        <p:tav tm="100000">
                                          <p:val>
                                            <p:strVal val="#ppt_x"/>
                                          </p:val>
                                        </p:tav>
                                      </p:tavLst>
                                    </p:anim>
                                    <p:anim calcmode="lin" valueType="num">
                                      <p:cBhvr additive="base">
                                        <p:cTn id="15" dur="500" fill="hold"/>
                                        <p:tgtEl>
                                          <p:spTgt spid="27"/>
                                        </p:tgtEl>
                                        <p:attrNameLst>
                                          <p:attrName>ppt_y</p:attrName>
                                        </p:attrNameLst>
                                      </p:cBhvr>
                                      <p:tavLst>
                                        <p:tav tm="0">
                                          <p:val>
                                            <p:strVal val="#ppt_y"/>
                                          </p:val>
                                        </p:tav>
                                        <p:tav tm="100000">
                                          <p:val>
                                            <p:strVal val="#ppt_y"/>
                                          </p:val>
                                        </p:tav>
                                      </p:tavLst>
                                    </p:anim>
                                  </p:childTnLst>
                                </p:cTn>
                              </p:par>
                              <p:par>
                                <p:cTn id="16" presetID="22" presetClass="entr" presetSubtype="4" fill="hold" nodeType="withEffect">
                                  <p:stCondLst>
                                    <p:cond delay="250"/>
                                  </p:stCondLst>
                                  <p:childTnLst>
                                    <p:set>
                                      <p:cBhvr>
                                        <p:cTn id="17" dur="1" fill="hold">
                                          <p:stCondLst>
                                            <p:cond delay="0"/>
                                          </p:stCondLst>
                                        </p:cTn>
                                        <p:tgtEl>
                                          <p:spTgt spid="4"/>
                                        </p:tgtEl>
                                        <p:attrNameLst>
                                          <p:attrName>style.visibility</p:attrName>
                                        </p:attrNameLst>
                                      </p:cBhvr>
                                      <p:to>
                                        <p:strVal val="visible"/>
                                      </p:to>
                                    </p:set>
                                    <p:animEffect transition="in" filter="wipe(down)">
                                      <p:cBhvr>
                                        <p:cTn id="18" dur="500"/>
                                        <p:tgtEl>
                                          <p:spTgt spid="4"/>
                                        </p:tgtEl>
                                      </p:cBhvr>
                                    </p:animEffect>
                                  </p:childTnLst>
                                </p:cTn>
                              </p:par>
                              <p:par>
                                <p:cTn id="19" presetID="2" presetClass="entr" presetSubtype="2" fill="hold" grpId="0" nodeType="withEffect">
                                  <p:stCondLst>
                                    <p:cond delay="0"/>
                                  </p:stCondLst>
                                  <p:childTnLst>
                                    <p:set>
                                      <p:cBhvr>
                                        <p:cTn id="20" dur="1" fill="hold">
                                          <p:stCondLst>
                                            <p:cond delay="0"/>
                                          </p:stCondLst>
                                        </p:cTn>
                                        <p:tgtEl>
                                          <p:spTgt spid="32">
                                            <p:txEl>
                                              <p:pRg st="0" end="0"/>
                                            </p:txEl>
                                          </p:spTgt>
                                        </p:tgtEl>
                                        <p:attrNameLst>
                                          <p:attrName>style.visibility</p:attrName>
                                        </p:attrNameLst>
                                      </p:cBhvr>
                                      <p:to>
                                        <p:strVal val="visible"/>
                                      </p:to>
                                    </p:set>
                                    <p:anim calcmode="lin" valueType="num">
                                      <p:cBhvr additive="base">
                                        <p:cTn id="21" dur="500" fill="hold"/>
                                        <p:tgtEl>
                                          <p:spTgt spid="32">
                                            <p:txEl>
                                              <p:pRg st="0" end="0"/>
                                            </p:txEl>
                                          </p:spTgt>
                                        </p:tgtEl>
                                        <p:attrNameLst>
                                          <p:attrName>ppt_x</p:attrName>
                                        </p:attrNameLst>
                                      </p:cBhvr>
                                      <p:tavLst>
                                        <p:tav tm="0">
                                          <p:val>
                                            <p:strVal val="1+#ppt_w/2"/>
                                          </p:val>
                                        </p:tav>
                                        <p:tav tm="100000">
                                          <p:val>
                                            <p:strVal val="#ppt_x"/>
                                          </p:val>
                                        </p:tav>
                                      </p:tavLst>
                                    </p:anim>
                                    <p:anim calcmode="lin" valueType="num">
                                      <p:cBhvr additive="base">
                                        <p:cTn id="22" dur="500" fill="hold"/>
                                        <p:tgtEl>
                                          <p:spTgt spid="32">
                                            <p:txEl>
                                              <p:pRg st="0" end="0"/>
                                            </p:txEl>
                                          </p:spTgt>
                                        </p:tgtEl>
                                        <p:attrNameLst>
                                          <p:attrName>ppt_y</p:attrName>
                                        </p:attrNameLst>
                                      </p:cBhvr>
                                      <p:tavLst>
                                        <p:tav tm="0">
                                          <p:val>
                                            <p:strVal val="#ppt_y"/>
                                          </p:val>
                                        </p:tav>
                                        <p:tav tm="100000">
                                          <p:val>
                                            <p:strVal val="#ppt_y"/>
                                          </p:val>
                                        </p:tav>
                                      </p:tavLst>
                                    </p:anim>
                                  </p:childTnLst>
                                </p:cTn>
                              </p:par>
                              <p:par>
                                <p:cTn id="23" presetID="2" presetClass="entr" presetSubtype="2" fill="hold" grpId="0" nodeType="withEffect">
                                  <p:stCondLst>
                                    <p:cond delay="250"/>
                                  </p:stCondLst>
                                  <p:childTnLst>
                                    <p:set>
                                      <p:cBhvr>
                                        <p:cTn id="24" dur="1" fill="hold">
                                          <p:stCondLst>
                                            <p:cond delay="0"/>
                                          </p:stCondLst>
                                        </p:cTn>
                                        <p:tgtEl>
                                          <p:spTgt spid="32">
                                            <p:txEl>
                                              <p:pRg st="1" end="1"/>
                                            </p:txEl>
                                          </p:spTgt>
                                        </p:tgtEl>
                                        <p:attrNameLst>
                                          <p:attrName>style.visibility</p:attrName>
                                        </p:attrNameLst>
                                      </p:cBhvr>
                                      <p:to>
                                        <p:strVal val="visible"/>
                                      </p:to>
                                    </p:set>
                                    <p:anim calcmode="lin" valueType="num">
                                      <p:cBhvr additive="base">
                                        <p:cTn id="25" dur="1000" fill="hold"/>
                                        <p:tgtEl>
                                          <p:spTgt spid="32">
                                            <p:txEl>
                                              <p:pRg st="1" end="1"/>
                                            </p:txEl>
                                          </p:spTgt>
                                        </p:tgtEl>
                                        <p:attrNameLst>
                                          <p:attrName>ppt_x</p:attrName>
                                        </p:attrNameLst>
                                      </p:cBhvr>
                                      <p:tavLst>
                                        <p:tav tm="0">
                                          <p:val>
                                            <p:strVal val="1+#ppt_w/2"/>
                                          </p:val>
                                        </p:tav>
                                        <p:tav tm="100000">
                                          <p:val>
                                            <p:strVal val="#ppt_x"/>
                                          </p:val>
                                        </p:tav>
                                      </p:tavLst>
                                    </p:anim>
                                    <p:anim calcmode="lin" valueType="num">
                                      <p:cBhvr additive="base">
                                        <p:cTn id="26" dur="1000" fill="hold"/>
                                        <p:tgtEl>
                                          <p:spTgt spid="32">
                                            <p:txEl>
                                              <p:pRg st="1" end="1"/>
                                            </p:txEl>
                                          </p:spTgt>
                                        </p:tgtEl>
                                        <p:attrNameLst>
                                          <p:attrName>ppt_y</p:attrName>
                                        </p:attrNameLst>
                                      </p:cBhvr>
                                      <p:tavLst>
                                        <p:tav tm="0">
                                          <p:val>
                                            <p:strVal val="#ppt_y"/>
                                          </p:val>
                                        </p:tav>
                                        <p:tav tm="100000">
                                          <p:val>
                                            <p:strVal val="#ppt_y"/>
                                          </p:val>
                                        </p:tav>
                                      </p:tavLst>
                                    </p:anim>
                                  </p:childTnLst>
                                </p:cTn>
                              </p:par>
                              <p:par>
                                <p:cTn id="27" presetID="2" presetClass="entr" presetSubtype="2" fill="hold" grpId="0" nodeType="withEffect">
                                  <p:stCondLst>
                                    <p:cond delay="500"/>
                                  </p:stCondLst>
                                  <p:childTnLst>
                                    <p:set>
                                      <p:cBhvr>
                                        <p:cTn id="28" dur="1" fill="hold">
                                          <p:stCondLst>
                                            <p:cond delay="0"/>
                                          </p:stCondLst>
                                        </p:cTn>
                                        <p:tgtEl>
                                          <p:spTgt spid="32">
                                            <p:txEl>
                                              <p:pRg st="2" end="2"/>
                                            </p:txEl>
                                          </p:spTgt>
                                        </p:tgtEl>
                                        <p:attrNameLst>
                                          <p:attrName>style.visibility</p:attrName>
                                        </p:attrNameLst>
                                      </p:cBhvr>
                                      <p:to>
                                        <p:strVal val="visible"/>
                                      </p:to>
                                    </p:set>
                                    <p:anim calcmode="lin" valueType="num">
                                      <p:cBhvr additive="base">
                                        <p:cTn id="29" dur="1000" fill="hold"/>
                                        <p:tgtEl>
                                          <p:spTgt spid="32">
                                            <p:txEl>
                                              <p:pRg st="2" end="2"/>
                                            </p:txEl>
                                          </p:spTgt>
                                        </p:tgtEl>
                                        <p:attrNameLst>
                                          <p:attrName>ppt_x</p:attrName>
                                        </p:attrNameLst>
                                      </p:cBhvr>
                                      <p:tavLst>
                                        <p:tav tm="0">
                                          <p:val>
                                            <p:strVal val="1+#ppt_w/2"/>
                                          </p:val>
                                        </p:tav>
                                        <p:tav tm="100000">
                                          <p:val>
                                            <p:strVal val="#ppt_x"/>
                                          </p:val>
                                        </p:tav>
                                      </p:tavLst>
                                    </p:anim>
                                    <p:anim calcmode="lin" valueType="num">
                                      <p:cBhvr additive="base">
                                        <p:cTn id="30" dur="1000" fill="hold"/>
                                        <p:tgtEl>
                                          <p:spTgt spid="32">
                                            <p:txEl>
                                              <p:pRg st="2" end="2"/>
                                            </p:txEl>
                                          </p:spTgt>
                                        </p:tgtEl>
                                        <p:attrNameLst>
                                          <p:attrName>ppt_y</p:attrName>
                                        </p:attrNameLst>
                                      </p:cBhvr>
                                      <p:tavLst>
                                        <p:tav tm="0">
                                          <p:val>
                                            <p:strVal val="#ppt_y"/>
                                          </p:val>
                                        </p:tav>
                                        <p:tav tm="100000">
                                          <p:val>
                                            <p:strVal val="#ppt_y"/>
                                          </p:val>
                                        </p:tav>
                                      </p:tavLst>
                                    </p:anim>
                                  </p:childTnLst>
                                </p:cTn>
                              </p:par>
                              <p:par>
                                <p:cTn id="31" presetID="2" presetClass="entr" presetSubtype="2" fill="hold" grpId="0" nodeType="withEffect">
                                  <p:stCondLst>
                                    <p:cond delay="750"/>
                                  </p:stCondLst>
                                  <p:childTnLst>
                                    <p:set>
                                      <p:cBhvr>
                                        <p:cTn id="32" dur="1" fill="hold">
                                          <p:stCondLst>
                                            <p:cond delay="0"/>
                                          </p:stCondLst>
                                        </p:cTn>
                                        <p:tgtEl>
                                          <p:spTgt spid="32">
                                            <p:txEl>
                                              <p:pRg st="3" end="3"/>
                                            </p:txEl>
                                          </p:spTgt>
                                        </p:tgtEl>
                                        <p:attrNameLst>
                                          <p:attrName>style.visibility</p:attrName>
                                        </p:attrNameLst>
                                      </p:cBhvr>
                                      <p:to>
                                        <p:strVal val="visible"/>
                                      </p:to>
                                    </p:set>
                                    <p:anim calcmode="lin" valueType="num">
                                      <p:cBhvr additive="base">
                                        <p:cTn id="33" dur="1000" fill="hold"/>
                                        <p:tgtEl>
                                          <p:spTgt spid="32">
                                            <p:txEl>
                                              <p:pRg st="3" end="3"/>
                                            </p:txEl>
                                          </p:spTgt>
                                        </p:tgtEl>
                                        <p:attrNameLst>
                                          <p:attrName>ppt_x</p:attrName>
                                        </p:attrNameLst>
                                      </p:cBhvr>
                                      <p:tavLst>
                                        <p:tav tm="0">
                                          <p:val>
                                            <p:strVal val="1+#ppt_w/2"/>
                                          </p:val>
                                        </p:tav>
                                        <p:tav tm="100000">
                                          <p:val>
                                            <p:strVal val="#ppt_x"/>
                                          </p:val>
                                        </p:tav>
                                      </p:tavLst>
                                    </p:anim>
                                    <p:anim calcmode="lin" valueType="num">
                                      <p:cBhvr additive="base">
                                        <p:cTn id="34" dur="1000" fill="hold"/>
                                        <p:tgtEl>
                                          <p:spTgt spid="32">
                                            <p:txEl>
                                              <p:pRg st="3" end="3"/>
                                            </p:txEl>
                                          </p:spTgt>
                                        </p:tgtEl>
                                        <p:attrNameLst>
                                          <p:attrName>ppt_y</p:attrName>
                                        </p:attrNameLst>
                                      </p:cBhvr>
                                      <p:tavLst>
                                        <p:tav tm="0">
                                          <p:val>
                                            <p:strVal val="#ppt_y"/>
                                          </p:val>
                                        </p:tav>
                                        <p:tav tm="100000">
                                          <p:val>
                                            <p:strVal val="#ppt_y"/>
                                          </p:val>
                                        </p:tav>
                                      </p:tavLst>
                                    </p:anim>
                                  </p:childTnLst>
                                </p:cTn>
                              </p:par>
                              <p:par>
                                <p:cTn id="35" presetID="2" presetClass="entr" presetSubtype="8" fill="hold" grpId="0" nodeType="withEffect">
                                  <p:stCondLst>
                                    <p:cond delay="1000"/>
                                  </p:stCondLst>
                                  <p:childTnLst>
                                    <p:set>
                                      <p:cBhvr>
                                        <p:cTn id="36" dur="1" fill="hold">
                                          <p:stCondLst>
                                            <p:cond delay="0"/>
                                          </p:stCondLst>
                                        </p:cTn>
                                        <p:tgtEl>
                                          <p:spTgt spid="33">
                                            <p:txEl>
                                              <p:pRg st="0" end="0"/>
                                            </p:txEl>
                                          </p:spTgt>
                                        </p:tgtEl>
                                        <p:attrNameLst>
                                          <p:attrName>style.visibility</p:attrName>
                                        </p:attrNameLst>
                                      </p:cBhvr>
                                      <p:to>
                                        <p:strVal val="visible"/>
                                      </p:to>
                                    </p:set>
                                    <p:anim calcmode="lin" valueType="num">
                                      <p:cBhvr additive="base">
                                        <p:cTn id="37" dur="500" fill="hold"/>
                                        <p:tgtEl>
                                          <p:spTgt spid="33">
                                            <p:txEl>
                                              <p:pRg st="0" end="0"/>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33">
                                            <p:txEl>
                                              <p:pRg st="0" end="0"/>
                                            </p:txEl>
                                          </p:spTgt>
                                        </p:tgtEl>
                                        <p:attrNameLst>
                                          <p:attrName>ppt_y</p:attrName>
                                        </p:attrNameLst>
                                      </p:cBhvr>
                                      <p:tavLst>
                                        <p:tav tm="0">
                                          <p:val>
                                            <p:strVal val="#ppt_y"/>
                                          </p:val>
                                        </p:tav>
                                        <p:tav tm="100000">
                                          <p:val>
                                            <p:strVal val="#ppt_y"/>
                                          </p:val>
                                        </p:tav>
                                      </p:tavLst>
                                    </p:anim>
                                  </p:childTnLst>
                                </p:cTn>
                              </p:par>
                              <p:par>
                                <p:cTn id="39" presetID="2" presetClass="entr" presetSubtype="8" fill="hold" grpId="0" nodeType="withEffect">
                                  <p:stCondLst>
                                    <p:cond delay="1250"/>
                                  </p:stCondLst>
                                  <p:childTnLst>
                                    <p:set>
                                      <p:cBhvr>
                                        <p:cTn id="40" dur="1" fill="hold">
                                          <p:stCondLst>
                                            <p:cond delay="0"/>
                                          </p:stCondLst>
                                        </p:cTn>
                                        <p:tgtEl>
                                          <p:spTgt spid="33">
                                            <p:txEl>
                                              <p:pRg st="1" end="1"/>
                                            </p:txEl>
                                          </p:spTgt>
                                        </p:tgtEl>
                                        <p:attrNameLst>
                                          <p:attrName>style.visibility</p:attrName>
                                        </p:attrNameLst>
                                      </p:cBhvr>
                                      <p:to>
                                        <p:strVal val="visible"/>
                                      </p:to>
                                    </p:set>
                                    <p:anim calcmode="lin" valueType="num">
                                      <p:cBhvr additive="base">
                                        <p:cTn id="41" dur="1000" fill="hold"/>
                                        <p:tgtEl>
                                          <p:spTgt spid="33">
                                            <p:txEl>
                                              <p:pRg st="1" end="1"/>
                                            </p:txEl>
                                          </p:spTgt>
                                        </p:tgtEl>
                                        <p:attrNameLst>
                                          <p:attrName>ppt_x</p:attrName>
                                        </p:attrNameLst>
                                      </p:cBhvr>
                                      <p:tavLst>
                                        <p:tav tm="0">
                                          <p:val>
                                            <p:strVal val="0-#ppt_w/2"/>
                                          </p:val>
                                        </p:tav>
                                        <p:tav tm="100000">
                                          <p:val>
                                            <p:strVal val="#ppt_x"/>
                                          </p:val>
                                        </p:tav>
                                      </p:tavLst>
                                    </p:anim>
                                    <p:anim calcmode="lin" valueType="num">
                                      <p:cBhvr additive="base">
                                        <p:cTn id="42" dur="1000" fill="hold"/>
                                        <p:tgtEl>
                                          <p:spTgt spid="33">
                                            <p:txEl>
                                              <p:pRg st="1" end="1"/>
                                            </p:txEl>
                                          </p:spTgt>
                                        </p:tgtEl>
                                        <p:attrNameLst>
                                          <p:attrName>ppt_y</p:attrName>
                                        </p:attrNameLst>
                                      </p:cBhvr>
                                      <p:tavLst>
                                        <p:tav tm="0">
                                          <p:val>
                                            <p:strVal val="#ppt_y"/>
                                          </p:val>
                                        </p:tav>
                                        <p:tav tm="100000">
                                          <p:val>
                                            <p:strVal val="#ppt_y"/>
                                          </p:val>
                                        </p:tav>
                                      </p:tavLst>
                                    </p:anim>
                                  </p:childTnLst>
                                </p:cTn>
                              </p:par>
                              <p:par>
                                <p:cTn id="43" presetID="2" presetClass="entr" presetSubtype="8" fill="hold" grpId="0" nodeType="withEffect">
                                  <p:stCondLst>
                                    <p:cond delay="1500"/>
                                  </p:stCondLst>
                                  <p:childTnLst>
                                    <p:set>
                                      <p:cBhvr>
                                        <p:cTn id="44" dur="1" fill="hold">
                                          <p:stCondLst>
                                            <p:cond delay="0"/>
                                          </p:stCondLst>
                                        </p:cTn>
                                        <p:tgtEl>
                                          <p:spTgt spid="33">
                                            <p:txEl>
                                              <p:pRg st="2" end="2"/>
                                            </p:txEl>
                                          </p:spTgt>
                                        </p:tgtEl>
                                        <p:attrNameLst>
                                          <p:attrName>style.visibility</p:attrName>
                                        </p:attrNameLst>
                                      </p:cBhvr>
                                      <p:to>
                                        <p:strVal val="visible"/>
                                      </p:to>
                                    </p:set>
                                    <p:anim calcmode="lin" valueType="num">
                                      <p:cBhvr additive="base">
                                        <p:cTn id="45" dur="1000" fill="hold"/>
                                        <p:tgtEl>
                                          <p:spTgt spid="33">
                                            <p:txEl>
                                              <p:pRg st="2" end="2"/>
                                            </p:txEl>
                                          </p:spTgt>
                                        </p:tgtEl>
                                        <p:attrNameLst>
                                          <p:attrName>ppt_x</p:attrName>
                                        </p:attrNameLst>
                                      </p:cBhvr>
                                      <p:tavLst>
                                        <p:tav tm="0">
                                          <p:val>
                                            <p:strVal val="0-#ppt_w/2"/>
                                          </p:val>
                                        </p:tav>
                                        <p:tav tm="100000">
                                          <p:val>
                                            <p:strVal val="#ppt_x"/>
                                          </p:val>
                                        </p:tav>
                                      </p:tavLst>
                                    </p:anim>
                                    <p:anim calcmode="lin" valueType="num">
                                      <p:cBhvr additive="base">
                                        <p:cTn id="46" dur="1000" fill="hold"/>
                                        <p:tgtEl>
                                          <p:spTgt spid="33">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p:bldP spid="27" grpId="0"/>
      <p:bldP spid="32" grpId="0" uiExpand="1" build="p"/>
      <p:bldP spid="33" grpId="0" uiExpand="1" build="p"/>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EC596496-3A60-5B46-AA76-CFB178C258DE}"/>
              </a:ext>
            </a:extLst>
          </p:cNvPr>
          <p:cNvPicPr>
            <a:picLocks noChangeAspect="1"/>
          </p:cNvPicPr>
          <p:nvPr/>
        </p:nvPicPr>
        <p:blipFill rotWithShape="1">
          <a:blip r:embed="rId2"/>
          <a:srcRect b="1926"/>
          <a:stretch/>
        </p:blipFill>
        <p:spPr>
          <a:xfrm>
            <a:off x="5331409" y="132099"/>
            <a:ext cx="6858000" cy="6725901"/>
          </a:xfrm>
          <a:prstGeom prst="rect">
            <a:avLst/>
          </a:prstGeom>
        </p:spPr>
      </p:pic>
      <p:sp>
        <p:nvSpPr>
          <p:cNvPr id="14" name="Triangle 13">
            <a:extLst>
              <a:ext uri="{FF2B5EF4-FFF2-40B4-BE49-F238E27FC236}">
                <a16:creationId xmlns:a16="http://schemas.microsoft.com/office/drawing/2014/main" id="{1D8B48E6-DB6B-AD4C-86BD-C82D5B36B697}"/>
              </a:ext>
            </a:extLst>
          </p:cNvPr>
          <p:cNvSpPr/>
          <p:nvPr/>
        </p:nvSpPr>
        <p:spPr>
          <a:xfrm rot="8847847">
            <a:off x="8044749" y="5281052"/>
            <a:ext cx="5192433" cy="2346311"/>
          </a:xfrm>
          <a:custGeom>
            <a:avLst/>
            <a:gdLst>
              <a:gd name="connsiteX0" fmla="*/ 0 w 5258811"/>
              <a:gd name="connsiteY0" fmla="*/ 2859922 h 2859922"/>
              <a:gd name="connsiteX1" fmla="*/ 1816498 w 5258811"/>
              <a:gd name="connsiteY1" fmla="*/ 0 h 2859922"/>
              <a:gd name="connsiteX2" fmla="*/ 5258811 w 5258811"/>
              <a:gd name="connsiteY2" fmla="*/ 2859922 h 2859922"/>
              <a:gd name="connsiteX3" fmla="*/ 0 w 5258811"/>
              <a:gd name="connsiteY3" fmla="*/ 2859922 h 2859922"/>
              <a:gd name="connsiteX0" fmla="*/ 0 w 5258811"/>
              <a:gd name="connsiteY0" fmla="*/ 2338875 h 2338875"/>
              <a:gd name="connsiteX1" fmla="*/ 1509919 w 5258811"/>
              <a:gd name="connsiteY1" fmla="*/ 0 h 2338875"/>
              <a:gd name="connsiteX2" fmla="*/ 5258811 w 5258811"/>
              <a:gd name="connsiteY2" fmla="*/ 2338875 h 2338875"/>
              <a:gd name="connsiteX3" fmla="*/ 0 w 5258811"/>
              <a:gd name="connsiteY3" fmla="*/ 2338875 h 2338875"/>
              <a:gd name="connsiteX0" fmla="*/ 0 w 5192433"/>
              <a:gd name="connsiteY0" fmla="*/ 2338875 h 2341722"/>
              <a:gd name="connsiteX1" fmla="*/ 1509919 w 5192433"/>
              <a:gd name="connsiteY1" fmla="*/ 0 h 2341722"/>
              <a:gd name="connsiteX2" fmla="*/ 5192433 w 5192433"/>
              <a:gd name="connsiteY2" fmla="*/ 2341722 h 2341722"/>
              <a:gd name="connsiteX3" fmla="*/ 0 w 5192433"/>
              <a:gd name="connsiteY3" fmla="*/ 2338875 h 2341722"/>
              <a:gd name="connsiteX0" fmla="*/ 0 w 5192433"/>
              <a:gd name="connsiteY0" fmla="*/ 2343464 h 2346311"/>
              <a:gd name="connsiteX1" fmla="*/ 1512847 w 5192433"/>
              <a:gd name="connsiteY1" fmla="*/ 0 h 2346311"/>
              <a:gd name="connsiteX2" fmla="*/ 5192433 w 5192433"/>
              <a:gd name="connsiteY2" fmla="*/ 2346311 h 2346311"/>
              <a:gd name="connsiteX3" fmla="*/ 0 w 5192433"/>
              <a:gd name="connsiteY3" fmla="*/ 2343464 h 2346311"/>
            </a:gdLst>
            <a:ahLst/>
            <a:cxnLst>
              <a:cxn ang="0">
                <a:pos x="connsiteX0" y="connsiteY0"/>
              </a:cxn>
              <a:cxn ang="0">
                <a:pos x="connsiteX1" y="connsiteY1"/>
              </a:cxn>
              <a:cxn ang="0">
                <a:pos x="connsiteX2" y="connsiteY2"/>
              </a:cxn>
              <a:cxn ang="0">
                <a:pos x="connsiteX3" y="connsiteY3"/>
              </a:cxn>
            </a:cxnLst>
            <a:rect l="l" t="t" r="r" b="b"/>
            <a:pathLst>
              <a:path w="5192433" h="2346311">
                <a:moveTo>
                  <a:pt x="0" y="2343464"/>
                </a:moveTo>
                <a:lnTo>
                  <a:pt x="1512847" y="0"/>
                </a:lnTo>
                <a:lnTo>
                  <a:pt x="5192433" y="2346311"/>
                </a:lnTo>
                <a:lnTo>
                  <a:pt x="0" y="2343464"/>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Picture 27">
            <a:extLst>
              <a:ext uri="{FF2B5EF4-FFF2-40B4-BE49-F238E27FC236}">
                <a16:creationId xmlns:a16="http://schemas.microsoft.com/office/drawing/2014/main" id="{64DC8CE3-5799-4C4F-9799-BC42628885B0}"/>
              </a:ext>
            </a:extLst>
          </p:cNvPr>
          <p:cNvPicPr>
            <a:picLocks noChangeAspect="1"/>
          </p:cNvPicPr>
          <p:nvPr/>
        </p:nvPicPr>
        <p:blipFill rotWithShape="1">
          <a:blip r:embed="rId3"/>
          <a:srcRect l="69694" t="64853"/>
          <a:stretch/>
        </p:blipFill>
        <p:spPr>
          <a:xfrm>
            <a:off x="8497078" y="4447592"/>
            <a:ext cx="3694922" cy="2410408"/>
          </a:xfrm>
          <a:prstGeom prst="rect">
            <a:avLst/>
          </a:prstGeom>
        </p:spPr>
      </p:pic>
      <p:grpSp>
        <p:nvGrpSpPr>
          <p:cNvPr id="9" name="Group 8">
            <a:extLst>
              <a:ext uri="{FF2B5EF4-FFF2-40B4-BE49-F238E27FC236}">
                <a16:creationId xmlns:a16="http://schemas.microsoft.com/office/drawing/2014/main" id="{D42AC5BF-CFA9-9543-BD95-7A93B875423C}"/>
              </a:ext>
            </a:extLst>
          </p:cNvPr>
          <p:cNvGrpSpPr/>
          <p:nvPr/>
        </p:nvGrpSpPr>
        <p:grpSpPr>
          <a:xfrm>
            <a:off x="10218420" y="-1"/>
            <a:ext cx="1973580" cy="699733"/>
            <a:chOff x="10218420" y="-1"/>
            <a:chExt cx="1973580" cy="699733"/>
          </a:xfrm>
        </p:grpSpPr>
        <p:grpSp>
          <p:nvGrpSpPr>
            <p:cNvPr id="10" name="Group 9">
              <a:extLst>
                <a:ext uri="{FF2B5EF4-FFF2-40B4-BE49-F238E27FC236}">
                  <a16:creationId xmlns:a16="http://schemas.microsoft.com/office/drawing/2014/main" id="{67777E40-AF9A-1744-AD13-CE82C48A2317}"/>
                </a:ext>
              </a:extLst>
            </p:cNvPr>
            <p:cNvGrpSpPr/>
            <p:nvPr/>
          </p:nvGrpSpPr>
          <p:grpSpPr>
            <a:xfrm>
              <a:off x="10218420" y="-1"/>
              <a:ext cx="1973580" cy="699733"/>
              <a:chOff x="10218420" y="-1"/>
              <a:chExt cx="1973580" cy="699733"/>
            </a:xfrm>
          </p:grpSpPr>
          <p:sp>
            <p:nvSpPr>
              <p:cNvPr id="12" name="Oval 11">
                <a:extLst>
                  <a:ext uri="{FF2B5EF4-FFF2-40B4-BE49-F238E27FC236}">
                    <a16:creationId xmlns:a16="http://schemas.microsoft.com/office/drawing/2014/main" id="{63A14564-D060-8448-8555-231FD0AD5DC3}"/>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1FCC6C6-8746-C347-9B79-26EBDFDC7767}"/>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1" name="Picture 10">
              <a:extLst>
                <a:ext uri="{FF2B5EF4-FFF2-40B4-BE49-F238E27FC236}">
                  <a16:creationId xmlns:a16="http://schemas.microsoft.com/office/drawing/2014/main" id="{69AE53E1-847B-0A47-8B48-6D1749F0AF17}"/>
                </a:ext>
              </a:extLst>
            </p:cNvPr>
            <p:cNvPicPr>
              <a:picLocks noChangeAspect="1"/>
            </p:cNvPicPr>
            <p:nvPr/>
          </p:nvPicPr>
          <p:blipFill>
            <a:blip r:embed="rId4"/>
            <a:stretch>
              <a:fillRect/>
            </a:stretch>
          </p:blipFill>
          <p:spPr>
            <a:xfrm>
              <a:off x="10267322" y="37500"/>
              <a:ext cx="1919725" cy="652707"/>
            </a:xfrm>
            <a:prstGeom prst="rect">
              <a:avLst/>
            </a:prstGeom>
          </p:spPr>
        </p:pic>
      </p:grpSp>
      <p:grpSp>
        <p:nvGrpSpPr>
          <p:cNvPr id="26" name="Group 25">
            <a:extLst>
              <a:ext uri="{FF2B5EF4-FFF2-40B4-BE49-F238E27FC236}">
                <a16:creationId xmlns:a16="http://schemas.microsoft.com/office/drawing/2014/main" id="{722077DF-DBEC-4C4C-B332-D920CECEF39F}"/>
              </a:ext>
            </a:extLst>
          </p:cNvPr>
          <p:cNvGrpSpPr/>
          <p:nvPr/>
        </p:nvGrpSpPr>
        <p:grpSpPr>
          <a:xfrm rot="5400000">
            <a:off x="-3093037" y="3057995"/>
            <a:ext cx="6876289" cy="723721"/>
            <a:chOff x="635127" y="1578315"/>
            <a:chExt cx="6100953" cy="723721"/>
          </a:xfrm>
        </p:grpSpPr>
        <p:sp>
          <p:nvSpPr>
            <p:cNvPr id="22" name="Rectangle 21">
              <a:extLst>
                <a:ext uri="{FF2B5EF4-FFF2-40B4-BE49-F238E27FC236}">
                  <a16:creationId xmlns:a16="http://schemas.microsoft.com/office/drawing/2014/main" id="{42C6C87B-F94C-D74E-BA76-0AF2B865E4CE}"/>
                </a:ext>
              </a:extLst>
            </p:cNvPr>
            <p:cNvSpPr/>
            <p:nvPr/>
          </p:nvSpPr>
          <p:spPr>
            <a:xfrm>
              <a:off x="640080" y="2071636"/>
              <a:ext cx="6096000" cy="230400"/>
            </a:xfrm>
            <a:prstGeom prst="rect">
              <a:avLst/>
            </a:prstGeom>
            <a:solidFill>
              <a:srgbClr val="9B2A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D4A7911-1570-9B45-9AEF-19BC8A300A74}"/>
                </a:ext>
              </a:extLst>
            </p:cNvPr>
            <p:cNvSpPr/>
            <p:nvPr/>
          </p:nvSpPr>
          <p:spPr>
            <a:xfrm>
              <a:off x="640080" y="1856766"/>
              <a:ext cx="6096000" cy="194400"/>
            </a:xfrm>
            <a:prstGeom prst="rect">
              <a:avLst/>
            </a:prstGeom>
            <a:solidFill>
              <a:srgbClr val="953C5E">
                <a:alpha val="60435"/>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BACEBA1-65B2-7D47-B9FC-EAC57645A8E2}"/>
                </a:ext>
              </a:extLst>
            </p:cNvPr>
            <p:cNvSpPr/>
            <p:nvPr/>
          </p:nvSpPr>
          <p:spPr>
            <a:xfrm>
              <a:off x="640080" y="1687588"/>
              <a:ext cx="6096000" cy="158400"/>
            </a:xfrm>
            <a:prstGeom prst="rect">
              <a:avLst/>
            </a:prstGeom>
            <a:solidFill>
              <a:srgbClr val="953C5E">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634F9730-3E2F-6A4A-B101-DB7C62DC8F91}"/>
                </a:ext>
              </a:extLst>
            </p:cNvPr>
            <p:cNvSpPr/>
            <p:nvPr/>
          </p:nvSpPr>
          <p:spPr>
            <a:xfrm>
              <a:off x="635127" y="1578315"/>
              <a:ext cx="6096000" cy="86400"/>
            </a:xfrm>
            <a:prstGeom prst="rect">
              <a:avLst/>
            </a:prstGeom>
            <a:solidFill>
              <a:srgbClr val="953C5E">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8" name="Picture 7">
            <a:extLst>
              <a:ext uri="{FF2B5EF4-FFF2-40B4-BE49-F238E27FC236}">
                <a16:creationId xmlns:a16="http://schemas.microsoft.com/office/drawing/2014/main" id="{81254E7D-E818-8940-8CFA-0F576B2380F7}"/>
              </a:ext>
            </a:extLst>
          </p:cNvPr>
          <p:cNvPicPr>
            <a:picLocks noChangeAspect="1"/>
          </p:cNvPicPr>
          <p:nvPr/>
        </p:nvPicPr>
        <p:blipFill>
          <a:blip r:embed="rId5"/>
          <a:stretch>
            <a:fillRect/>
          </a:stretch>
        </p:blipFill>
        <p:spPr>
          <a:xfrm>
            <a:off x="-11798" y="5827199"/>
            <a:ext cx="5056136" cy="1029953"/>
          </a:xfrm>
          <a:prstGeom prst="rect">
            <a:avLst/>
          </a:prstGeom>
          <a:effectLst>
            <a:outerShdw blurRad="190500" dist="76200" dir="16200000" rotWithShape="0">
              <a:prstClr val="black">
                <a:alpha val="5000"/>
              </a:prstClr>
            </a:outerShdw>
          </a:effectLst>
        </p:spPr>
      </p:pic>
      <p:sp>
        <p:nvSpPr>
          <p:cNvPr id="35" name="Subtitle 4">
            <a:extLst>
              <a:ext uri="{FF2B5EF4-FFF2-40B4-BE49-F238E27FC236}">
                <a16:creationId xmlns:a16="http://schemas.microsoft.com/office/drawing/2014/main" id="{3B8DAD2B-129C-2243-82B6-FFFF5B1ACD73}"/>
              </a:ext>
            </a:extLst>
          </p:cNvPr>
          <p:cNvSpPr txBox="1">
            <a:spLocks/>
          </p:cNvSpPr>
          <p:nvPr/>
        </p:nvSpPr>
        <p:spPr bwMode="auto">
          <a:xfrm rot="19700222">
            <a:off x="7330707" y="5220953"/>
            <a:ext cx="6096000"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algn="ctr" defTabSz="457200" fontAlgn="base">
              <a:spcBef>
                <a:spcPct val="20000"/>
              </a:spcBef>
              <a:spcAft>
                <a:spcPct val="0"/>
              </a:spcAft>
              <a:defRPr/>
            </a:pPr>
            <a:r>
              <a:rPr lang="en-US" sz="5000" b="1">
                <a:solidFill>
                  <a:srgbClr val="9B2A58"/>
                </a:solidFill>
                <a:latin typeface="Arial" panose="020B0604020202020204" pitchFamily="34" charset="0"/>
                <a:ea typeface="ＭＳ Ｐゴシック" pitchFamily="-108" charset="-128"/>
                <a:cs typeface="Arial" panose="020B0604020202020204" pitchFamily="34" charset="0"/>
              </a:rPr>
              <a:t>Key benefits</a:t>
            </a:r>
          </a:p>
        </p:txBody>
      </p:sp>
      <p:sp>
        <p:nvSpPr>
          <p:cNvPr id="34" name="TextBox 33">
            <a:extLst>
              <a:ext uri="{FF2B5EF4-FFF2-40B4-BE49-F238E27FC236}">
                <a16:creationId xmlns:a16="http://schemas.microsoft.com/office/drawing/2014/main" id="{B57B1292-6040-AC4A-B6C5-2F9831B4DF38}"/>
              </a:ext>
            </a:extLst>
          </p:cNvPr>
          <p:cNvSpPr txBox="1"/>
          <p:nvPr/>
        </p:nvSpPr>
        <p:spPr>
          <a:xfrm>
            <a:off x="1004400" y="792000"/>
            <a:ext cx="4441508" cy="4266809"/>
          </a:xfrm>
          <a:prstGeom prst="rect">
            <a:avLst/>
          </a:prstGeom>
          <a:noFill/>
        </p:spPr>
        <p:txBody>
          <a:bodyPr wrap="square" lIns="0" tIns="0" rIns="0" bIns="0" rtlCol="0">
            <a:spAutoFit/>
          </a:bodyPr>
          <a:lstStyle/>
          <a:p>
            <a:pPr>
              <a:lnSpc>
                <a:spcPct val="110000"/>
              </a:lnSpc>
              <a:spcAft>
                <a:spcPts val="600"/>
              </a:spcAft>
              <a:buClr>
                <a:srgbClr val="9B2A58"/>
              </a:buClr>
            </a:pPr>
            <a:r>
              <a:rPr lang="en-GB" sz="2800" b="1">
                <a:solidFill>
                  <a:srgbClr val="9B2A58"/>
                </a:solidFill>
                <a:latin typeface="Arial" panose="020B0604020202020204" pitchFamily="34" charset="0"/>
                <a:cs typeface="Arial" panose="020B0604020202020204" pitchFamily="34" charset="0"/>
              </a:rPr>
              <a:t>Individuals and societies</a:t>
            </a:r>
          </a:p>
          <a:p>
            <a:pPr marL="742950" lvl="1" indent="-285750">
              <a:lnSpc>
                <a:spcPct val="110000"/>
              </a:lnSpc>
              <a:spcAft>
                <a:spcPts val="600"/>
              </a:spcAft>
              <a:buClr>
                <a:srgbClr val="9B2A58"/>
              </a:buClr>
              <a:buSzPct val="100000"/>
              <a:buBlip>
                <a:blip r:embed="rId6"/>
              </a:buBlip>
            </a:pPr>
            <a:r>
              <a:rPr lang="en-GB">
                <a:solidFill>
                  <a:schemeClr val="tx1">
                    <a:lumMod val="75000"/>
                    <a:lumOff val="25000"/>
                  </a:schemeClr>
                </a:solidFill>
                <a:latin typeface="Arial" panose="020B0604020202020204" pitchFamily="34" charset="0"/>
                <a:cs typeface="Arial" panose="020B0604020202020204" pitchFamily="34" charset="0"/>
              </a:rPr>
              <a:t>Business management</a:t>
            </a:r>
          </a:p>
          <a:p>
            <a:pPr marL="742950" lvl="1" indent="-285750">
              <a:lnSpc>
                <a:spcPct val="110000"/>
              </a:lnSpc>
              <a:spcAft>
                <a:spcPts val="600"/>
              </a:spcAft>
              <a:buClr>
                <a:srgbClr val="9B2A58"/>
              </a:buClr>
              <a:buSzPct val="100000"/>
              <a:buBlip>
                <a:blip r:embed="rId6"/>
              </a:buBlip>
            </a:pPr>
            <a:r>
              <a:rPr lang="en-US">
                <a:solidFill>
                  <a:schemeClr val="tx1">
                    <a:lumMod val="75000"/>
                    <a:lumOff val="25000"/>
                  </a:schemeClr>
                </a:solidFill>
                <a:latin typeface="Arial" panose="020B0604020202020204" pitchFamily="34" charset="0"/>
                <a:cs typeface="Arial" panose="020B0604020202020204" pitchFamily="34" charset="0"/>
              </a:rPr>
              <a:t>Economics</a:t>
            </a:r>
          </a:p>
          <a:p>
            <a:pPr marL="742950" lvl="1" indent="-285750">
              <a:lnSpc>
                <a:spcPct val="110000"/>
              </a:lnSpc>
              <a:spcAft>
                <a:spcPts val="600"/>
              </a:spcAft>
              <a:buClr>
                <a:srgbClr val="9B2A58"/>
              </a:buClr>
              <a:buSzPct val="100000"/>
              <a:buBlip>
                <a:blip r:embed="rId6"/>
              </a:buBlip>
            </a:pPr>
            <a:r>
              <a:rPr lang="en-US">
                <a:solidFill>
                  <a:schemeClr val="tx1">
                    <a:lumMod val="75000"/>
                    <a:lumOff val="25000"/>
                  </a:schemeClr>
                </a:solidFill>
                <a:latin typeface="Arial" panose="020B0604020202020204" pitchFamily="34" charset="0"/>
                <a:cs typeface="Arial" panose="020B0604020202020204" pitchFamily="34" charset="0"/>
              </a:rPr>
              <a:t>Geography</a:t>
            </a:r>
          </a:p>
          <a:p>
            <a:pPr marL="742950" lvl="1" indent="-285750">
              <a:lnSpc>
                <a:spcPct val="110000"/>
              </a:lnSpc>
              <a:spcAft>
                <a:spcPts val="600"/>
              </a:spcAft>
              <a:buClr>
                <a:srgbClr val="9B2A58"/>
              </a:buClr>
              <a:buSzPct val="100000"/>
              <a:buBlip>
                <a:blip r:embed="rId6"/>
              </a:buBlip>
            </a:pPr>
            <a:r>
              <a:rPr lang="en-US">
                <a:solidFill>
                  <a:schemeClr val="tx1">
                    <a:lumMod val="75000"/>
                    <a:lumOff val="25000"/>
                  </a:schemeClr>
                </a:solidFill>
                <a:latin typeface="Arial" panose="020B0604020202020204" pitchFamily="34" charset="0"/>
                <a:cs typeface="Arial" panose="020B0604020202020204" pitchFamily="34" charset="0"/>
              </a:rPr>
              <a:t>Global politics</a:t>
            </a:r>
          </a:p>
          <a:p>
            <a:pPr marL="742950" lvl="1" indent="-285750">
              <a:lnSpc>
                <a:spcPct val="110000"/>
              </a:lnSpc>
              <a:spcAft>
                <a:spcPts val="600"/>
              </a:spcAft>
              <a:buClr>
                <a:srgbClr val="9B2A58"/>
              </a:buClr>
              <a:buSzPct val="100000"/>
              <a:buBlip>
                <a:blip r:embed="rId6"/>
              </a:buBlip>
            </a:pPr>
            <a:r>
              <a:rPr lang="en-US">
                <a:solidFill>
                  <a:schemeClr val="tx1">
                    <a:lumMod val="75000"/>
                    <a:lumOff val="25000"/>
                  </a:schemeClr>
                </a:solidFill>
                <a:latin typeface="Arial" panose="020B0604020202020204" pitchFamily="34" charset="0"/>
                <a:cs typeface="Arial" panose="020B0604020202020204" pitchFamily="34" charset="0"/>
              </a:rPr>
              <a:t>History</a:t>
            </a:r>
          </a:p>
          <a:p>
            <a:pPr marL="742950" lvl="1" indent="-285750">
              <a:lnSpc>
                <a:spcPct val="110000"/>
              </a:lnSpc>
              <a:spcAft>
                <a:spcPts val="600"/>
              </a:spcAft>
              <a:buClr>
                <a:srgbClr val="9B2A58"/>
              </a:buClr>
              <a:buSzPct val="100000"/>
              <a:buBlip>
                <a:blip r:embed="rId6"/>
              </a:buBlip>
            </a:pPr>
            <a:r>
              <a:rPr lang="en-US">
                <a:solidFill>
                  <a:schemeClr val="tx1">
                    <a:lumMod val="75000"/>
                    <a:lumOff val="25000"/>
                  </a:schemeClr>
                </a:solidFill>
                <a:latin typeface="Arial" panose="020B0604020202020204" pitchFamily="34" charset="0"/>
                <a:cs typeface="Arial" panose="020B0604020202020204" pitchFamily="34" charset="0"/>
              </a:rPr>
              <a:t>Digital society</a:t>
            </a:r>
          </a:p>
          <a:p>
            <a:pPr marL="742950" lvl="1" indent="-285750">
              <a:lnSpc>
                <a:spcPct val="110000"/>
              </a:lnSpc>
              <a:spcAft>
                <a:spcPts val="600"/>
              </a:spcAft>
              <a:buClr>
                <a:srgbClr val="9B2A58"/>
              </a:buClr>
              <a:buSzPct val="100000"/>
              <a:buBlip>
                <a:blip r:embed="rId6"/>
              </a:buBlip>
            </a:pPr>
            <a:r>
              <a:rPr lang="en-US">
                <a:solidFill>
                  <a:schemeClr val="tx1">
                    <a:lumMod val="75000"/>
                    <a:lumOff val="25000"/>
                  </a:schemeClr>
                </a:solidFill>
                <a:latin typeface="Arial" panose="020B0604020202020204" pitchFamily="34" charset="0"/>
                <a:cs typeface="Arial" panose="020B0604020202020204" pitchFamily="34" charset="0"/>
              </a:rPr>
              <a:t>Philosophy</a:t>
            </a:r>
          </a:p>
          <a:p>
            <a:pPr marL="742950" lvl="1" indent="-285750">
              <a:lnSpc>
                <a:spcPct val="110000"/>
              </a:lnSpc>
              <a:spcAft>
                <a:spcPts val="600"/>
              </a:spcAft>
              <a:buClr>
                <a:srgbClr val="9B2A58"/>
              </a:buClr>
              <a:buSzPct val="100000"/>
              <a:buBlip>
                <a:blip r:embed="rId6"/>
              </a:buBlip>
            </a:pPr>
            <a:r>
              <a:rPr lang="en-GB">
                <a:solidFill>
                  <a:schemeClr val="tx1">
                    <a:lumMod val="75000"/>
                    <a:lumOff val="25000"/>
                  </a:schemeClr>
                </a:solidFill>
                <a:latin typeface="Arial" panose="020B0604020202020204" pitchFamily="34" charset="0"/>
                <a:cs typeface="Arial" panose="020B0604020202020204" pitchFamily="34" charset="0"/>
              </a:rPr>
              <a:t>Psychology</a:t>
            </a:r>
          </a:p>
          <a:p>
            <a:pPr marL="742950" lvl="1" indent="-285750">
              <a:lnSpc>
                <a:spcPct val="110000"/>
              </a:lnSpc>
              <a:spcAft>
                <a:spcPts val="600"/>
              </a:spcAft>
              <a:buClr>
                <a:srgbClr val="9B2A58"/>
              </a:buClr>
              <a:buSzPct val="100000"/>
              <a:buBlip>
                <a:blip r:embed="rId6"/>
              </a:buBlip>
            </a:pPr>
            <a:r>
              <a:rPr lang="en-US">
                <a:solidFill>
                  <a:schemeClr val="tx1">
                    <a:lumMod val="75000"/>
                    <a:lumOff val="25000"/>
                  </a:schemeClr>
                </a:solidFill>
                <a:latin typeface="Arial" panose="020B0604020202020204" pitchFamily="34" charset="0"/>
                <a:cs typeface="Arial" panose="020B0604020202020204" pitchFamily="34" charset="0"/>
              </a:rPr>
              <a:t>Social and cultural anthropology</a:t>
            </a:r>
          </a:p>
          <a:p>
            <a:pPr marL="742950" lvl="1" indent="-285750">
              <a:lnSpc>
                <a:spcPct val="110000"/>
              </a:lnSpc>
              <a:spcAft>
                <a:spcPts val="600"/>
              </a:spcAft>
              <a:buClr>
                <a:srgbClr val="9B2A58"/>
              </a:buClr>
              <a:buSzPct val="100000"/>
              <a:buBlip>
                <a:blip r:embed="rId6"/>
              </a:buBlip>
            </a:pPr>
            <a:r>
              <a:rPr lang="en-US">
                <a:solidFill>
                  <a:schemeClr val="tx1">
                    <a:lumMod val="75000"/>
                    <a:lumOff val="25000"/>
                  </a:schemeClr>
                </a:solidFill>
                <a:latin typeface="Arial" panose="020B0604020202020204" pitchFamily="34" charset="0"/>
                <a:cs typeface="Arial" panose="020B0604020202020204" pitchFamily="34" charset="0"/>
              </a:rPr>
              <a:t>World religions (SL only)</a:t>
            </a:r>
          </a:p>
        </p:txBody>
      </p:sp>
      <p:sp>
        <p:nvSpPr>
          <p:cNvPr id="27" name="Subtitle 4">
            <a:extLst>
              <a:ext uri="{FF2B5EF4-FFF2-40B4-BE49-F238E27FC236}">
                <a16:creationId xmlns:a16="http://schemas.microsoft.com/office/drawing/2014/main" id="{77DCC20C-1AEB-F344-B39B-EC3EB8673B73}"/>
              </a:ext>
            </a:extLst>
          </p:cNvPr>
          <p:cNvSpPr txBox="1">
            <a:spLocks/>
          </p:cNvSpPr>
          <p:nvPr/>
        </p:nvSpPr>
        <p:spPr bwMode="auto">
          <a:xfrm>
            <a:off x="990000" y="-3600"/>
            <a:ext cx="8045655"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sz="4800" b="1">
                <a:solidFill>
                  <a:srgbClr val="9B2A58"/>
                </a:solidFill>
                <a:latin typeface="Arial" panose="020B0604020202020204" pitchFamily="34" charset="0"/>
                <a:ea typeface="ＭＳ Ｐゴシック" pitchFamily="-108" charset="-128"/>
                <a:cs typeface="Arial" panose="020B0604020202020204" pitchFamily="34" charset="0"/>
              </a:rPr>
              <a:t>DP subjects (Group 1-6)</a:t>
            </a:r>
          </a:p>
        </p:txBody>
      </p:sp>
    </p:spTree>
    <p:extLst>
      <p:ext uri="{BB962C8B-B14F-4D97-AF65-F5344CB8AC3E}">
        <p14:creationId xmlns:p14="http://schemas.microsoft.com/office/powerpoint/2010/main" val="3566516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4" fill="hold" nodeType="withEffect">
                                  <p:stCondLst>
                                    <p:cond delay="0"/>
                                  </p:stCondLst>
                                  <p:childTnLst>
                                    <p:set>
                                      <p:cBhvr>
                                        <p:cTn id="6" dur="1" fill="hold">
                                          <p:stCondLst>
                                            <p:cond delay="0"/>
                                          </p:stCondLst>
                                        </p:cTn>
                                        <p:tgtEl>
                                          <p:spTgt spid="28"/>
                                        </p:tgtEl>
                                        <p:attrNameLst>
                                          <p:attrName>style.visibility</p:attrName>
                                        </p:attrNameLst>
                                      </p:cBhvr>
                                      <p:to>
                                        <p:strVal val="visible"/>
                                      </p:to>
                                    </p:set>
                                    <p:anim calcmode="lin" valueType="num">
                                      <p:cBhvr additive="base">
                                        <p:cTn id="7" dur="1000"/>
                                        <p:tgtEl>
                                          <p:spTgt spid="28"/>
                                        </p:tgtEl>
                                        <p:attrNameLst>
                                          <p:attrName>ppt_y</p:attrName>
                                        </p:attrNameLst>
                                      </p:cBhvr>
                                      <p:tavLst>
                                        <p:tav tm="0">
                                          <p:val>
                                            <p:strVal val="#ppt_y+#ppt_h*1.125000"/>
                                          </p:val>
                                        </p:tav>
                                        <p:tav tm="100000">
                                          <p:val>
                                            <p:strVal val="#ppt_y"/>
                                          </p:val>
                                        </p:tav>
                                      </p:tavLst>
                                    </p:anim>
                                    <p:animEffect transition="in" filter="wipe(up)">
                                      <p:cBhvr>
                                        <p:cTn id="8" dur="1000"/>
                                        <p:tgtEl>
                                          <p:spTgt spid="28"/>
                                        </p:tgtEl>
                                      </p:cBhvr>
                                    </p:animEffect>
                                  </p:childTnLst>
                                </p:cTn>
                              </p:par>
                              <p:par>
                                <p:cTn id="9" presetID="10" presetClass="entr" presetSubtype="0" fill="hold" grpId="0" nodeType="withEffect">
                                  <p:stCondLst>
                                    <p:cond delay="0"/>
                                  </p:stCondLst>
                                  <p:childTnLst>
                                    <p:set>
                                      <p:cBhvr>
                                        <p:cTn id="10" dur="1" fill="hold">
                                          <p:stCondLst>
                                            <p:cond delay="0"/>
                                          </p:stCondLst>
                                        </p:cTn>
                                        <p:tgtEl>
                                          <p:spTgt spid="35"/>
                                        </p:tgtEl>
                                        <p:attrNameLst>
                                          <p:attrName>style.visibility</p:attrName>
                                        </p:attrNameLst>
                                      </p:cBhvr>
                                      <p:to>
                                        <p:strVal val="visible"/>
                                      </p:to>
                                    </p:set>
                                    <p:animEffect transition="in" filter="fade">
                                      <p:cBhvr>
                                        <p:cTn id="11" dur="1000"/>
                                        <p:tgtEl>
                                          <p:spTgt spid="35"/>
                                        </p:tgtEl>
                                      </p:cBhvr>
                                    </p:animEffect>
                                  </p:childTnLst>
                                </p:cTn>
                              </p:par>
                              <p:par>
                                <p:cTn id="12" presetID="2" presetClass="entr" presetSubtype="8" fill="hold" grpId="0" nodeType="withEffect">
                                  <p:stCondLst>
                                    <p:cond delay="0"/>
                                  </p:stCondLst>
                                  <p:childTnLst>
                                    <p:set>
                                      <p:cBhvr>
                                        <p:cTn id="13" dur="1" fill="hold">
                                          <p:stCondLst>
                                            <p:cond delay="0"/>
                                          </p:stCondLst>
                                        </p:cTn>
                                        <p:tgtEl>
                                          <p:spTgt spid="34">
                                            <p:txEl>
                                              <p:pRg st="0" end="0"/>
                                            </p:txEl>
                                          </p:spTgt>
                                        </p:tgtEl>
                                        <p:attrNameLst>
                                          <p:attrName>style.visibility</p:attrName>
                                        </p:attrNameLst>
                                      </p:cBhvr>
                                      <p:to>
                                        <p:strVal val="visible"/>
                                      </p:to>
                                    </p:set>
                                    <p:anim calcmode="lin" valueType="num">
                                      <p:cBhvr additive="base">
                                        <p:cTn id="14" dur="500" fill="hold"/>
                                        <p:tgtEl>
                                          <p:spTgt spid="34">
                                            <p:txEl>
                                              <p:pRg st="0" end="0"/>
                                            </p:txEl>
                                          </p:spTgt>
                                        </p:tgtEl>
                                        <p:attrNameLst>
                                          <p:attrName>ppt_x</p:attrName>
                                        </p:attrNameLst>
                                      </p:cBhvr>
                                      <p:tavLst>
                                        <p:tav tm="0">
                                          <p:val>
                                            <p:strVal val="0-#ppt_w/2"/>
                                          </p:val>
                                        </p:tav>
                                        <p:tav tm="100000">
                                          <p:val>
                                            <p:strVal val="#ppt_x"/>
                                          </p:val>
                                        </p:tav>
                                      </p:tavLst>
                                    </p:anim>
                                    <p:anim calcmode="lin" valueType="num">
                                      <p:cBhvr additive="base">
                                        <p:cTn id="15" dur="500" fill="hold"/>
                                        <p:tgtEl>
                                          <p:spTgt spid="34">
                                            <p:txEl>
                                              <p:pRg st="0" end="0"/>
                                            </p:txEl>
                                          </p:spTgt>
                                        </p:tgtEl>
                                        <p:attrNameLst>
                                          <p:attrName>ppt_y</p:attrName>
                                        </p:attrNameLst>
                                      </p:cBhvr>
                                      <p:tavLst>
                                        <p:tav tm="0">
                                          <p:val>
                                            <p:strVal val="#ppt_y"/>
                                          </p:val>
                                        </p:tav>
                                        <p:tav tm="100000">
                                          <p:val>
                                            <p:strVal val="#ppt_y"/>
                                          </p:val>
                                        </p:tav>
                                      </p:tavLst>
                                    </p:anim>
                                  </p:childTnLst>
                                </p:cTn>
                              </p:par>
                              <p:par>
                                <p:cTn id="16" presetID="10" presetClass="entr" presetSubtype="0" fill="hold" nodeType="with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1000"/>
                                        <p:tgtEl>
                                          <p:spTgt spid="7"/>
                                        </p:tgtEl>
                                      </p:cBhvr>
                                    </p:animEffect>
                                  </p:childTnLst>
                                </p:cTn>
                              </p:par>
                            </p:childTnLst>
                          </p:cTn>
                        </p:par>
                        <p:par>
                          <p:cTn id="19" fill="hold">
                            <p:stCondLst>
                              <p:cond delay="1000"/>
                            </p:stCondLst>
                            <p:childTnLst>
                              <p:par>
                                <p:cTn id="20" presetID="2" presetClass="entr" presetSubtype="8" fill="hold" grpId="0" nodeType="afterEffect">
                                  <p:stCondLst>
                                    <p:cond delay="0"/>
                                  </p:stCondLst>
                                  <p:childTnLst>
                                    <p:set>
                                      <p:cBhvr>
                                        <p:cTn id="21" dur="1" fill="hold">
                                          <p:stCondLst>
                                            <p:cond delay="0"/>
                                          </p:stCondLst>
                                        </p:cTn>
                                        <p:tgtEl>
                                          <p:spTgt spid="34">
                                            <p:txEl>
                                              <p:pRg st="1" end="1"/>
                                            </p:txEl>
                                          </p:spTgt>
                                        </p:tgtEl>
                                        <p:attrNameLst>
                                          <p:attrName>style.visibility</p:attrName>
                                        </p:attrNameLst>
                                      </p:cBhvr>
                                      <p:to>
                                        <p:strVal val="visible"/>
                                      </p:to>
                                    </p:set>
                                    <p:anim calcmode="lin" valueType="num">
                                      <p:cBhvr additive="base">
                                        <p:cTn id="22" dur="500" fill="hold"/>
                                        <p:tgtEl>
                                          <p:spTgt spid="34">
                                            <p:txEl>
                                              <p:pRg st="1" end="1"/>
                                            </p:txEl>
                                          </p:spTgt>
                                        </p:tgtEl>
                                        <p:attrNameLst>
                                          <p:attrName>ppt_x</p:attrName>
                                        </p:attrNameLst>
                                      </p:cBhvr>
                                      <p:tavLst>
                                        <p:tav tm="0">
                                          <p:val>
                                            <p:strVal val="0-#ppt_w/2"/>
                                          </p:val>
                                        </p:tav>
                                        <p:tav tm="100000">
                                          <p:val>
                                            <p:strVal val="#ppt_x"/>
                                          </p:val>
                                        </p:tav>
                                      </p:tavLst>
                                    </p:anim>
                                    <p:anim calcmode="lin" valueType="num">
                                      <p:cBhvr additive="base">
                                        <p:cTn id="23" dur="500" fill="hold"/>
                                        <p:tgtEl>
                                          <p:spTgt spid="34">
                                            <p:txEl>
                                              <p:pRg st="1" end="1"/>
                                            </p:txEl>
                                          </p:spTgt>
                                        </p:tgtEl>
                                        <p:attrNameLst>
                                          <p:attrName>ppt_y</p:attrName>
                                        </p:attrNameLst>
                                      </p:cBhvr>
                                      <p:tavLst>
                                        <p:tav tm="0">
                                          <p:val>
                                            <p:strVal val="#ppt_y"/>
                                          </p:val>
                                        </p:tav>
                                        <p:tav tm="100000">
                                          <p:val>
                                            <p:strVal val="#ppt_y"/>
                                          </p:val>
                                        </p:tav>
                                      </p:tavLst>
                                    </p:anim>
                                  </p:childTnLst>
                                </p:cTn>
                              </p:par>
                            </p:childTnLst>
                          </p:cTn>
                        </p:par>
                        <p:par>
                          <p:cTn id="24" fill="hold">
                            <p:stCondLst>
                              <p:cond delay="1500"/>
                            </p:stCondLst>
                            <p:childTnLst>
                              <p:par>
                                <p:cTn id="25" presetID="2" presetClass="entr" presetSubtype="8" fill="hold" grpId="0" nodeType="afterEffect">
                                  <p:stCondLst>
                                    <p:cond delay="0"/>
                                  </p:stCondLst>
                                  <p:childTnLst>
                                    <p:set>
                                      <p:cBhvr>
                                        <p:cTn id="26" dur="1" fill="hold">
                                          <p:stCondLst>
                                            <p:cond delay="0"/>
                                          </p:stCondLst>
                                        </p:cTn>
                                        <p:tgtEl>
                                          <p:spTgt spid="34">
                                            <p:txEl>
                                              <p:pRg st="2" end="2"/>
                                            </p:txEl>
                                          </p:spTgt>
                                        </p:tgtEl>
                                        <p:attrNameLst>
                                          <p:attrName>style.visibility</p:attrName>
                                        </p:attrNameLst>
                                      </p:cBhvr>
                                      <p:to>
                                        <p:strVal val="visible"/>
                                      </p:to>
                                    </p:set>
                                    <p:anim calcmode="lin" valueType="num">
                                      <p:cBhvr additive="base">
                                        <p:cTn id="27" dur="500" fill="hold"/>
                                        <p:tgtEl>
                                          <p:spTgt spid="34">
                                            <p:txEl>
                                              <p:pRg st="2" end="2"/>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34">
                                            <p:txEl>
                                              <p:pRg st="2" end="2"/>
                                            </p:txEl>
                                          </p:spTgt>
                                        </p:tgtEl>
                                        <p:attrNameLst>
                                          <p:attrName>ppt_y</p:attrName>
                                        </p:attrNameLst>
                                      </p:cBhvr>
                                      <p:tavLst>
                                        <p:tav tm="0">
                                          <p:val>
                                            <p:strVal val="#ppt_y"/>
                                          </p:val>
                                        </p:tav>
                                        <p:tav tm="100000">
                                          <p:val>
                                            <p:strVal val="#ppt_y"/>
                                          </p:val>
                                        </p:tav>
                                      </p:tavLst>
                                    </p:anim>
                                  </p:childTnLst>
                                </p:cTn>
                              </p:par>
                            </p:childTnLst>
                          </p:cTn>
                        </p:par>
                        <p:par>
                          <p:cTn id="29" fill="hold">
                            <p:stCondLst>
                              <p:cond delay="2000"/>
                            </p:stCondLst>
                            <p:childTnLst>
                              <p:par>
                                <p:cTn id="30" presetID="2" presetClass="entr" presetSubtype="8" fill="hold" grpId="0" nodeType="afterEffect">
                                  <p:stCondLst>
                                    <p:cond delay="0"/>
                                  </p:stCondLst>
                                  <p:childTnLst>
                                    <p:set>
                                      <p:cBhvr>
                                        <p:cTn id="31" dur="1" fill="hold">
                                          <p:stCondLst>
                                            <p:cond delay="0"/>
                                          </p:stCondLst>
                                        </p:cTn>
                                        <p:tgtEl>
                                          <p:spTgt spid="34">
                                            <p:txEl>
                                              <p:pRg st="3" end="3"/>
                                            </p:txEl>
                                          </p:spTgt>
                                        </p:tgtEl>
                                        <p:attrNameLst>
                                          <p:attrName>style.visibility</p:attrName>
                                        </p:attrNameLst>
                                      </p:cBhvr>
                                      <p:to>
                                        <p:strVal val="visible"/>
                                      </p:to>
                                    </p:set>
                                    <p:anim calcmode="lin" valueType="num">
                                      <p:cBhvr additive="base">
                                        <p:cTn id="32" dur="500" fill="hold"/>
                                        <p:tgtEl>
                                          <p:spTgt spid="34">
                                            <p:txEl>
                                              <p:pRg st="3" end="3"/>
                                            </p:txEl>
                                          </p:spTgt>
                                        </p:tgtEl>
                                        <p:attrNameLst>
                                          <p:attrName>ppt_x</p:attrName>
                                        </p:attrNameLst>
                                      </p:cBhvr>
                                      <p:tavLst>
                                        <p:tav tm="0">
                                          <p:val>
                                            <p:strVal val="0-#ppt_w/2"/>
                                          </p:val>
                                        </p:tav>
                                        <p:tav tm="100000">
                                          <p:val>
                                            <p:strVal val="#ppt_x"/>
                                          </p:val>
                                        </p:tav>
                                      </p:tavLst>
                                    </p:anim>
                                    <p:anim calcmode="lin" valueType="num">
                                      <p:cBhvr additive="base">
                                        <p:cTn id="33" dur="500" fill="hold"/>
                                        <p:tgtEl>
                                          <p:spTgt spid="34">
                                            <p:txEl>
                                              <p:pRg st="3" end="3"/>
                                            </p:txEl>
                                          </p:spTgt>
                                        </p:tgtEl>
                                        <p:attrNameLst>
                                          <p:attrName>ppt_y</p:attrName>
                                        </p:attrNameLst>
                                      </p:cBhvr>
                                      <p:tavLst>
                                        <p:tav tm="0">
                                          <p:val>
                                            <p:strVal val="#ppt_y"/>
                                          </p:val>
                                        </p:tav>
                                        <p:tav tm="100000">
                                          <p:val>
                                            <p:strVal val="#ppt_y"/>
                                          </p:val>
                                        </p:tav>
                                      </p:tavLst>
                                    </p:anim>
                                  </p:childTnLst>
                                </p:cTn>
                              </p:par>
                            </p:childTnLst>
                          </p:cTn>
                        </p:par>
                        <p:par>
                          <p:cTn id="34" fill="hold">
                            <p:stCondLst>
                              <p:cond delay="2500"/>
                            </p:stCondLst>
                            <p:childTnLst>
                              <p:par>
                                <p:cTn id="35" presetID="2" presetClass="entr" presetSubtype="8" fill="hold" grpId="0" nodeType="afterEffect">
                                  <p:stCondLst>
                                    <p:cond delay="0"/>
                                  </p:stCondLst>
                                  <p:childTnLst>
                                    <p:set>
                                      <p:cBhvr>
                                        <p:cTn id="36" dur="1" fill="hold">
                                          <p:stCondLst>
                                            <p:cond delay="0"/>
                                          </p:stCondLst>
                                        </p:cTn>
                                        <p:tgtEl>
                                          <p:spTgt spid="34">
                                            <p:txEl>
                                              <p:pRg st="4" end="4"/>
                                            </p:txEl>
                                          </p:spTgt>
                                        </p:tgtEl>
                                        <p:attrNameLst>
                                          <p:attrName>style.visibility</p:attrName>
                                        </p:attrNameLst>
                                      </p:cBhvr>
                                      <p:to>
                                        <p:strVal val="visible"/>
                                      </p:to>
                                    </p:set>
                                    <p:anim calcmode="lin" valueType="num">
                                      <p:cBhvr additive="base">
                                        <p:cTn id="37" dur="500" fill="hold"/>
                                        <p:tgtEl>
                                          <p:spTgt spid="34">
                                            <p:txEl>
                                              <p:pRg st="4" end="4"/>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34">
                                            <p:txEl>
                                              <p:pRg st="4" end="4"/>
                                            </p:txEl>
                                          </p:spTgt>
                                        </p:tgtEl>
                                        <p:attrNameLst>
                                          <p:attrName>ppt_y</p:attrName>
                                        </p:attrNameLst>
                                      </p:cBhvr>
                                      <p:tavLst>
                                        <p:tav tm="0">
                                          <p:val>
                                            <p:strVal val="#ppt_y"/>
                                          </p:val>
                                        </p:tav>
                                        <p:tav tm="100000">
                                          <p:val>
                                            <p:strVal val="#ppt_y"/>
                                          </p:val>
                                        </p:tav>
                                      </p:tavLst>
                                    </p:anim>
                                  </p:childTnLst>
                                </p:cTn>
                              </p:par>
                            </p:childTnLst>
                          </p:cTn>
                        </p:par>
                        <p:par>
                          <p:cTn id="39" fill="hold">
                            <p:stCondLst>
                              <p:cond delay="3000"/>
                            </p:stCondLst>
                            <p:childTnLst>
                              <p:par>
                                <p:cTn id="40" presetID="2" presetClass="entr" presetSubtype="8" fill="hold" grpId="0" nodeType="afterEffect">
                                  <p:stCondLst>
                                    <p:cond delay="0"/>
                                  </p:stCondLst>
                                  <p:childTnLst>
                                    <p:set>
                                      <p:cBhvr>
                                        <p:cTn id="41" dur="1" fill="hold">
                                          <p:stCondLst>
                                            <p:cond delay="0"/>
                                          </p:stCondLst>
                                        </p:cTn>
                                        <p:tgtEl>
                                          <p:spTgt spid="34">
                                            <p:txEl>
                                              <p:pRg st="5" end="5"/>
                                            </p:txEl>
                                          </p:spTgt>
                                        </p:tgtEl>
                                        <p:attrNameLst>
                                          <p:attrName>style.visibility</p:attrName>
                                        </p:attrNameLst>
                                      </p:cBhvr>
                                      <p:to>
                                        <p:strVal val="visible"/>
                                      </p:to>
                                    </p:set>
                                    <p:anim calcmode="lin" valueType="num">
                                      <p:cBhvr additive="base">
                                        <p:cTn id="42" dur="500" fill="hold"/>
                                        <p:tgtEl>
                                          <p:spTgt spid="34">
                                            <p:txEl>
                                              <p:pRg st="5" end="5"/>
                                            </p:txEl>
                                          </p:spTgt>
                                        </p:tgtEl>
                                        <p:attrNameLst>
                                          <p:attrName>ppt_x</p:attrName>
                                        </p:attrNameLst>
                                      </p:cBhvr>
                                      <p:tavLst>
                                        <p:tav tm="0">
                                          <p:val>
                                            <p:strVal val="0-#ppt_w/2"/>
                                          </p:val>
                                        </p:tav>
                                        <p:tav tm="100000">
                                          <p:val>
                                            <p:strVal val="#ppt_x"/>
                                          </p:val>
                                        </p:tav>
                                      </p:tavLst>
                                    </p:anim>
                                    <p:anim calcmode="lin" valueType="num">
                                      <p:cBhvr additive="base">
                                        <p:cTn id="43" dur="500" fill="hold"/>
                                        <p:tgtEl>
                                          <p:spTgt spid="34">
                                            <p:txEl>
                                              <p:pRg st="5" end="5"/>
                                            </p:txEl>
                                          </p:spTgt>
                                        </p:tgtEl>
                                        <p:attrNameLst>
                                          <p:attrName>ppt_y</p:attrName>
                                        </p:attrNameLst>
                                      </p:cBhvr>
                                      <p:tavLst>
                                        <p:tav tm="0">
                                          <p:val>
                                            <p:strVal val="#ppt_y"/>
                                          </p:val>
                                        </p:tav>
                                        <p:tav tm="100000">
                                          <p:val>
                                            <p:strVal val="#ppt_y"/>
                                          </p:val>
                                        </p:tav>
                                      </p:tavLst>
                                    </p:anim>
                                  </p:childTnLst>
                                </p:cTn>
                              </p:par>
                            </p:childTnLst>
                          </p:cTn>
                        </p:par>
                        <p:par>
                          <p:cTn id="44" fill="hold">
                            <p:stCondLst>
                              <p:cond delay="3500"/>
                            </p:stCondLst>
                            <p:childTnLst>
                              <p:par>
                                <p:cTn id="45" presetID="2" presetClass="entr" presetSubtype="8" fill="hold" grpId="0" nodeType="afterEffect">
                                  <p:stCondLst>
                                    <p:cond delay="0"/>
                                  </p:stCondLst>
                                  <p:childTnLst>
                                    <p:set>
                                      <p:cBhvr>
                                        <p:cTn id="46" dur="1" fill="hold">
                                          <p:stCondLst>
                                            <p:cond delay="0"/>
                                          </p:stCondLst>
                                        </p:cTn>
                                        <p:tgtEl>
                                          <p:spTgt spid="34">
                                            <p:txEl>
                                              <p:pRg st="6" end="6"/>
                                            </p:txEl>
                                          </p:spTgt>
                                        </p:tgtEl>
                                        <p:attrNameLst>
                                          <p:attrName>style.visibility</p:attrName>
                                        </p:attrNameLst>
                                      </p:cBhvr>
                                      <p:to>
                                        <p:strVal val="visible"/>
                                      </p:to>
                                    </p:set>
                                    <p:anim calcmode="lin" valueType="num">
                                      <p:cBhvr additive="base">
                                        <p:cTn id="47" dur="500" fill="hold"/>
                                        <p:tgtEl>
                                          <p:spTgt spid="34">
                                            <p:txEl>
                                              <p:pRg st="6" end="6"/>
                                            </p:txEl>
                                          </p:spTgt>
                                        </p:tgtEl>
                                        <p:attrNameLst>
                                          <p:attrName>ppt_x</p:attrName>
                                        </p:attrNameLst>
                                      </p:cBhvr>
                                      <p:tavLst>
                                        <p:tav tm="0">
                                          <p:val>
                                            <p:strVal val="0-#ppt_w/2"/>
                                          </p:val>
                                        </p:tav>
                                        <p:tav tm="100000">
                                          <p:val>
                                            <p:strVal val="#ppt_x"/>
                                          </p:val>
                                        </p:tav>
                                      </p:tavLst>
                                    </p:anim>
                                    <p:anim calcmode="lin" valueType="num">
                                      <p:cBhvr additive="base">
                                        <p:cTn id="48" dur="500" fill="hold"/>
                                        <p:tgtEl>
                                          <p:spTgt spid="34">
                                            <p:txEl>
                                              <p:pRg st="6" end="6"/>
                                            </p:txEl>
                                          </p:spTgt>
                                        </p:tgtEl>
                                        <p:attrNameLst>
                                          <p:attrName>ppt_y</p:attrName>
                                        </p:attrNameLst>
                                      </p:cBhvr>
                                      <p:tavLst>
                                        <p:tav tm="0">
                                          <p:val>
                                            <p:strVal val="#ppt_y"/>
                                          </p:val>
                                        </p:tav>
                                        <p:tav tm="100000">
                                          <p:val>
                                            <p:strVal val="#ppt_y"/>
                                          </p:val>
                                        </p:tav>
                                      </p:tavLst>
                                    </p:anim>
                                  </p:childTnLst>
                                </p:cTn>
                              </p:par>
                            </p:childTnLst>
                          </p:cTn>
                        </p:par>
                        <p:par>
                          <p:cTn id="49" fill="hold">
                            <p:stCondLst>
                              <p:cond delay="4000"/>
                            </p:stCondLst>
                            <p:childTnLst>
                              <p:par>
                                <p:cTn id="50" presetID="2" presetClass="entr" presetSubtype="8" fill="hold" grpId="0" nodeType="afterEffect">
                                  <p:stCondLst>
                                    <p:cond delay="0"/>
                                  </p:stCondLst>
                                  <p:childTnLst>
                                    <p:set>
                                      <p:cBhvr>
                                        <p:cTn id="51" dur="1" fill="hold">
                                          <p:stCondLst>
                                            <p:cond delay="0"/>
                                          </p:stCondLst>
                                        </p:cTn>
                                        <p:tgtEl>
                                          <p:spTgt spid="34">
                                            <p:txEl>
                                              <p:pRg st="7" end="7"/>
                                            </p:txEl>
                                          </p:spTgt>
                                        </p:tgtEl>
                                        <p:attrNameLst>
                                          <p:attrName>style.visibility</p:attrName>
                                        </p:attrNameLst>
                                      </p:cBhvr>
                                      <p:to>
                                        <p:strVal val="visible"/>
                                      </p:to>
                                    </p:set>
                                    <p:anim calcmode="lin" valueType="num">
                                      <p:cBhvr additive="base">
                                        <p:cTn id="52" dur="500" fill="hold"/>
                                        <p:tgtEl>
                                          <p:spTgt spid="34">
                                            <p:txEl>
                                              <p:pRg st="7" end="7"/>
                                            </p:txEl>
                                          </p:spTgt>
                                        </p:tgtEl>
                                        <p:attrNameLst>
                                          <p:attrName>ppt_x</p:attrName>
                                        </p:attrNameLst>
                                      </p:cBhvr>
                                      <p:tavLst>
                                        <p:tav tm="0">
                                          <p:val>
                                            <p:strVal val="0-#ppt_w/2"/>
                                          </p:val>
                                        </p:tav>
                                        <p:tav tm="100000">
                                          <p:val>
                                            <p:strVal val="#ppt_x"/>
                                          </p:val>
                                        </p:tav>
                                      </p:tavLst>
                                    </p:anim>
                                    <p:anim calcmode="lin" valueType="num">
                                      <p:cBhvr additive="base">
                                        <p:cTn id="53" dur="500" fill="hold"/>
                                        <p:tgtEl>
                                          <p:spTgt spid="34">
                                            <p:txEl>
                                              <p:pRg st="7" end="7"/>
                                            </p:txEl>
                                          </p:spTgt>
                                        </p:tgtEl>
                                        <p:attrNameLst>
                                          <p:attrName>ppt_y</p:attrName>
                                        </p:attrNameLst>
                                      </p:cBhvr>
                                      <p:tavLst>
                                        <p:tav tm="0">
                                          <p:val>
                                            <p:strVal val="#ppt_y"/>
                                          </p:val>
                                        </p:tav>
                                        <p:tav tm="100000">
                                          <p:val>
                                            <p:strVal val="#ppt_y"/>
                                          </p:val>
                                        </p:tav>
                                      </p:tavLst>
                                    </p:anim>
                                  </p:childTnLst>
                                </p:cTn>
                              </p:par>
                            </p:childTnLst>
                          </p:cTn>
                        </p:par>
                        <p:par>
                          <p:cTn id="54" fill="hold">
                            <p:stCondLst>
                              <p:cond delay="4500"/>
                            </p:stCondLst>
                            <p:childTnLst>
                              <p:par>
                                <p:cTn id="55" presetID="2" presetClass="entr" presetSubtype="8" fill="hold" grpId="0" nodeType="afterEffect">
                                  <p:stCondLst>
                                    <p:cond delay="0"/>
                                  </p:stCondLst>
                                  <p:childTnLst>
                                    <p:set>
                                      <p:cBhvr>
                                        <p:cTn id="56" dur="1" fill="hold">
                                          <p:stCondLst>
                                            <p:cond delay="0"/>
                                          </p:stCondLst>
                                        </p:cTn>
                                        <p:tgtEl>
                                          <p:spTgt spid="34">
                                            <p:txEl>
                                              <p:pRg st="8" end="8"/>
                                            </p:txEl>
                                          </p:spTgt>
                                        </p:tgtEl>
                                        <p:attrNameLst>
                                          <p:attrName>style.visibility</p:attrName>
                                        </p:attrNameLst>
                                      </p:cBhvr>
                                      <p:to>
                                        <p:strVal val="visible"/>
                                      </p:to>
                                    </p:set>
                                    <p:anim calcmode="lin" valueType="num">
                                      <p:cBhvr additive="base">
                                        <p:cTn id="57" dur="500" fill="hold"/>
                                        <p:tgtEl>
                                          <p:spTgt spid="34">
                                            <p:txEl>
                                              <p:pRg st="8" end="8"/>
                                            </p:txEl>
                                          </p:spTgt>
                                        </p:tgtEl>
                                        <p:attrNameLst>
                                          <p:attrName>ppt_x</p:attrName>
                                        </p:attrNameLst>
                                      </p:cBhvr>
                                      <p:tavLst>
                                        <p:tav tm="0">
                                          <p:val>
                                            <p:strVal val="0-#ppt_w/2"/>
                                          </p:val>
                                        </p:tav>
                                        <p:tav tm="100000">
                                          <p:val>
                                            <p:strVal val="#ppt_x"/>
                                          </p:val>
                                        </p:tav>
                                      </p:tavLst>
                                    </p:anim>
                                    <p:anim calcmode="lin" valueType="num">
                                      <p:cBhvr additive="base">
                                        <p:cTn id="58" dur="500" fill="hold"/>
                                        <p:tgtEl>
                                          <p:spTgt spid="34">
                                            <p:txEl>
                                              <p:pRg st="8" end="8"/>
                                            </p:txEl>
                                          </p:spTgt>
                                        </p:tgtEl>
                                        <p:attrNameLst>
                                          <p:attrName>ppt_y</p:attrName>
                                        </p:attrNameLst>
                                      </p:cBhvr>
                                      <p:tavLst>
                                        <p:tav tm="0">
                                          <p:val>
                                            <p:strVal val="#ppt_y"/>
                                          </p:val>
                                        </p:tav>
                                        <p:tav tm="100000">
                                          <p:val>
                                            <p:strVal val="#ppt_y"/>
                                          </p:val>
                                        </p:tav>
                                      </p:tavLst>
                                    </p:anim>
                                  </p:childTnLst>
                                </p:cTn>
                              </p:par>
                            </p:childTnLst>
                          </p:cTn>
                        </p:par>
                        <p:par>
                          <p:cTn id="59" fill="hold">
                            <p:stCondLst>
                              <p:cond delay="5000"/>
                            </p:stCondLst>
                            <p:childTnLst>
                              <p:par>
                                <p:cTn id="60" presetID="2" presetClass="entr" presetSubtype="8" fill="hold" grpId="0" nodeType="afterEffect">
                                  <p:stCondLst>
                                    <p:cond delay="0"/>
                                  </p:stCondLst>
                                  <p:childTnLst>
                                    <p:set>
                                      <p:cBhvr>
                                        <p:cTn id="61" dur="1" fill="hold">
                                          <p:stCondLst>
                                            <p:cond delay="0"/>
                                          </p:stCondLst>
                                        </p:cTn>
                                        <p:tgtEl>
                                          <p:spTgt spid="34">
                                            <p:txEl>
                                              <p:pRg st="9" end="9"/>
                                            </p:txEl>
                                          </p:spTgt>
                                        </p:tgtEl>
                                        <p:attrNameLst>
                                          <p:attrName>style.visibility</p:attrName>
                                        </p:attrNameLst>
                                      </p:cBhvr>
                                      <p:to>
                                        <p:strVal val="visible"/>
                                      </p:to>
                                    </p:set>
                                    <p:anim calcmode="lin" valueType="num">
                                      <p:cBhvr additive="base">
                                        <p:cTn id="62" dur="500" fill="hold"/>
                                        <p:tgtEl>
                                          <p:spTgt spid="34">
                                            <p:txEl>
                                              <p:pRg st="9" end="9"/>
                                            </p:txEl>
                                          </p:spTgt>
                                        </p:tgtEl>
                                        <p:attrNameLst>
                                          <p:attrName>ppt_x</p:attrName>
                                        </p:attrNameLst>
                                      </p:cBhvr>
                                      <p:tavLst>
                                        <p:tav tm="0">
                                          <p:val>
                                            <p:strVal val="0-#ppt_w/2"/>
                                          </p:val>
                                        </p:tav>
                                        <p:tav tm="100000">
                                          <p:val>
                                            <p:strVal val="#ppt_x"/>
                                          </p:val>
                                        </p:tav>
                                      </p:tavLst>
                                    </p:anim>
                                    <p:anim calcmode="lin" valueType="num">
                                      <p:cBhvr additive="base">
                                        <p:cTn id="63" dur="500" fill="hold"/>
                                        <p:tgtEl>
                                          <p:spTgt spid="34">
                                            <p:txEl>
                                              <p:pRg st="9" end="9"/>
                                            </p:txEl>
                                          </p:spTgt>
                                        </p:tgtEl>
                                        <p:attrNameLst>
                                          <p:attrName>ppt_y</p:attrName>
                                        </p:attrNameLst>
                                      </p:cBhvr>
                                      <p:tavLst>
                                        <p:tav tm="0">
                                          <p:val>
                                            <p:strVal val="#ppt_y"/>
                                          </p:val>
                                        </p:tav>
                                        <p:tav tm="100000">
                                          <p:val>
                                            <p:strVal val="#ppt_y"/>
                                          </p:val>
                                        </p:tav>
                                      </p:tavLst>
                                    </p:anim>
                                  </p:childTnLst>
                                </p:cTn>
                              </p:par>
                            </p:childTnLst>
                          </p:cTn>
                        </p:par>
                        <p:par>
                          <p:cTn id="64" fill="hold">
                            <p:stCondLst>
                              <p:cond delay="5500"/>
                            </p:stCondLst>
                            <p:childTnLst>
                              <p:par>
                                <p:cTn id="65" presetID="2" presetClass="entr" presetSubtype="8" fill="hold" grpId="0" nodeType="afterEffect">
                                  <p:stCondLst>
                                    <p:cond delay="0"/>
                                  </p:stCondLst>
                                  <p:childTnLst>
                                    <p:set>
                                      <p:cBhvr>
                                        <p:cTn id="66" dur="1" fill="hold">
                                          <p:stCondLst>
                                            <p:cond delay="0"/>
                                          </p:stCondLst>
                                        </p:cTn>
                                        <p:tgtEl>
                                          <p:spTgt spid="34">
                                            <p:txEl>
                                              <p:pRg st="10" end="10"/>
                                            </p:txEl>
                                          </p:spTgt>
                                        </p:tgtEl>
                                        <p:attrNameLst>
                                          <p:attrName>style.visibility</p:attrName>
                                        </p:attrNameLst>
                                      </p:cBhvr>
                                      <p:to>
                                        <p:strVal val="visible"/>
                                      </p:to>
                                    </p:set>
                                    <p:anim calcmode="lin" valueType="num">
                                      <p:cBhvr additive="base">
                                        <p:cTn id="67" dur="500" fill="hold"/>
                                        <p:tgtEl>
                                          <p:spTgt spid="34">
                                            <p:txEl>
                                              <p:pRg st="10" end="10"/>
                                            </p:txEl>
                                          </p:spTgt>
                                        </p:tgtEl>
                                        <p:attrNameLst>
                                          <p:attrName>ppt_x</p:attrName>
                                        </p:attrNameLst>
                                      </p:cBhvr>
                                      <p:tavLst>
                                        <p:tav tm="0">
                                          <p:val>
                                            <p:strVal val="0-#ppt_w/2"/>
                                          </p:val>
                                        </p:tav>
                                        <p:tav tm="100000">
                                          <p:val>
                                            <p:strVal val="#ppt_x"/>
                                          </p:val>
                                        </p:tav>
                                      </p:tavLst>
                                    </p:anim>
                                    <p:anim calcmode="lin" valueType="num">
                                      <p:cBhvr additive="base">
                                        <p:cTn id="68" dur="500" fill="hold"/>
                                        <p:tgtEl>
                                          <p:spTgt spid="34">
                                            <p:txEl>
                                              <p:pRg st="10" end="1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p:bldP spid="34" grpId="0" uiExpand="1"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Picture 27">
            <a:extLst>
              <a:ext uri="{FF2B5EF4-FFF2-40B4-BE49-F238E27FC236}">
                <a16:creationId xmlns:a16="http://schemas.microsoft.com/office/drawing/2014/main" id="{64DC8CE3-5799-4C4F-9799-BC42628885B0}"/>
              </a:ext>
            </a:extLst>
          </p:cNvPr>
          <p:cNvPicPr>
            <a:picLocks noChangeAspect="1"/>
          </p:cNvPicPr>
          <p:nvPr/>
        </p:nvPicPr>
        <p:blipFill rotWithShape="1">
          <a:blip r:embed="rId2"/>
          <a:srcRect l="69694" t="64853"/>
          <a:stretch/>
        </p:blipFill>
        <p:spPr>
          <a:xfrm>
            <a:off x="8497078" y="4447592"/>
            <a:ext cx="3694922" cy="2410408"/>
          </a:xfrm>
          <a:prstGeom prst="rect">
            <a:avLst/>
          </a:prstGeom>
        </p:spPr>
      </p:pic>
      <p:grpSp>
        <p:nvGrpSpPr>
          <p:cNvPr id="9" name="Group 8">
            <a:extLst>
              <a:ext uri="{FF2B5EF4-FFF2-40B4-BE49-F238E27FC236}">
                <a16:creationId xmlns:a16="http://schemas.microsoft.com/office/drawing/2014/main" id="{D42AC5BF-CFA9-9543-BD95-7A93B875423C}"/>
              </a:ext>
            </a:extLst>
          </p:cNvPr>
          <p:cNvGrpSpPr/>
          <p:nvPr/>
        </p:nvGrpSpPr>
        <p:grpSpPr>
          <a:xfrm>
            <a:off x="10218420" y="-1"/>
            <a:ext cx="1973580" cy="699733"/>
            <a:chOff x="10218420" y="-1"/>
            <a:chExt cx="1973580" cy="699733"/>
          </a:xfrm>
        </p:grpSpPr>
        <p:grpSp>
          <p:nvGrpSpPr>
            <p:cNvPr id="10" name="Group 9">
              <a:extLst>
                <a:ext uri="{FF2B5EF4-FFF2-40B4-BE49-F238E27FC236}">
                  <a16:creationId xmlns:a16="http://schemas.microsoft.com/office/drawing/2014/main" id="{67777E40-AF9A-1744-AD13-CE82C48A2317}"/>
                </a:ext>
              </a:extLst>
            </p:cNvPr>
            <p:cNvGrpSpPr/>
            <p:nvPr/>
          </p:nvGrpSpPr>
          <p:grpSpPr>
            <a:xfrm>
              <a:off x="10218420" y="-1"/>
              <a:ext cx="1973580" cy="699733"/>
              <a:chOff x="10218420" y="-1"/>
              <a:chExt cx="1973580" cy="699733"/>
            </a:xfrm>
          </p:grpSpPr>
          <p:sp>
            <p:nvSpPr>
              <p:cNvPr id="12" name="Oval 11">
                <a:extLst>
                  <a:ext uri="{FF2B5EF4-FFF2-40B4-BE49-F238E27FC236}">
                    <a16:creationId xmlns:a16="http://schemas.microsoft.com/office/drawing/2014/main" id="{63A14564-D060-8448-8555-231FD0AD5DC3}"/>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1FCC6C6-8746-C347-9B79-26EBDFDC7767}"/>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1" name="Picture 10">
              <a:extLst>
                <a:ext uri="{FF2B5EF4-FFF2-40B4-BE49-F238E27FC236}">
                  <a16:creationId xmlns:a16="http://schemas.microsoft.com/office/drawing/2014/main" id="{69AE53E1-847B-0A47-8B48-6D1749F0AF17}"/>
                </a:ext>
              </a:extLst>
            </p:cNvPr>
            <p:cNvPicPr>
              <a:picLocks noChangeAspect="1"/>
            </p:cNvPicPr>
            <p:nvPr/>
          </p:nvPicPr>
          <p:blipFill>
            <a:blip r:embed="rId3"/>
            <a:stretch>
              <a:fillRect/>
            </a:stretch>
          </p:blipFill>
          <p:spPr>
            <a:xfrm>
              <a:off x="10267322" y="37500"/>
              <a:ext cx="1919725" cy="652707"/>
            </a:xfrm>
            <a:prstGeom prst="rect">
              <a:avLst/>
            </a:prstGeom>
          </p:spPr>
        </p:pic>
      </p:grpSp>
      <p:grpSp>
        <p:nvGrpSpPr>
          <p:cNvPr id="26" name="Group 25">
            <a:extLst>
              <a:ext uri="{FF2B5EF4-FFF2-40B4-BE49-F238E27FC236}">
                <a16:creationId xmlns:a16="http://schemas.microsoft.com/office/drawing/2014/main" id="{722077DF-DBEC-4C4C-B332-D920CECEF39F}"/>
              </a:ext>
            </a:extLst>
          </p:cNvPr>
          <p:cNvGrpSpPr/>
          <p:nvPr/>
        </p:nvGrpSpPr>
        <p:grpSpPr>
          <a:xfrm rot="5400000">
            <a:off x="-3093037" y="3057995"/>
            <a:ext cx="6876289" cy="723721"/>
            <a:chOff x="635127" y="1578315"/>
            <a:chExt cx="6100953" cy="723721"/>
          </a:xfrm>
        </p:grpSpPr>
        <p:sp>
          <p:nvSpPr>
            <p:cNvPr id="22" name="Rectangle 21">
              <a:extLst>
                <a:ext uri="{FF2B5EF4-FFF2-40B4-BE49-F238E27FC236}">
                  <a16:creationId xmlns:a16="http://schemas.microsoft.com/office/drawing/2014/main" id="{42C6C87B-F94C-D74E-BA76-0AF2B865E4CE}"/>
                </a:ext>
              </a:extLst>
            </p:cNvPr>
            <p:cNvSpPr/>
            <p:nvPr/>
          </p:nvSpPr>
          <p:spPr>
            <a:xfrm>
              <a:off x="640080" y="2071636"/>
              <a:ext cx="6096000" cy="230400"/>
            </a:xfrm>
            <a:prstGeom prst="rect">
              <a:avLst/>
            </a:prstGeom>
            <a:solidFill>
              <a:srgbClr val="9B2A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D4A7911-1570-9B45-9AEF-19BC8A300A74}"/>
                </a:ext>
              </a:extLst>
            </p:cNvPr>
            <p:cNvSpPr/>
            <p:nvPr/>
          </p:nvSpPr>
          <p:spPr>
            <a:xfrm>
              <a:off x="640080" y="1856766"/>
              <a:ext cx="6096000" cy="194400"/>
            </a:xfrm>
            <a:prstGeom prst="rect">
              <a:avLst/>
            </a:prstGeom>
            <a:solidFill>
              <a:srgbClr val="953C5E">
                <a:alpha val="60435"/>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BACEBA1-65B2-7D47-B9FC-EAC57645A8E2}"/>
                </a:ext>
              </a:extLst>
            </p:cNvPr>
            <p:cNvSpPr/>
            <p:nvPr/>
          </p:nvSpPr>
          <p:spPr>
            <a:xfrm>
              <a:off x="640080" y="1687588"/>
              <a:ext cx="6096000" cy="158400"/>
            </a:xfrm>
            <a:prstGeom prst="rect">
              <a:avLst/>
            </a:prstGeom>
            <a:solidFill>
              <a:srgbClr val="953C5E">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634F9730-3E2F-6A4A-B101-DB7C62DC8F91}"/>
                </a:ext>
              </a:extLst>
            </p:cNvPr>
            <p:cNvSpPr/>
            <p:nvPr/>
          </p:nvSpPr>
          <p:spPr>
            <a:xfrm>
              <a:off x="635127" y="1578315"/>
              <a:ext cx="6096000" cy="86400"/>
            </a:xfrm>
            <a:prstGeom prst="rect">
              <a:avLst/>
            </a:prstGeom>
            <a:solidFill>
              <a:srgbClr val="953C5E">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8" name="Picture 7">
            <a:extLst>
              <a:ext uri="{FF2B5EF4-FFF2-40B4-BE49-F238E27FC236}">
                <a16:creationId xmlns:a16="http://schemas.microsoft.com/office/drawing/2014/main" id="{81254E7D-E818-8940-8CFA-0F576B2380F7}"/>
              </a:ext>
            </a:extLst>
          </p:cNvPr>
          <p:cNvPicPr>
            <a:picLocks noChangeAspect="1"/>
          </p:cNvPicPr>
          <p:nvPr/>
        </p:nvPicPr>
        <p:blipFill>
          <a:blip r:embed="rId4"/>
          <a:stretch>
            <a:fillRect/>
          </a:stretch>
        </p:blipFill>
        <p:spPr>
          <a:xfrm>
            <a:off x="-11798" y="5827199"/>
            <a:ext cx="5056136" cy="1029953"/>
          </a:xfrm>
          <a:prstGeom prst="rect">
            <a:avLst/>
          </a:prstGeom>
          <a:effectLst>
            <a:outerShdw blurRad="190500" dist="76200" dir="16200000" rotWithShape="0">
              <a:prstClr val="black">
                <a:alpha val="5000"/>
              </a:prstClr>
            </a:outerShdw>
          </a:effectLst>
        </p:spPr>
      </p:pic>
      <p:sp>
        <p:nvSpPr>
          <p:cNvPr id="35" name="Subtitle 4">
            <a:extLst>
              <a:ext uri="{FF2B5EF4-FFF2-40B4-BE49-F238E27FC236}">
                <a16:creationId xmlns:a16="http://schemas.microsoft.com/office/drawing/2014/main" id="{3B8DAD2B-129C-2243-82B6-FFFF5B1ACD73}"/>
              </a:ext>
            </a:extLst>
          </p:cNvPr>
          <p:cNvSpPr txBox="1">
            <a:spLocks/>
          </p:cNvSpPr>
          <p:nvPr/>
        </p:nvSpPr>
        <p:spPr bwMode="auto">
          <a:xfrm rot="19700222">
            <a:off x="7330707" y="5220953"/>
            <a:ext cx="6096000"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algn="ctr" defTabSz="457200" fontAlgn="base">
              <a:spcBef>
                <a:spcPct val="20000"/>
              </a:spcBef>
              <a:spcAft>
                <a:spcPct val="0"/>
              </a:spcAft>
              <a:defRPr/>
            </a:pPr>
            <a:r>
              <a:rPr lang="en-US" sz="5000" b="1">
                <a:solidFill>
                  <a:srgbClr val="9B2A58"/>
                </a:solidFill>
                <a:latin typeface="Arial" panose="020B0604020202020204" pitchFamily="34" charset="0"/>
                <a:ea typeface="ＭＳ Ｐゴシック" pitchFamily="-108" charset="-128"/>
                <a:cs typeface="Arial" panose="020B0604020202020204" pitchFamily="34" charset="0"/>
              </a:rPr>
              <a:t>Key benefits</a:t>
            </a:r>
          </a:p>
        </p:txBody>
      </p:sp>
      <p:sp>
        <p:nvSpPr>
          <p:cNvPr id="29" name="TextBox 28">
            <a:extLst>
              <a:ext uri="{FF2B5EF4-FFF2-40B4-BE49-F238E27FC236}">
                <a16:creationId xmlns:a16="http://schemas.microsoft.com/office/drawing/2014/main" id="{49B8243A-AB96-CD46-9DD3-0FAFB4ACF811}"/>
              </a:ext>
            </a:extLst>
          </p:cNvPr>
          <p:cNvSpPr txBox="1"/>
          <p:nvPr/>
        </p:nvSpPr>
        <p:spPr>
          <a:xfrm>
            <a:off x="1004401" y="787473"/>
            <a:ext cx="3487204" cy="3550203"/>
          </a:xfrm>
          <a:prstGeom prst="rect">
            <a:avLst/>
          </a:prstGeom>
          <a:noFill/>
        </p:spPr>
        <p:txBody>
          <a:bodyPr wrap="square" lIns="0" tIns="0" rIns="0" bIns="0" rtlCol="0" anchor="t">
            <a:spAutoFit/>
          </a:bodyPr>
          <a:lstStyle/>
          <a:p>
            <a:pPr>
              <a:lnSpc>
                <a:spcPct val="110000"/>
              </a:lnSpc>
              <a:spcAft>
                <a:spcPts val="600"/>
              </a:spcAft>
              <a:buClr>
                <a:srgbClr val="9B2A58"/>
              </a:buClr>
            </a:pPr>
            <a:r>
              <a:rPr lang="en-GB" sz="2800" b="1">
                <a:solidFill>
                  <a:srgbClr val="9B2A58"/>
                </a:solidFill>
                <a:latin typeface="Arial" panose="020B0604020202020204" pitchFamily="34" charset="0"/>
                <a:cs typeface="Arial" panose="020B0604020202020204" pitchFamily="34" charset="0"/>
              </a:rPr>
              <a:t>Sciences</a:t>
            </a:r>
          </a:p>
          <a:p>
            <a:pPr marL="800100" lvl="1" indent="-342900">
              <a:lnSpc>
                <a:spcPct val="110000"/>
              </a:lnSpc>
              <a:spcAft>
                <a:spcPts val="600"/>
              </a:spcAft>
              <a:buClr>
                <a:srgbClr val="9B2A58"/>
              </a:buClr>
              <a:buSzPct val="100000"/>
              <a:buBlip>
                <a:blip r:embed="rId5"/>
              </a:buBlip>
            </a:pPr>
            <a:r>
              <a:rPr lang="en-GB">
                <a:solidFill>
                  <a:schemeClr val="tx1">
                    <a:lumMod val="75000"/>
                    <a:lumOff val="25000"/>
                  </a:schemeClr>
                </a:solidFill>
                <a:latin typeface="Arial" panose="020B0604020202020204" pitchFamily="34" charset="0"/>
                <a:cs typeface="Arial" panose="020B0604020202020204" pitchFamily="34" charset="0"/>
              </a:rPr>
              <a:t>Biology</a:t>
            </a:r>
          </a:p>
          <a:p>
            <a:pPr marL="800100" lvl="1" indent="-342900">
              <a:lnSpc>
                <a:spcPct val="110000"/>
              </a:lnSpc>
              <a:spcAft>
                <a:spcPts val="600"/>
              </a:spcAft>
              <a:buClr>
                <a:srgbClr val="9B2A58"/>
              </a:buClr>
              <a:buSzPct val="100000"/>
              <a:buBlip>
                <a:blip r:embed="rId5"/>
              </a:buBlip>
            </a:pPr>
            <a:r>
              <a:rPr lang="en-GB">
                <a:solidFill>
                  <a:schemeClr val="tx1">
                    <a:lumMod val="75000"/>
                    <a:lumOff val="25000"/>
                  </a:schemeClr>
                </a:solidFill>
                <a:latin typeface="Arial" panose="020B0604020202020204" pitchFamily="34" charset="0"/>
                <a:cs typeface="Arial" panose="020B0604020202020204" pitchFamily="34" charset="0"/>
              </a:rPr>
              <a:t>Computer science</a:t>
            </a:r>
          </a:p>
          <a:p>
            <a:pPr marL="800100" lvl="1" indent="-342900">
              <a:lnSpc>
                <a:spcPct val="110000"/>
              </a:lnSpc>
              <a:spcAft>
                <a:spcPts val="600"/>
              </a:spcAft>
              <a:buClr>
                <a:srgbClr val="9B2A58"/>
              </a:buClr>
              <a:buSzPct val="100000"/>
              <a:buBlip>
                <a:blip r:embed="rId5"/>
              </a:buBlip>
            </a:pPr>
            <a:r>
              <a:rPr lang="en-US">
                <a:solidFill>
                  <a:schemeClr val="tx1">
                    <a:lumMod val="75000"/>
                    <a:lumOff val="25000"/>
                  </a:schemeClr>
                </a:solidFill>
                <a:latin typeface="Arial" panose="020B0604020202020204" pitchFamily="34" charset="0"/>
                <a:cs typeface="Arial" panose="020B0604020202020204" pitchFamily="34" charset="0"/>
              </a:rPr>
              <a:t>Chemistry</a:t>
            </a:r>
          </a:p>
          <a:p>
            <a:pPr marL="800100" lvl="1" indent="-342900">
              <a:spcAft>
                <a:spcPts val="500"/>
              </a:spcAft>
              <a:buClr>
                <a:srgbClr val="9B2A58"/>
              </a:buClr>
              <a:buSzPct val="100000"/>
              <a:buBlip>
                <a:blip r:embed="rId5"/>
              </a:buBlip>
            </a:pPr>
            <a:r>
              <a:rPr lang="en-US">
                <a:solidFill>
                  <a:schemeClr val="tx1">
                    <a:lumMod val="75000"/>
                    <a:lumOff val="25000"/>
                  </a:schemeClr>
                </a:solidFill>
                <a:latin typeface="Arial" panose="020B0604020202020204" pitchFamily="34" charset="0"/>
                <a:cs typeface="Arial" panose="020B0604020202020204" pitchFamily="34" charset="0"/>
              </a:rPr>
              <a:t>Design technology</a:t>
            </a:r>
          </a:p>
          <a:p>
            <a:pPr marL="800100" lvl="1" indent="-342900">
              <a:spcAft>
                <a:spcPts val="500"/>
              </a:spcAft>
              <a:buClr>
                <a:srgbClr val="9B2A58"/>
              </a:buClr>
              <a:buSzPct val="100000"/>
              <a:buBlip>
                <a:blip r:embed="rId5"/>
              </a:buBlip>
            </a:pPr>
            <a:r>
              <a:rPr lang="en-US">
                <a:solidFill>
                  <a:schemeClr val="tx1">
                    <a:lumMod val="75000"/>
                    <a:lumOff val="25000"/>
                  </a:schemeClr>
                </a:solidFill>
                <a:latin typeface="Arial"/>
                <a:cs typeface="Arial"/>
              </a:rPr>
              <a:t>Environmental systems and societies</a:t>
            </a:r>
          </a:p>
          <a:p>
            <a:pPr marL="800100" lvl="1" indent="-342900">
              <a:spcAft>
                <a:spcPts val="500"/>
              </a:spcAft>
              <a:buClr>
                <a:srgbClr val="9B2A58"/>
              </a:buClr>
              <a:buSzPct val="100000"/>
              <a:buBlip>
                <a:blip r:embed="rId5"/>
              </a:buBlip>
            </a:pPr>
            <a:r>
              <a:rPr lang="en-US">
                <a:solidFill>
                  <a:schemeClr val="tx1">
                    <a:lumMod val="75000"/>
                    <a:lumOff val="25000"/>
                  </a:schemeClr>
                </a:solidFill>
                <a:latin typeface="Arial" panose="020B0604020202020204" pitchFamily="34" charset="0"/>
                <a:cs typeface="Arial" panose="020B0604020202020204" pitchFamily="34" charset="0"/>
              </a:rPr>
              <a:t>Physics</a:t>
            </a:r>
          </a:p>
          <a:p>
            <a:pPr marL="800100" lvl="1" indent="-342900">
              <a:spcAft>
                <a:spcPts val="500"/>
              </a:spcAft>
              <a:buClr>
                <a:srgbClr val="9B2A58"/>
              </a:buClr>
              <a:buSzPct val="100000"/>
              <a:buBlip>
                <a:blip r:embed="rId5"/>
              </a:buBlip>
            </a:pPr>
            <a:r>
              <a:rPr lang="en-US">
                <a:solidFill>
                  <a:schemeClr val="tx1">
                    <a:lumMod val="75000"/>
                    <a:lumOff val="25000"/>
                  </a:schemeClr>
                </a:solidFill>
                <a:latin typeface="Arial" panose="020B0604020202020204" pitchFamily="34" charset="0"/>
                <a:cs typeface="Arial" panose="020B0604020202020204" pitchFamily="34" charset="0"/>
              </a:rPr>
              <a:t>Sports, exercise and</a:t>
            </a:r>
            <a:br>
              <a:rPr lang="en-US">
                <a:solidFill>
                  <a:schemeClr val="tx1">
                    <a:lumMod val="75000"/>
                    <a:lumOff val="25000"/>
                  </a:schemeClr>
                </a:solidFill>
                <a:latin typeface="Arial" panose="020B0604020202020204" pitchFamily="34" charset="0"/>
                <a:cs typeface="Arial" panose="020B0604020202020204" pitchFamily="34" charset="0"/>
              </a:rPr>
            </a:br>
            <a:r>
              <a:rPr lang="en-US">
                <a:solidFill>
                  <a:schemeClr val="tx1">
                    <a:lumMod val="75000"/>
                    <a:lumOff val="25000"/>
                  </a:schemeClr>
                </a:solidFill>
                <a:latin typeface="Arial" panose="020B0604020202020204" pitchFamily="34" charset="0"/>
                <a:cs typeface="Arial" panose="020B0604020202020204" pitchFamily="34" charset="0"/>
              </a:rPr>
              <a:t>health science</a:t>
            </a:r>
          </a:p>
        </p:txBody>
      </p:sp>
      <p:sp>
        <p:nvSpPr>
          <p:cNvPr id="27" name="Subtitle 4">
            <a:extLst>
              <a:ext uri="{FF2B5EF4-FFF2-40B4-BE49-F238E27FC236}">
                <a16:creationId xmlns:a16="http://schemas.microsoft.com/office/drawing/2014/main" id="{EF0C5226-6BEA-2D48-A063-09C53D26F858}"/>
              </a:ext>
            </a:extLst>
          </p:cNvPr>
          <p:cNvSpPr txBox="1">
            <a:spLocks/>
          </p:cNvSpPr>
          <p:nvPr/>
        </p:nvSpPr>
        <p:spPr bwMode="auto">
          <a:xfrm>
            <a:off x="990000" y="-3600"/>
            <a:ext cx="8045655"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sz="4800" b="1">
                <a:solidFill>
                  <a:srgbClr val="9B2A58"/>
                </a:solidFill>
                <a:latin typeface="Arial" panose="020B0604020202020204" pitchFamily="34" charset="0"/>
                <a:ea typeface="ＭＳ Ｐゴシック" pitchFamily="-108" charset="-128"/>
                <a:cs typeface="Arial" panose="020B0604020202020204" pitchFamily="34" charset="0"/>
              </a:rPr>
              <a:t>DP subjects (Group 1-6)</a:t>
            </a:r>
          </a:p>
        </p:txBody>
      </p:sp>
      <p:pic>
        <p:nvPicPr>
          <p:cNvPr id="5" name="Picture 4" descr="A picture containing sport&#10;&#10;Description automatically generated">
            <a:extLst>
              <a:ext uri="{FF2B5EF4-FFF2-40B4-BE49-F238E27FC236}">
                <a16:creationId xmlns:a16="http://schemas.microsoft.com/office/drawing/2014/main" id="{0BAA915F-2FB6-1D4D-81C4-DC80E1DF848C}"/>
              </a:ext>
            </a:extLst>
          </p:cNvPr>
          <p:cNvPicPr>
            <a:picLocks noChangeAspect="1"/>
          </p:cNvPicPr>
          <p:nvPr/>
        </p:nvPicPr>
        <p:blipFill rotWithShape="1">
          <a:blip r:embed="rId6"/>
          <a:srcRect b="21403"/>
          <a:stretch/>
        </p:blipFill>
        <p:spPr>
          <a:xfrm rot="21314968">
            <a:off x="2234437" y="-3519185"/>
            <a:ext cx="8791525" cy="10364824"/>
          </a:xfrm>
          <a:prstGeom prst="rect">
            <a:avLst/>
          </a:prstGeom>
        </p:spPr>
      </p:pic>
    </p:spTree>
    <p:extLst>
      <p:ext uri="{BB962C8B-B14F-4D97-AF65-F5344CB8AC3E}">
        <p14:creationId xmlns:p14="http://schemas.microsoft.com/office/powerpoint/2010/main" val="15363147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left)">
                                      <p:cBhvr>
                                        <p:cTn id="7" dur="1000"/>
                                        <p:tgtEl>
                                          <p:spTgt spid="5"/>
                                        </p:tgtEl>
                                      </p:cBhvr>
                                    </p:animEffect>
                                  </p:childTnLst>
                                </p:cTn>
                              </p:par>
                              <p:par>
                                <p:cTn id="8" presetID="12" presetClass="entr" presetSubtype="4" fill="hold" nodeType="withEffect">
                                  <p:stCondLst>
                                    <p:cond delay="0"/>
                                  </p:stCondLst>
                                  <p:childTnLst>
                                    <p:set>
                                      <p:cBhvr>
                                        <p:cTn id="9" dur="1" fill="hold">
                                          <p:stCondLst>
                                            <p:cond delay="0"/>
                                          </p:stCondLst>
                                        </p:cTn>
                                        <p:tgtEl>
                                          <p:spTgt spid="28"/>
                                        </p:tgtEl>
                                        <p:attrNameLst>
                                          <p:attrName>style.visibility</p:attrName>
                                        </p:attrNameLst>
                                      </p:cBhvr>
                                      <p:to>
                                        <p:strVal val="visible"/>
                                      </p:to>
                                    </p:set>
                                    <p:anim calcmode="lin" valueType="num">
                                      <p:cBhvr additive="base">
                                        <p:cTn id="10" dur="1000"/>
                                        <p:tgtEl>
                                          <p:spTgt spid="28"/>
                                        </p:tgtEl>
                                        <p:attrNameLst>
                                          <p:attrName>ppt_y</p:attrName>
                                        </p:attrNameLst>
                                      </p:cBhvr>
                                      <p:tavLst>
                                        <p:tav tm="0">
                                          <p:val>
                                            <p:strVal val="#ppt_y+#ppt_h*1.125000"/>
                                          </p:val>
                                        </p:tav>
                                        <p:tav tm="100000">
                                          <p:val>
                                            <p:strVal val="#ppt_y"/>
                                          </p:val>
                                        </p:tav>
                                      </p:tavLst>
                                    </p:anim>
                                    <p:animEffect transition="in" filter="wipe(up)">
                                      <p:cBhvr>
                                        <p:cTn id="11" dur="1000"/>
                                        <p:tgtEl>
                                          <p:spTgt spid="28"/>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35"/>
                                        </p:tgtEl>
                                        <p:attrNameLst>
                                          <p:attrName>style.visibility</p:attrName>
                                        </p:attrNameLst>
                                      </p:cBhvr>
                                      <p:to>
                                        <p:strVal val="visible"/>
                                      </p:to>
                                    </p:set>
                                    <p:animEffect transition="in" filter="fade">
                                      <p:cBhvr>
                                        <p:cTn id="14" dur="1000"/>
                                        <p:tgtEl>
                                          <p:spTgt spid="35"/>
                                        </p:tgtEl>
                                      </p:cBhvr>
                                    </p:animEffect>
                                  </p:childTnLst>
                                </p:cTn>
                              </p:par>
                              <p:par>
                                <p:cTn id="15" presetID="2" presetClass="entr" presetSubtype="8" fill="hold" grpId="0" nodeType="withEffect">
                                  <p:stCondLst>
                                    <p:cond delay="0"/>
                                  </p:stCondLst>
                                  <p:childTnLst>
                                    <p:set>
                                      <p:cBhvr>
                                        <p:cTn id="16" dur="1" fill="hold">
                                          <p:stCondLst>
                                            <p:cond delay="0"/>
                                          </p:stCondLst>
                                        </p:cTn>
                                        <p:tgtEl>
                                          <p:spTgt spid="29">
                                            <p:txEl>
                                              <p:pRg st="0" end="0"/>
                                            </p:txEl>
                                          </p:spTgt>
                                        </p:tgtEl>
                                        <p:attrNameLst>
                                          <p:attrName>style.visibility</p:attrName>
                                        </p:attrNameLst>
                                      </p:cBhvr>
                                      <p:to>
                                        <p:strVal val="visible"/>
                                      </p:to>
                                    </p:set>
                                    <p:anim calcmode="lin" valueType="num">
                                      <p:cBhvr additive="base">
                                        <p:cTn id="17" dur="500" fill="hold"/>
                                        <p:tgtEl>
                                          <p:spTgt spid="29">
                                            <p:txEl>
                                              <p:pRg st="0" end="0"/>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29">
                                            <p:txEl>
                                              <p:pRg st="0" end="0"/>
                                            </p:txEl>
                                          </p:spTgt>
                                        </p:tgtEl>
                                        <p:attrNameLst>
                                          <p:attrName>ppt_y</p:attrName>
                                        </p:attrNameLst>
                                      </p:cBhvr>
                                      <p:tavLst>
                                        <p:tav tm="0">
                                          <p:val>
                                            <p:strVal val="#ppt_y"/>
                                          </p:val>
                                        </p:tav>
                                        <p:tav tm="100000">
                                          <p:val>
                                            <p:strVal val="#ppt_y"/>
                                          </p:val>
                                        </p:tav>
                                      </p:tavLst>
                                    </p:anim>
                                  </p:childTnLst>
                                </p:cTn>
                              </p:par>
                              <p:par>
                                <p:cTn id="19" presetID="2" presetClass="entr" presetSubtype="8" fill="hold" grpId="0" nodeType="withEffect">
                                  <p:stCondLst>
                                    <p:cond delay="200"/>
                                  </p:stCondLst>
                                  <p:childTnLst>
                                    <p:set>
                                      <p:cBhvr>
                                        <p:cTn id="20" dur="1" fill="hold">
                                          <p:stCondLst>
                                            <p:cond delay="0"/>
                                          </p:stCondLst>
                                        </p:cTn>
                                        <p:tgtEl>
                                          <p:spTgt spid="29">
                                            <p:txEl>
                                              <p:pRg st="1" end="1"/>
                                            </p:txEl>
                                          </p:spTgt>
                                        </p:tgtEl>
                                        <p:attrNameLst>
                                          <p:attrName>style.visibility</p:attrName>
                                        </p:attrNameLst>
                                      </p:cBhvr>
                                      <p:to>
                                        <p:strVal val="visible"/>
                                      </p:to>
                                    </p:set>
                                    <p:anim calcmode="lin" valueType="num">
                                      <p:cBhvr additive="base">
                                        <p:cTn id="21" dur="1000" fill="hold"/>
                                        <p:tgtEl>
                                          <p:spTgt spid="29">
                                            <p:txEl>
                                              <p:pRg st="1" end="1"/>
                                            </p:txEl>
                                          </p:spTgt>
                                        </p:tgtEl>
                                        <p:attrNameLst>
                                          <p:attrName>ppt_x</p:attrName>
                                        </p:attrNameLst>
                                      </p:cBhvr>
                                      <p:tavLst>
                                        <p:tav tm="0">
                                          <p:val>
                                            <p:strVal val="0-#ppt_w/2"/>
                                          </p:val>
                                        </p:tav>
                                        <p:tav tm="100000">
                                          <p:val>
                                            <p:strVal val="#ppt_x"/>
                                          </p:val>
                                        </p:tav>
                                      </p:tavLst>
                                    </p:anim>
                                    <p:anim calcmode="lin" valueType="num">
                                      <p:cBhvr additive="base">
                                        <p:cTn id="22" dur="1000" fill="hold"/>
                                        <p:tgtEl>
                                          <p:spTgt spid="29">
                                            <p:txEl>
                                              <p:pRg st="1" end="1"/>
                                            </p:txEl>
                                          </p:spTgt>
                                        </p:tgtEl>
                                        <p:attrNameLst>
                                          <p:attrName>ppt_y</p:attrName>
                                        </p:attrNameLst>
                                      </p:cBhvr>
                                      <p:tavLst>
                                        <p:tav tm="0">
                                          <p:val>
                                            <p:strVal val="#ppt_y"/>
                                          </p:val>
                                        </p:tav>
                                        <p:tav tm="100000">
                                          <p:val>
                                            <p:strVal val="#ppt_y"/>
                                          </p:val>
                                        </p:tav>
                                      </p:tavLst>
                                    </p:anim>
                                  </p:childTnLst>
                                </p:cTn>
                              </p:par>
                              <p:par>
                                <p:cTn id="23" presetID="2" presetClass="entr" presetSubtype="8" fill="hold" grpId="0" nodeType="withEffect">
                                  <p:stCondLst>
                                    <p:cond delay="400"/>
                                  </p:stCondLst>
                                  <p:childTnLst>
                                    <p:set>
                                      <p:cBhvr>
                                        <p:cTn id="24" dur="1" fill="hold">
                                          <p:stCondLst>
                                            <p:cond delay="0"/>
                                          </p:stCondLst>
                                        </p:cTn>
                                        <p:tgtEl>
                                          <p:spTgt spid="29">
                                            <p:txEl>
                                              <p:pRg st="2" end="2"/>
                                            </p:txEl>
                                          </p:spTgt>
                                        </p:tgtEl>
                                        <p:attrNameLst>
                                          <p:attrName>style.visibility</p:attrName>
                                        </p:attrNameLst>
                                      </p:cBhvr>
                                      <p:to>
                                        <p:strVal val="visible"/>
                                      </p:to>
                                    </p:set>
                                    <p:anim calcmode="lin" valueType="num">
                                      <p:cBhvr additive="base">
                                        <p:cTn id="25" dur="1000" fill="hold"/>
                                        <p:tgtEl>
                                          <p:spTgt spid="29">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29">
                                            <p:txEl>
                                              <p:pRg st="2" end="2"/>
                                            </p:txEl>
                                          </p:spTgt>
                                        </p:tgtEl>
                                        <p:attrNameLst>
                                          <p:attrName>ppt_y</p:attrName>
                                        </p:attrNameLst>
                                      </p:cBhvr>
                                      <p:tavLst>
                                        <p:tav tm="0">
                                          <p:val>
                                            <p:strVal val="#ppt_y"/>
                                          </p:val>
                                        </p:tav>
                                        <p:tav tm="100000">
                                          <p:val>
                                            <p:strVal val="#ppt_y"/>
                                          </p:val>
                                        </p:tav>
                                      </p:tavLst>
                                    </p:anim>
                                  </p:childTnLst>
                                </p:cTn>
                              </p:par>
                              <p:par>
                                <p:cTn id="27" presetID="2" presetClass="entr" presetSubtype="8" fill="hold" grpId="0" nodeType="withEffect">
                                  <p:stCondLst>
                                    <p:cond delay="600"/>
                                  </p:stCondLst>
                                  <p:childTnLst>
                                    <p:set>
                                      <p:cBhvr>
                                        <p:cTn id="28" dur="1" fill="hold">
                                          <p:stCondLst>
                                            <p:cond delay="0"/>
                                          </p:stCondLst>
                                        </p:cTn>
                                        <p:tgtEl>
                                          <p:spTgt spid="29">
                                            <p:txEl>
                                              <p:pRg st="3" end="3"/>
                                            </p:txEl>
                                          </p:spTgt>
                                        </p:tgtEl>
                                        <p:attrNameLst>
                                          <p:attrName>style.visibility</p:attrName>
                                        </p:attrNameLst>
                                      </p:cBhvr>
                                      <p:to>
                                        <p:strVal val="visible"/>
                                      </p:to>
                                    </p:set>
                                    <p:anim calcmode="lin" valueType="num">
                                      <p:cBhvr additive="base">
                                        <p:cTn id="29" dur="1000" fill="hold"/>
                                        <p:tgtEl>
                                          <p:spTgt spid="29">
                                            <p:txEl>
                                              <p:pRg st="3" end="3"/>
                                            </p:txEl>
                                          </p:spTgt>
                                        </p:tgtEl>
                                        <p:attrNameLst>
                                          <p:attrName>ppt_x</p:attrName>
                                        </p:attrNameLst>
                                      </p:cBhvr>
                                      <p:tavLst>
                                        <p:tav tm="0">
                                          <p:val>
                                            <p:strVal val="0-#ppt_w/2"/>
                                          </p:val>
                                        </p:tav>
                                        <p:tav tm="100000">
                                          <p:val>
                                            <p:strVal val="#ppt_x"/>
                                          </p:val>
                                        </p:tav>
                                      </p:tavLst>
                                    </p:anim>
                                    <p:anim calcmode="lin" valueType="num">
                                      <p:cBhvr additive="base">
                                        <p:cTn id="30" dur="1000" fill="hold"/>
                                        <p:tgtEl>
                                          <p:spTgt spid="29">
                                            <p:txEl>
                                              <p:pRg st="3" end="3"/>
                                            </p:txEl>
                                          </p:spTgt>
                                        </p:tgtEl>
                                        <p:attrNameLst>
                                          <p:attrName>ppt_y</p:attrName>
                                        </p:attrNameLst>
                                      </p:cBhvr>
                                      <p:tavLst>
                                        <p:tav tm="0">
                                          <p:val>
                                            <p:strVal val="#ppt_y"/>
                                          </p:val>
                                        </p:tav>
                                        <p:tav tm="100000">
                                          <p:val>
                                            <p:strVal val="#ppt_y"/>
                                          </p:val>
                                        </p:tav>
                                      </p:tavLst>
                                    </p:anim>
                                  </p:childTnLst>
                                </p:cTn>
                              </p:par>
                              <p:par>
                                <p:cTn id="31" presetID="2" presetClass="entr" presetSubtype="8" fill="hold" grpId="0" nodeType="withEffect">
                                  <p:stCondLst>
                                    <p:cond delay="800"/>
                                  </p:stCondLst>
                                  <p:childTnLst>
                                    <p:set>
                                      <p:cBhvr>
                                        <p:cTn id="32" dur="1" fill="hold">
                                          <p:stCondLst>
                                            <p:cond delay="0"/>
                                          </p:stCondLst>
                                        </p:cTn>
                                        <p:tgtEl>
                                          <p:spTgt spid="29">
                                            <p:txEl>
                                              <p:pRg st="4" end="4"/>
                                            </p:txEl>
                                          </p:spTgt>
                                        </p:tgtEl>
                                        <p:attrNameLst>
                                          <p:attrName>style.visibility</p:attrName>
                                        </p:attrNameLst>
                                      </p:cBhvr>
                                      <p:to>
                                        <p:strVal val="visible"/>
                                      </p:to>
                                    </p:set>
                                    <p:anim calcmode="lin" valueType="num">
                                      <p:cBhvr additive="base">
                                        <p:cTn id="33" dur="1000" fill="hold"/>
                                        <p:tgtEl>
                                          <p:spTgt spid="29">
                                            <p:txEl>
                                              <p:pRg st="4" end="4"/>
                                            </p:txEl>
                                          </p:spTgt>
                                        </p:tgtEl>
                                        <p:attrNameLst>
                                          <p:attrName>ppt_x</p:attrName>
                                        </p:attrNameLst>
                                      </p:cBhvr>
                                      <p:tavLst>
                                        <p:tav tm="0">
                                          <p:val>
                                            <p:strVal val="0-#ppt_w/2"/>
                                          </p:val>
                                        </p:tav>
                                        <p:tav tm="100000">
                                          <p:val>
                                            <p:strVal val="#ppt_x"/>
                                          </p:val>
                                        </p:tav>
                                      </p:tavLst>
                                    </p:anim>
                                    <p:anim calcmode="lin" valueType="num">
                                      <p:cBhvr additive="base">
                                        <p:cTn id="34" dur="1000" fill="hold"/>
                                        <p:tgtEl>
                                          <p:spTgt spid="29">
                                            <p:txEl>
                                              <p:pRg st="4" end="4"/>
                                            </p:txEl>
                                          </p:spTgt>
                                        </p:tgtEl>
                                        <p:attrNameLst>
                                          <p:attrName>ppt_y</p:attrName>
                                        </p:attrNameLst>
                                      </p:cBhvr>
                                      <p:tavLst>
                                        <p:tav tm="0">
                                          <p:val>
                                            <p:strVal val="#ppt_y"/>
                                          </p:val>
                                        </p:tav>
                                        <p:tav tm="100000">
                                          <p:val>
                                            <p:strVal val="#ppt_y"/>
                                          </p:val>
                                        </p:tav>
                                      </p:tavLst>
                                    </p:anim>
                                  </p:childTnLst>
                                </p:cTn>
                              </p:par>
                              <p:par>
                                <p:cTn id="35" presetID="2" presetClass="entr" presetSubtype="8" fill="hold" grpId="0" nodeType="withEffect">
                                  <p:stCondLst>
                                    <p:cond delay="800"/>
                                  </p:stCondLst>
                                  <p:childTnLst>
                                    <p:set>
                                      <p:cBhvr>
                                        <p:cTn id="36" dur="1" fill="hold">
                                          <p:stCondLst>
                                            <p:cond delay="0"/>
                                          </p:stCondLst>
                                        </p:cTn>
                                        <p:tgtEl>
                                          <p:spTgt spid="29">
                                            <p:txEl>
                                              <p:pRg st="5" end="5"/>
                                            </p:txEl>
                                          </p:spTgt>
                                        </p:tgtEl>
                                        <p:attrNameLst>
                                          <p:attrName>style.visibility</p:attrName>
                                        </p:attrNameLst>
                                      </p:cBhvr>
                                      <p:to>
                                        <p:strVal val="visible"/>
                                      </p:to>
                                    </p:set>
                                    <p:anim calcmode="lin" valueType="num">
                                      <p:cBhvr additive="base">
                                        <p:cTn id="37" dur="1000" fill="hold"/>
                                        <p:tgtEl>
                                          <p:spTgt spid="29">
                                            <p:txEl>
                                              <p:pRg st="5" end="5"/>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29">
                                            <p:txEl>
                                              <p:pRg st="5" end="5"/>
                                            </p:txEl>
                                          </p:spTgt>
                                        </p:tgtEl>
                                        <p:attrNameLst>
                                          <p:attrName>ppt_y</p:attrName>
                                        </p:attrNameLst>
                                      </p:cBhvr>
                                      <p:tavLst>
                                        <p:tav tm="0">
                                          <p:val>
                                            <p:strVal val="#ppt_y"/>
                                          </p:val>
                                        </p:tav>
                                        <p:tav tm="100000">
                                          <p:val>
                                            <p:strVal val="#ppt_y"/>
                                          </p:val>
                                        </p:tav>
                                      </p:tavLst>
                                    </p:anim>
                                  </p:childTnLst>
                                </p:cTn>
                              </p:par>
                              <p:par>
                                <p:cTn id="39" presetID="2" presetClass="entr" presetSubtype="8" fill="hold" grpId="0" nodeType="withEffect">
                                  <p:stCondLst>
                                    <p:cond delay="1000"/>
                                  </p:stCondLst>
                                  <p:childTnLst>
                                    <p:set>
                                      <p:cBhvr>
                                        <p:cTn id="40" dur="1" fill="hold">
                                          <p:stCondLst>
                                            <p:cond delay="0"/>
                                          </p:stCondLst>
                                        </p:cTn>
                                        <p:tgtEl>
                                          <p:spTgt spid="29">
                                            <p:txEl>
                                              <p:pRg st="6" end="6"/>
                                            </p:txEl>
                                          </p:spTgt>
                                        </p:tgtEl>
                                        <p:attrNameLst>
                                          <p:attrName>style.visibility</p:attrName>
                                        </p:attrNameLst>
                                      </p:cBhvr>
                                      <p:to>
                                        <p:strVal val="visible"/>
                                      </p:to>
                                    </p:set>
                                    <p:anim calcmode="lin" valueType="num">
                                      <p:cBhvr additive="base">
                                        <p:cTn id="41" dur="1000" fill="hold"/>
                                        <p:tgtEl>
                                          <p:spTgt spid="29">
                                            <p:txEl>
                                              <p:pRg st="6" end="6"/>
                                            </p:txEl>
                                          </p:spTgt>
                                        </p:tgtEl>
                                        <p:attrNameLst>
                                          <p:attrName>ppt_x</p:attrName>
                                        </p:attrNameLst>
                                      </p:cBhvr>
                                      <p:tavLst>
                                        <p:tav tm="0">
                                          <p:val>
                                            <p:strVal val="0-#ppt_w/2"/>
                                          </p:val>
                                        </p:tav>
                                        <p:tav tm="100000">
                                          <p:val>
                                            <p:strVal val="#ppt_x"/>
                                          </p:val>
                                        </p:tav>
                                      </p:tavLst>
                                    </p:anim>
                                    <p:anim calcmode="lin" valueType="num">
                                      <p:cBhvr additive="base">
                                        <p:cTn id="42" dur="1000" fill="hold"/>
                                        <p:tgtEl>
                                          <p:spTgt spid="29">
                                            <p:txEl>
                                              <p:pRg st="6" end="6"/>
                                            </p:txEl>
                                          </p:spTgt>
                                        </p:tgtEl>
                                        <p:attrNameLst>
                                          <p:attrName>ppt_y</p:attrName>
                                        </p:attrNameLst>
                                      </p:cBhvr>
                                      <p:tavLst>
                                        <p:tav tm="0">
                                          <p:val>
                                            <p:strVal val="#ppt_y"/>
                                          </p:val>
                                        </p:tav>
                                        <p:tav tm="100000">
                                          <p:val>
                                            <p:strVal val="#ppt_y"/>
                                          </p:val>
                                        </p:tav>
                                      </p:tavLst>
                                    </p:anim>
                                  </p:childTnLst>
                                </p:cTn>
                              </p:par>
                              <p:par>
                                <p:cTn id="43" presetID="2" presetClass="entr" presetSubtype="8" fill="hold" grpId="0" nodeType="withEffect">
                                  <p:stCondLst>
                                    <p:cond delay="1200"/>
                                  </p:stCondLst>
                                  <p:childTnLst>
                                    <p:set>
                                      <p:cBhvr>
                                        <p:cTn id="44" dur="1" fill="hold">
                                          <p:stCondLst>
                                            <p:cond delay="0"/>
                                          </p:stCondLst>
                                        </p:cTn>
                                        <p:tgtEl>
                                          <p:spTgt spid="29">
                                            <p:txEl>
                                              <p:pRg st="7" end="7"/>
                                            </p:txEl>
                                          </p:spTgt>
                                        </p:tgtEl>
                                        <p:attrNameLst>
                                          <p:attrName>style.visibility</p:attrName>
                                        </p:attrNameLst>
                                      </p:cBhvr>
                                      <p:to>
                                        <p:strVal val="visible"/>
                                      </p:to>
                                    </p:set>
                                    <p:anim calcmode="lin" valueType="num">
                                      <p:cBhvr additive="base">
                                        <p:cTn id="45" dur="1000" fill="hold"/>
                                        <p:tgtEl>
                                          <p:spTgt spid="29">
                                            <p:txEl>
                                              <p:pRg st="7" end="7"/>
                                            </p:txEl>
                                          </p:spTgt>
                                        </p:tgtEl>
                                        <p:attrNameLst>
                                          <p:attrName>ppt_x</p:attrName>
                                        </p:attrNameLst>
                                      </p:cBhvr>
                                      <p:tavLst>
                                        <p:tav tm="0">
                                          <p:val>
                                            <p:strVal val="0-#ppt_w/2"/>
                                          </p:val>
                                        </p:tav>
                                        <p:tav tm="100000">
                                          <p:val>
                                            <p:strVal val="#ppt_x"/>
                                          </p:val>
                                        </p:tav>
                                      </p:tavLst>
                                    </p:anim>
                                    <p:anim calcmode="lin" valueType="num">
                                      <p:cBhvr additive="base">
                                        <p:cTn id="46" dur="1000" fill="hold"/>
                                        <p:tgtEl>
                                          <p:spTgt spid="29">
                                            <p:txEl>
                                              <p:pRg st="7" end="7"/>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p:bldP spid="29" grpId="0" uiExpand="1"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Picture 27">
            <a:extLst>
              <a:ext uri="{FF2B5EF4-FFF2-40B4-BE49-F238E27FC236}">
                <a16:creationId xmlns:a16="http://schemas.microsoft.com/office/drawing/2014/main" id="{64DC8CE3-5799-4C4F-9799-BC42628885B0}"/>
              </a:ext>
            </a:extLst>
          </p:cNvPr>
          <p:cNvPicPr>
            <a:picLocks noChangeAspect="1"/>
          </p:cNvPicPr>
          <p:nvPr/>
        </p:nvPicPr>
        <p:blipFill rotWithShape="1">
          <a:blip r:embed="rId2"/>
          <a:srcRect l="69694" t="64853"/>
          <a:stretch/>
        </p:blipFill>
        <p:spPr>
          <a:xfrm>
            <a:off x="8497078" y="4447592"/>
            <a:ext cx="3694922" cy="2410408"/>
          </a:xfrm>
          <a:prstGeom prst="rect">
            <a:avLst/>
          </a:prstGeom>
        </p:spPr>
      </p:pic>
      <p:grpSp>
        <p:nvGrpSpPr>
          <p:cNvPr id="9" name="Group 8">
            <a:extLst>
              <a:ext uri="{FF2B5EF4-FFF2-40B4-BE49-F238E27FC236}">
                <a16:creationId xmlns:a16="http://schemas.microsoft.com/office/drawing/2014/main" id="{D42AC5BF-CFA9-9543-BD95-7A93B875423C}"/>
              </a:ext>
            </a:extLst>
          </p:cNvPr>
          <p:cNvGrpSpPr/>
          <p:nvPr/>
        </p:nvGrpSpPr>
        <p:grpSpPr>
          <a:xfrm>
            <a:off x="10218420" y="-1"/>
            <a:ext cx="1973580" cy="699733"/>
            <a:chOff x="10218420" y="-1"/>
            <a:chExt cx="1973580" cy="699733"/>
          </a:xfrm>
        </p:grpSpPr>
        <p:grpSp>
          <p:nvGrpSpPr>
            <p:cNvPr id="10" name="Group 9">
              <a:extLst>
                <a:ext uri="{FF2B5EF4-FFF2-40B4-BE49-F238E27FC236}">
                  <a16:creationId xmlns:a16="http://schemas.microsoft.com/office/drawing/2014/main" id="{67777E40-AF9A-1744-AD13-CE82C48A2317}"/>
                </a:ext>
              </a:extLst>
            </p:cNvPr>
            <p:cNvGrpSpPr/>
            <p:nvPr/>
          </p:nvGrpSpPr>
          <p:grpSpPr>
            <a:xfrm>
              <a:off x="10218420" y="-1"/>
              <a:ext cx="1973580" cy="699733"/>
              <a:chOff x="10218420" y="-1"/>
              <a:chExt cx="1973580" cy="699733"/>
            </a:xfrm>
          </p:grpSpPr>
          <p:sp>
            <p:nvSpPr>
              <p:cNvPr id="12" name="Oval 11">
                <a:extLst>
                  <a:ext uri="{FF2B5EF4-FFF2-40B4-BE49-F238E27FC236}">
                    <a16:creationId xmlns:a16="http://schemas.microsoft.com/office/drawing/2014/main" id="{63A14564-D060-8448-8555-231FD0AD5DC3}"/>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1FCC6C6-8746-C347-9B79-26EBDFDC7767}"/>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1" name="Picture 10">
              <a:extLst>
                <a:ext uri="{FF2B5EF4-FFF2-40B4-BE49-F238E27FC236}">
                  <a16:creationId xmlns:a16="http://schemas.microsoft.com/office/drawing/2014/main" id="{69AE53E1-847B-0A47-8B48-6D1749F0AF17}"/>
                </a:ext>
              </a:extLst>
            </p:cNvPr>
            <p:cNvPicPr>
              <a:picLocks noChangeAspect="1"/>
            </p:cNvPicPr>
            <p:nvPr/>
          </p:nvPicPr>
          <p:blipFill>
            <a:blip r:embed="rId3"/>
            <a:stretch>
              <a:fillRect/>
            </a:stretch>
          </p:blipFill>
          <p:spPr>
            <a:xfrm>
              <a:off x="10267322" y="37500"/>
              <a:ext cx="1919725" cy="652707"/>
            </a:xfrm>
            <a:prstGeom prst="rect">
              <a:avLst/>
            </a:prstGeom>
          </p:spPr>
        </p:pic>
      </p:grpSp>
      <p:grpSp>
        <p:nvGrpSpPr>
          <p:cNvPr id="26" name="Group 25">
            <a:extLst>
              <a:ext uri="{FF2B5EF4-FFF2-40B4-BE49-F238E27FC236}">
                <a16:creationId xmlns:a16="http://schemas.microsoft.com/office/drawing/2014/main" id="{722077DF-DBEC-4C4C-B332-D920CECEF39F}"/>
              </a:ext>
            </a:extLst>
          </p:cNvPr>
          <p:cNvGrpSpPr/>
          <p:nvPr/>
        </p:nvGrpSpPr>
        <p:grpSpPr>
          <a:xfrm rot="5400000">
            <a:off x="-3093037" y="3057995"/>
            <a:ext cx="6876289" cy="723721"/>
            <a:chOff x="635127" y="1578315"/>
            <a:chExt cx="6100953" cy="723721"/>
          </a:xfrm>
        </p:grpSpPr>
        <p:sp>
          <p:nvSpPr>
            <p:cNvPr id="22" name="Rectangle 21">
              <a:extLst>
                <a:ext uri="{FF2B5EF4-FFF2-40B4-BE49-F238E27FC236}">
                  <a16:creationId xmlns:a16="http://schemas.microsoft.com/office/drawing/2014/main" id="{42C6C87B-F94C-D74E-BA76-0AF2B865E4CE}"/>
                </a:ext>
              </a:extLst>
            </p:cNvPr>
            <p:cNvSpPr/>
            <p:nvPr/>
          </p:nvSpPr>
          <p:spPr>
            <a:xfrm>
              <a:off x="640080" y="2071636"/>
              <a:ext cx="6096000" cy="230400"/>
            </a:xfrm>
            <a:prstGeom prst="rect">
              <a:avLst/>
            </a:prstGeom>
            <a:solidFill>
              <a:srgbClr val="9B2A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D4A7911-1570-9B45-9AEF-19BC8A300A74}"/>
                </a:ext>
              </a:extLst>
            </p:cNvPr>
            <p:cNvSpPr/>
            <p:nvPr/>
          </p:nvSpPr>
          <p:spPr>
            <a:xfrm>
              <a:off x="640080" y="1856766"/>
              <a:ext cx="6096000" cy="194400"/>
            </a:xfrm>
            <a:prstGeom prst="rect">
              <a:avLst/>
            </a:prstGeom>
            <a:solidFill>
              <a:srgbClr val="953C5E">
                <a:alpha val="60435"/>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BACEBA1-65B2-7D47-B9FC-EAC57645A8E2}"/>
                </a:ext>
              </a:extLst>
            </p:cNvPr>
            <p:cNvSpPr/>
            <p:nvPr/>
          </p:nvSpPr>
          <p:spPr>
            <a:xfrm>
              <a:off x="640080" y="1687588"/>
              <a:ext cx="6096000" cy="158400"/>
            </a:xfrm>
            <a:prstGeom prst="rect">
              <a:avLst/>
            </a:prstGeom>
            <a:solidFill>
              <a:srgbClr val="953C5E">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634F9730-3E2F-6A4A-B101-DB7C62DC8F91}"/>
                </a:ext>
              </a:extLst>
            </p:cNvPr>
            <p:cNvSpPr/>
            <p:nvPr/>
          </p:nvSpPr>
          <p:spPr>
            <a:xfrm>
              <a:off x="635127" y="1578315"/>
              <a:ext cx="6096000" cy="86400"/>
            </a:xfrm>
            <a:prstGeom prst="rect">
              <a:avLst/>
            </a:prstGeom>
            <a:solidFill>
              <a:srgbClr val="953C5E">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8" name="Picture 7">
            <a:extLst>
              <a:ext uri="{FF2B5EF4-FFF2-40B4-BE49-F238E27FC236}">
                <a16:creationId xmlns:a16="http://schemas.microsoft.com/office/drawing/2014/main" id="{81254E7D-E818-8940-8CFA-0F576B2380F7}"/>
              </a:ext>
            </a:extLst>
          </p:cNvPr>
          <p:cNvPicPr>
            <a:picLocks noChangeAspect="1"/>
          </p:cNvPicPr>
          <p:nvPr/>
        </p:nvPicPr>
        <p:blipFill>
          <a:blip r:embed="rId4"/>
          <a:stretch>
            <a:fillRect/>
          </a:stretch>
        </p:blipFill>
        <p:spPr>
          <a:xfrm>
            <a:off x="-11798" y="5827199"/>
            <a:ext cx="5056136" cy="1029953"/>
          </a:xfrm>
          <a:prstGeom prst="rect">
            <a:avLst/>
          </a:prstGeom>
          <a:effectLst>
            <a:outerShdw blurRad="190500" dist="76200" dir="16200000" rotWithShape="0">
              <a:prstClr val="black">
                <a:alpha val="5000"/>
              </a:prstClr>
            </a:outerShdw>
          </a:effectLst>
        </p:spPr>
      </p:pic>
      <p:sp>
        <p:nvSpPr>
          <p:cNvPr id="35" name="Subtitle 4">
            <a:extLst>
              <a:ext uri="{FF2B5EF4-FFF2-40B4-BE49-F238E27FC236}">
                <a16:creationId xmlns:a16="http://schemas.microsoft.com/office/drawing/2014/main" id="{3B8DAD2B-129C-2243-82B6-FFFF5B1ACD73}"/>
              </a:ext>
            </a:extLst>
          </p:cNvPr>
          <p:cNvSpPr txBox="1">
            <a:spLocks/>
          </p:cNvSpPr>
          <p:nvPr/>
        </p:nvSpPr>
        <p:spPr bwMode="auto">
          <a:xfrm rot="19700222">
            <a:off x="7330707" y="5220953"/>
            <a:ext cx="6096000"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algn="ctr" defTabSz="457200" fontAlgn="base">
              <a:spcBef>
                <a:spcPct val="20000"/>
              </a:spcBef>
              <a:spcAft>
                <a:spcPct val="0"/>
              </a:spcAft>
              <a:defRPr/>
            </a:pPr>
            <a:r>
              <a:rPr lang="en-US" sz="5000" b="1">
                <a:solidFill>
                  <a:srgbClr val="9B2A58"/>
                </a:solidFill>
                <a:latin typeface="Arial" panose="020B0604020202020204" pitchFamily="34" charset="0"/>
                <a:ea typeface="ＭＳ Ｐゴシック" pitchFamily="-108" charset="-128"/>
                <a:cs typeface="Arial" panose="020B0604020202020204" pitchFamily="34" charset="0"/>
              </a:rPr>
              <a:t>Key benefits</a:t>
            </a:r>
          </a:p>
        </p:txBody>
      </p:sp>
      <p:sp>
        <p:nvSpPr>
          <p:cNvPr id="32" name="TextBox 31">
            <a:extLst>
              <a:ext uri="{FF2B5EF4-FFF2-40B4-BE49-F238E27FC236}">
                <a16:creationId xmlns:a16="http://schemas.microsoft.com/office/drawing/2014/main" id="{266D4910-25F6-974C-968B-744866E52088}"/>
              </a:ext>
            </a:extLst>
          </p:cNvPr>
          <p:cNvSpPr txBox="1"/>
          <p:nvPr/>
        </p:nvSpPr>
        <p:spPr>
          <a:xfrm>
            <a:off x="1004616" y="790586"/>
            <a:ext cx="8534239" cy="2140586"/>
          </a:xfrm>
          <a:prstGeom prst="rect">
            <a:avLst/>
          </a:prstGeom>
          <a:noFill/>
        </p:spPr>
        <p:txBody>
          <a:bodyPr wrap="square" lIns="0" tIns="0" rIns="0" bIns="0" rtlCol="0">
            <a:spAutoFit/>
          </a:bodyPr>
          <a:lstStyle/>
          <a:p>
            <a:pPr>
              <a:spcAft>
                <a:spcPts val="500"/>
              </a:spcAft>
              <a:buClr>
                <a:srgbClr val="9B2A58"/>
              </a:buClr>
            </a:pPr>
            <a:r>
              <a:rPr lang="en-GB" sz="2800" b="1">
                <a:solidFill>
                  <a:srgbClr val="9B2A58"/>
                </a:solidFill>
                <a:latin typeface="Arial" panose="020B0604020202020204" pitchFamily="34" charset="0"/>
                <a:cs typeface="Arial" panose="020B0604020202020204" pitchFamily="34" charset="0"/>
              </a:rPr>
              <a:t>Mathematics</a:t>
            </a:r>
          </a:p>
          <a:p>
            <a:pPr marL="800100" lvl="1" indent="-342900">
              <a:spcAft>
                <a:spcPts val="500"/>
              </a:spcAft>
              <a:buClr>
                <a:srgbClr val="9B2A58"/>
              </a:buClr>
              <a:buSzPct val="100000"/>
              <a:buBlip>
                <a:blip r:embed="rId5"/>
              </a:buBlip>
            </a:pPr>
            <a:r>
              <a:rPr lang="en-US">
                <a:solidFill>
                  <a:schemeClr val="tx1">
                    <a:lumMod val="75000"/>
                    <a:lumOff val="25000"/>
                  </a:schemeClr>
                </a:solidFill>
                <a:latin typeface="Arial" panose="020B0604020202020204" pitchFamily="34" charset="0"/>
                <a:cs typeface="Arial" panose="020B0604020202020204" pitchFamily="34" charset="0"/>
              </a:rPr>
              <a:t>Mathematics: analysis and approaches SL</a:t>
            </a:r>
          </a:p>
          <a:p>
            <a:pPr marL="800100" lvl="1" indent="-342900">
              <a:spcAft>
                <a:spcPts val="500"/>
              </a:spcAft>
              <a:buClr>
                <a:srgbClr val="9B2A58"/>
              </a:buClr>
              <a:buSzPct val="100000"/>
              <a:buBlip>
                <a:blip r:embed="rId5"/>
              </a:buBlip>
            </a:pPr>
            <a:r>
              <a:rPr lang="en-US">
                <a:solidFill>
                  <a:schemeClr val="tx1">
                    <a:lumMod val="75000"/>
                    <a:lumOff val="25000"/>
                  </a:schemeClr>
                </a:solidFill>
                <a:latin typeface="Arial" panose="020B0604020202020204" pitchFamily="34" charset="0"/>
                <a:cs typeface="Arial" panose="020B0604020202020204" pitchFamily="34" charset="0"/>
              </a:rPr>
              <a:t>Mathematics: analysis and approaches HL</a:t>
            </a:r>
          </a:p>
          <a:p>
            <a:pPr marL="800100" lvl="1" indent="-342900">
              <a:spcAft>
                <a:spcPts val="500"/>
              </a:spcAft>
              <a:buClr>
                <a:srgbClr val="9B2A58"/>
              </a:buClr>
              <a:buSzPct val="100000"/>
              <a:buBlip>
                <a:blip r:embed="rId5"/>
              </a:buBlip>
            </a:pPr>
            <a:r>
              <a:rPr lang="en-US">
                <a:solidFill>
                  <a:schemeClr val="tx1">
                    <a:lumMod val="75000"/>
                    <a:lumOff val="25000"/>
                  </a:schemeClr>
                </a:solidFill>
                <a:latin typeface="Arial" panose="020B0604020202020204" pitchFamily="34" charset="0"/>
                <a:cs typeface="Arial" panose="020B0604020202020204" pitchFamily="34" charset="0"/>
              </a:rPr>
              <a:t>Mathematics: applications and interpretation SL</a:t>
            </a:r>
          </a:p>
          <a:p>
            <a:pPr marL="800100" lvl="1" indent="-342900">
              <a:spcAft>
                <a:spcPts val="500"/>
              </a:spcAft>
              <a:buClr>
                <a:srgbClr val="9B2A58"/>
              </a:buClr>
              <a:buSzPct val="100000"/>
              <a:buBlip>
                <a:blip r:embed="rId5"/>
              </a:buBlip>
            </a:pPr>
            <a:r>
              <a:rPr lang="en-US">
                <a:solidFill>
                  <a:schemeClr val="tx1">
                    <a:lumMod val="75000"/>
                    <a:lumOff val="25000"/>
                  </a:schemeClr>
                </a:solidFill>
                <a:latin typeface="Arial" panose="020B0604020202020204" pitchFamily="34" charset="0"/>
                <a:cs typeface="Arial" panose="020B0604020202020204" pitchFamily="34" charset="0"/>
              </a:rPr>
              <a:t>Mathematics: applications and interpretation HL</a:t>
            </a:r>
          </a:p>
          <a:p>
            <a:pPr lvl="1">
              <a:lnSpc>
                <a:spcPct val="110000"/>
              </a:lnSpc>
              <a:spcAft>
                <a:spcPts val="600"/>
              </a:spcAft>
              <a:buClr>
                <a:srgbClr val="9B2A58"/>
              </a:buClr>
              <a:buSzPct val="100000"/>
            </a:pPr>
            <a:endParaRPr lang="en-US">
              <a:solidFill>
                <a:schemeClr val="tx1">
                  <a:lumMod val="75000"/>
                  <a:lumOff val="25000"/>
                </a:schemeClr>
              </a:solidFill>
              <a:latin typeface="Arial" panose="020B0604020202020204" pitchFamily="34" charset="0"/>
              <a:cs typeface="Arial" panose="020B0604020202020204" pitchFamily="34" charset="0"/>
            </a:endParaRPr>
          </a:p>
        </p:txBody>
      </p:sp>
      <p:sp>
        <p:nvSpPr>
          <p:cNvPr id="29" name="Subtitle 4">
            <a:extLst>
              <a:ext uri="{FF2B5EF4-FFF2-40B4-BE49-F238E27FC236}">
                <a16:creationId xmlns:a16="http://schemas.microsoft.com/office/drawing/2014/main" id="{2182418A-37DF-CE4C-A5BB-0B553DAE09CE}"/>
              </a:ext>
            </a:extLst>
          </p:cNvPr>
          <p:cNvSpPr txBox="1">
            <a:spLocks/>
          </p:cNvSpPr>
          <p:nvPr/>
        </p:nvSpPr>
        <p:spPr bwMode="auto">
          <a:xfrm>
            <a:off x="990000" y="-3600"/>
            <a:ext cx="8045655"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sz="4800" b="1">
                <a:solidFill>
                  <a:srgbClr val="9B2A58"/>
                </a:solidFill>
                <a:latin typeface="Arial" panose="020B0604020202020204" pitchFamily="34" charset="0"/>
                <a:ea typeface="ＭＳ Ｐゴシック" pitchFamily="-108" charset="-128"/>
                <a:cs typeface="Arial" panose="020B0604020202020204" pitchFamily="34" charset="0"/>
              </a:rPr>
              <a:t>DP subjects (Group 1-6)</a:t>
            </a:r>
          </a:p>
        </p:txBody>
      </p:sp>
      <p:pic>
        <p:nvPicPr>
          <p:cNvPr id="7" name="Picture 6">
            <a:extLst>
              <a:ext uri="{FF2B5EF4-FFF2-40B4-BE49-F238E27FC236}">
                <a16:creationId xmlns:a16="http://schemas.microsoft.com/office/drawing/2014/main" id="{D71686B5-6FA1-F74A-A6CB-81BEE8197370}"/>
              </a:ext>
            </a:extLst>
          </p:cNvPr>
          <p:cNvPicPr>
            <a:picLocks noChangeAspect="1"/>
          </p:cNvPicPr>
          <p:nvPr/>
        </p:nvPicPr>
        <p:blipFill>
          <a:blip r:embed="rId6"/>
          <a:srcRect/>
          <a:stretch/>
        </p:blipFill>
        <p:spPr>
          <a:xfrm rot="21449588">
            <a:off x="2451351" y="2286409"/>
            <a:ext cx="7824155" cy="4890097"/>
          </a:xfrm>
          <a:prstGeom prst="rect">
            <a:avLst/>
          </a:prstGeom>
        </p:spPr>
      </p:pic>
    </p:spTree>
    <p:extLst>
      <p:ext uri="{BB962C8B-B14F-4D97-AF65-F5344CB8AC3E}">
        <p14:creationId xmlns:p14="http://schemas.microsoft.com/office/powerpoint/2010/main" val="8910324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4" fill="hold" nodeType="withEffect">
                                  <p:stCondLst>
                                    <p:cond delay="0"/>
                                  </p:stCondLst>
                                  <p:childTnLst>
                                    <p:set>
                                      <p:cBhvr>
                                        <p:cTn id="6" dur="1" fill="hold">
                                          <p:stCondLst>
                                            <p:cond delay="0"/>
                                          </p:stCondLst>
                                        </p:cTn>
                                        <p:tgtEl>
                                          <p:spTgt spid="28"/>
                                        </p:tgtEl>
                                        <p:attrNameLst>
                                          <p:attrName>style.visibility</p:attrName>
                                        </p:attrNameLst>
                                      </p:cBhvr>
                                      <p:to>
                                        <p:strVal val="visible"/>
                                      </p:to>
                                    </p:set>
                                    <p:anim calcmode="lin" valueType="num">
                                      <p:cBhvr additive="base">
                                        <p:cTn id="7" dur="1000"/>
                                        <p:tgtEl>
                                          <p:spTgt spid="28"/>
                                        </p:tgtEl>
                                        <p:attrNameLst>
                                          <p:attrName>ppt_y</p:attrName>
                                        </p:attrNameLst>
                                      </p:cBhvr>
                                      <p:tavLst>
                                        <p:tav tm="0">
                                          <p:val>
                                            <p:strVal val="#ppt_y+#ppt_h*1.125000"/>
                                          </p:val>
                                        </p:tav>
                                        <p:tav tm="100000">
                                          <p:val>
                                            <p:strVal val="#ppt_y"/>
                                          </p:val>
                                        </p:tav>
                                      </p:tavLst>
                                    </p:anim>
                                    <p:animEffect transition="in" filter="wipe(up)">
                                      <p:cBhvr>
                                        <p:cTn id="8" dur="1000"/>
                                        <p:tgtEl>
                                          <p:spTgt spid="28"/>
                                        </p:tgtEl>
                                      </p:cBhvr>
                                    </p:animEffect>
                                  </p:childTnLst>
                                </p:cTn>
                              </p:par>
                              <p:par>
                                <p:cTn id="9" presetID="10" presetClass="entr" presetSubtype="0" fill="hold" grpId="0" nodeType="withEffect">
                                  <p:stCondLst>
                                    <p:cond delay="0"/>
                                  </p:stCondLst>
                                  <p:childTnLst>
                                    <p:set>
                                      <p:cBhvr>
                                        <p:cTn id="10" dur="1" fill="hold">
                                          <p:stCondLst>
                                            <p:cond delay="0"/>
                                          </p:stCondLst>
                                        </p:cTn>
                                        <p:tgtEl>
                                          <p:spTgt spid="35"/>
                                        </p:tgtEl>
                                        <p:attrNameLst>
                                          <p:attrName>style.visibility</p:attrName>
                                        </p:attrNameLst>
                                      </p:cBhvr>
                                      <p:to>
                                        <p:strVal val="visible"/>
                                      </p:to>
                                    </p:set>
                                    <p:animEffect transition="in" filter="fade">
                                      <p:cBhvr>
                                        <p:cTn id="11" dur="1000"/>
                                        <p:tgtEl>
                                          <p:spTgt spid="35"/>
                                        </p:tgtEl>
                                      </p:cBhvr>
                                    </p:animEffect>
                                  </p:childTnLst>
                                </p:cTn>
                              </p:par>
                              <p:par>
                                <p:cTn id="12" presetID="22" presetClass="entr" presetSubtype="1" fill="hold" nodeType="with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wipe(up)">
                                      <p:cBhvr>
                                        <p:cTn id="14" dur="1000"/>
                                        <p:tgtEl>
                                          <p:spTgt spid="7"/>
                                        </p:tgtEl>
                                      </p:cBhvr>
                                    </p:animEffect>
                                  </p:childTnLst>
                                </p:cTn>
                              </p:par>
                              <p:par>
                                <p:cTn id="15" presetID="2" presetClass="entr" presetSubtype="8" fill="hold" grpId="0" nodeType="withEffect">
                                  <p:stCondLst>
                                    <p:cond delay="0"/>
                                  </p:stCondLst>
                                  <p:childTnLst>
                                    <p:set>
                                      <p:cBhvr>
                                        <p:cTn id="16" dur="1" fill="hold">
                                          <p:stCondLst>
                                            <p:cond delay="0"/>
                                          </p:stCondLst>
                                        </p:cTn>
                                        <p:tgtEl>
                                          <p:spTgt spid="32">
                                            <p:txEl>
                                              <p:pRg st="0" end="0"/>
                                            </p:txEl>
                                          </p:spTgt>
                                        </p:tgtEl>
                                        <p:attrNameLst>
                                          <p:attrName>style.visibility</p:attrName>
                                        </p:attrNameLst>
                                      </p:cBhvr>
                                      <p:to>
                                        <p:strVal val="visible"/>
                                      </p:to>
                                    </p:set>
                                    <p:anim calcmode="lin" valueType="num">
                                      <p:cBhvr additive="base">
                                        <p:cTn id="17" dur="500" fill="hold"/>
                                        <p:tgtEl>
                                          <p:spTgt spid="32">
                                            <p:txEl>
                                              <p:pRg st="0" end="0"/>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2">
                                            <p:txEl>
                                              <p:pRg st="0" end="0"/>
                                            </p:txEl>
                                          </p:spTgt>
                                        </p:tgtEl>
                                        <p:attrNameLst>
                                          <p:attrName>ppt_y</p:attrName>
                                        </p:attrNameLst>
                                      </p:cBhvr>
                                      <p:tavLst>
                                        <p:tav tm="0">
                                          <p:val>
                                            <p:strVal val="#ppt_y"/>
                                          </p:val>
                                        </p:tav>
                                        <p:tav tm="100000">
                                          <p:val>
                                            <p:strVal val="#ppt_y"/>
                                          </p:val>
                                        </p:tav>
                                      </p:tavLst>
                                    </p:anim>
                                  </p:childTnLst>
                                </p:cTn>
                              </p:par>
                              <p:par>
                                <p:cTn id="19" presetID="2" presetClass="entr" presetSubtype="8" fill="hold" grpId="0" nodeType="withEffect">
                                  <p:stCondLst>
                                    <p:cond delay="400"/>
                                  </p:stCondLst>
                                  <p:childTnLst>
                                    <p:set>
                                      <p:cBhvr>
                                        <p:cTn id="20" dur="1" fill="hold">
                                          <p:stCondLst>
                                            <p:cond delay="0"/>
                                          </p:stCondLst>
                                        </p:cTn>
                                        <p:tgtEl>
                                          <p:spTgt spid="32">
                                            <p:txEl>
                                              <p:pRg st="1" end="1"/>
                                            </p:txEl>
                                          </p:spTgt>
                                        </p:tgtEl>
                                        <p:attrNameLst>
                                          <p:attrName>style.visibility</p:attrName>
                                        </p:attrNameLst>
                                      </p:cBhvr>
                                      <p:to>
                                        <p:strVal val="visible"/>
                                      </p:to>
                                    </p:set>
                                    <p:anim calcmode="lin" valueType="num">
                                      <p:cBhvr additive="base">
                                        <p:cTn id="21" dur="1000" fill="hold"/>
                                        <p:tgtEl>
                                          <p:spTgt spid="32">
                                            <p:txEl>
                                              <p:pRg st="1" end="1"/>
                                            </p:txEl>
                                          </p:spTgt>
                                        </p:tgtEl>
                                        <p:attrNameLst>
                                          <p:attrName>ppt_x</p:attrName>
                                        </p:attrNameLst>
                                      </p:cBhvr>
                                      <p:tavLst>
                                        <p:tav tm="0">
                                          <p:val>
                                            <p:strVal val="0-#ppt_w/2"/>
                                          </p:val>
                                        </p:tav>
                                        <p:tav tm="100000">
                                          <p:val>
                                            <p:strVal val="#ppt_x"/>
                                          </p:val>
                                        </p:tav>
                                      </p:tavLst>
                                    </p:anim>
                                    <p:anim calcmode="lin" valueType="num">
                                      <p:cBhvr additive="base">
                                        <p:cTn id="22" dur="1000" fill="hold"/>
                                        <p:tgtEl>
                                          <p:spTgt spid="32">
                                            <p:txEl>
                                              <p:pRg st="1" end="1"/>
                                            </p:txEl>
                                          </p:spTgt>
                                        </p:tgtEl>
                                        <p:attrNameLst>
                                          <p:attrName>ppt_y</p:attrName>
                                        </p:attrNameLst>
                                      </p:cBhvr>
                                      <p:tavLst>
                                        <p:tav tm="0">
                                          <p:val>
                                            <p:strVal val="#ppt_y"/>
                                          </p:val>
                                        </p:tav>
                                        <p:tav tm="100000">
                                          <p:val>
                                            <p:strVal val="#ppt_y"/>
                                          </p:val>
                                        </p:tav>
                                      </p:tavLst>
                                    </p:anim>
                                  </p:childTnLst>
                                </p:cTn>
                              </p:par>
                              <p:par>
                                <p:cTn id="23" presetID="2" presetClass="entr" presetSubtype="8" fill="hold" grpId="0" nodeType="withEffect">
                                  <p:stCondLst>
                                    <p:cond delay="600"/>
                                  </p:stCondLst>
                                  <p:childTnLst>
                                    <p:set>
                                      <p:cBhvr>
                                        <p:cTn id="24" dur="1" fill="hold">
                                          <p:stCondLst>
                                            <p:cond delay="0"/>
                                          </p:stCondLst>
                                        </p:cTn>
                                        <p:tgtEl>
                                          <p:spTgt spid="32">
                                            <p:txEl>
                                              <p:pRg st="2" end="2"/>
                                            </p:txEl>
                                          </p:spTgt>
                                        </p:tgtEl>
                                        <p:attrNameLst>
                                          <p:attrName>style.visibility</p:attrName>
                                        </p:attrNameLst>
                                      </p:cBhvr>
                                      <p:to>
                                        <p:strVal val="visible"/>
                                      </p:to>
                                    </p:set>
                                    <p:anim calcmode="lin" valueType="num">
                                      <p:cBhvr additive="base">
                                        <p:cTn id="25" dur="1000" fill="hold"/>
                                        <p:tgtEl>
                                          <p:spTgt spid="32">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32">
                                            <p:txEl>
                                              <p:pRg st="2" end="2"/>
                                            </p:txEl>
                                          </p:spTgt>
                                        </p:tgtEl>
                                        <p:attrNameLst>
                                          <p:attrName>ppt_y</p:attrName>
                                        </p:attrNameLst>
                                      </p:cBhvr>
                                      <p:tavLst>
                                        <p:tav tm="0">
                                          <p:val>
                                            <p:strVal val="#ppt_y"/>
                                          </p:val>
                                        </p:tav>
                                        <p:tav tm="100000">
                                          <p:val>
                                            <p:strVal val="#ppt_y"/>
                                          </p:val>
                                        </p:tav>
                                      </p:tavLst>
                                    </p:anim>
                                  </p:childTnLst>
                                </p:cTn>
                              </p:par>
                              <p:par>
                                <p:cTn id="27" presetID="2" presetClass="entr" presetSubtype="8" fill="hold" grpId="0" nodeType="withEffect">
                                  <p:stCondLst>
                                    <p:cond delay="800"/>
                                  </p:stCondLst>
                                  <p:childTnLst>
                                    <p:set>
                                      <p:cBhvr>
                                        <p:cTn id="28" dur="1" fill="hold">
                                          <p:stCondLst>
                                            <p:cond delay="0"/>
                                          </p:stCondLst>
                                        </p:cTn>
                                        <p:tgtEl>
                                          <p:spTgt spid="32">
                                            <p:txEl>
                                              <p:pRg st="3" end="3"/>
                                            </p:txEl>
                                          </p:spTgt>
                                        </p:tgtEl>
                                        <p:attrNameLst>
                                          <p:attrName>style.visibility</p:attrName>
                                        </p:attrNameLst>
                                      </p:cBhvr>
                                      <p:to>
                                        <p:strVal val="visible"/>
                                      </p:to>
                                    </p:set>
                                    <p:anim calcmode="lin" valueType="num">
                                      <p:cBhvr additive="base">
                                        <p:cTn id="29" dur="1000" fill="hold"/>
                                        <p:tgtEl>
                                          <p:spTgt spid="32">
                                            <p:txEl>
                                              <p:pRg st="3" end="3"/>
                                            </p:txEl>
                                          </p:spTgt>
                                        </p:tgtEl>
                                        <p:attrNameLst>
                                          <p:attrName>ppt_x</p:attrName>
                                        </p:attrNameLst>
                                      </p:cBhvr>
                                      <p:tavLst>
                                        <p:tav tm="0">
                                          <p:val>
                                            <p:strVal val="0-#ppt_w/2"/>
                                          </p:val>
                                        </p:tav>
                                        <p:tav tm="100000">
                                          <p:val>
                                            <p:strVal val="#ppt_x"/>
                                          </p:val>
                                        </p:tav>
                                      </p:tavLst>
                                    </p:anim>
                                    <p:anim calcmode="lin" valueType="num">
                                      <p:cBhvr additive="base">
                                        <p:cTn id="30" dur="1000" fill="hold"/>
                                        <p:tgtEl>
                                          <p:spTgt spid="32">
                                            <p:txEl>
                                              <p:pRg st="3" end="3"/>
                                            </p:txEl>
                                          </p:spTgt>
                                        </p:tgtEl>
                                        <p:attrNameLst>
                                          <p:attrName>ppt_y</p:attrName>
                                        </p:attrNameLst>
                                      </p:cBhvr>
                                      <p:tavLst>
                                        <p:tav tm="0">
                                          <p:val>
                                            <p:strVal val="#ppt_y"/>
                                          </p:val>
                                        </p:tav>
                                        <p:tav tm="100000">
                                          <p:val>
                                            <p:strVal val="#ppt_y"/>
                                          </p:val>
                                        </p:tav>
                                      </p:tavLst>
                                    </p:anim>
                                  </p:childTnLst>
                                </p:cTn>
                              </p:par>
                              <p:par>
                                <p:cTn id="31" presetID="2" presetClass="entr" presetSubtype="8" fill="hold" grpId="0" nodeType="withEffect">
                                  <p:stCondLst>
                                    <p:cond delay="1000"/>
                                  </p:stCondLst>
                                  <p:childTnLst>
                                    <p:set>
                                      <p:cBhvr>
                                        <p:cTn id="32" dur="1" fill="hold">
                                          <p:stCondLst>
                                            <p:cond delay="0"/>
                                          </p:stCondLst>
                                        </p:cTn>
                                        <p:tgtEl>
                                          <p:spTgt spid="32">
                                            <p:txEl>
                                              <p:pRg st="4" end="4"/>
                                            </p:txEl>
                                          </p:spTgt>
                                        </p:tgtEl>
                                        <p:attrNameLst>
                                          <p:attrName>style.visibility</p:attrName>
                                        </p:attrNameLst>
                                      </p:cBhvr>
                                      <p:to>
                                        <p:strVal val="visible"/>
                                      </p:to>
                                    </p:set>
                                    <p:anim calcmode="lin" valueType="num">
                                      <p:cBhvr additive="base">
                                        <p:cTn id="33" dur="1000" fill="hold"/>
                                        <p:tgtEl>
                                          <p:spTgt spid="32">
                                            <p:txEl>
                                              <p:pRg st="4" end="4"/>
                                            </p:txEl>
                                          </p:spTgt>
                                        </p:tgtEl>
                                        <p:attrNameLst>
                                          <p:attrName>ppt_x</p:attrName>
                                        </p:attrNameLst>
                                      </p:cBhvr>
                                      <p:tavLst>
                                        <p:tav tm="0">
                                          <p:val>
                                            <p:strVal val="0-#ppt_w/2"/>
                                          </p:val>
                                        </p:tav>
                                        <p:tav tm="100000">
                                          <p:val>
                                            <p:strVal val="#ppt_x"/>
                                          </p:val>
                                        </p:tav>
                                      </p:tavLst>
                                    </p:anim>
                                    <p:anim calcmode="lin" valueType="num">
                                      <p:cBhvr additive="base">
                                        <p:cTn id="34" dur="1000" fill="hold"/>
                                        <p:tgtEl>
                                          <p:spTgt spid="32">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p:bldP spid="32" grpId="0" uiExpand="1" build="p"/>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Picture 27">
            <a:extLst>
              <a:ext uri="{FF2B5EF4-FFF2-40B4-BE49-F238E27FC236}">
                <a16:creationId xmlns:a16="http://schemas.microsoft.com/office/drawing/2014/main" id="{64DC8CE3-5799-4C4F-9799-BC42628885B0}"/>
              </a:ext>
            </a:extLst>
          </p:cNvPr>
          <p:cNvPicPr>
            <a:picLocks noChangeAspect="1"/>
          </p:cNvPicPr>
          <p:nvPr/>
        </p:nvPicPr>
        <p:blipFill rotWithShape="1">
          <a:blip r:embed="rId2"/>
          <a:srcRect l="69694" t="64853"/>
          <a:stretch/>
        </p:blipFill>
        <p:spPr>
          <a:xfrm>
            <a:off x="8497078" y="4447592"/>
            <a:ext cx="3694922" cy="2410408"/>
          </a:xfrm>
          <a:prstGeom prst="rect">
            <a:avLst/>
          </a:prstGeom>
        </p:spPr>
      </p:pic>
      <p:grpSp>
        <p:nvGrpSpPr>
          <p:cNvPr id="9" name="Group 8">
            <a:extLst>
              <a:ext uri="{FF2B5EF4-FFF2-40B4-BE49-F238E27FC236}">
                <a16:creationId xmlns:a16="http://schemas.microsoft.com/office/drawing/2014/main" id="{D42AC5BF-CFA9-9543-BD95-7A93B875423C}"/>
              </a:ext>
            </a:extLst>
          </p:cNvPr>
          <p:cNvGrpSpPr/>
          <p:nvPr/>
        </p:nvGrpSpPr>
        <p:grpSpPr>
          <a:xfrm>
            <a:off x="10218420" y="-1"/>
            <a:ext cx="1973580" cy="699733"/>
            <a:chOff x="10218420" y="-1"/>
            <a:chExt cx="1973580" cy="699733"/>
          </a:xfrm>
        </p:grpSpPr>
        <p:grpSp>
          <p:nvGrpSpPr>
            <p:cNvPr id="10" name="Group 9">
              <a:extLst>
                <a:ext uri="{FF2B5EF4-FFF2-40B4-BE49-F238E27FC236}">
                  <a16:creationId xmlns:a16="http://schemas.microsoft.com/office/drawing/2014/main" id="{67777E40-AF9A-1744-AD13-CE82C48A2317}"/>
                </a:ext>
              </a:extLst>
            </p:cNvPr>
            <p:cNvGrpSpPr/>
            <p:nvPr/>
          </p:nvGrpSpPr>
          <p:grpSpPr>
            <a:xfrm>
              <a:off x="10218420" y="-1"/>
              <a:ext cx="1973580" cy="699733"/>
              <a:chOff x="10218420" y="-1"/>
              <a:chExt cx="1973580" cy="699733"/>
            </a:xfrm>
          </p:grpSpPr>
          <p:sp>
            <p:nvSpPr>
              <p:cNvPr id="12" name="Oval 11">
                <a:extLst>
                  <a:ext uri="{FF2B5EF4-FFF2-40B4-BE49-F238E27FC236}">
                    <a16:creationId xmlns:a16="http://schemas.microsoft.com/office/drawing/2014/main" id="{63A14564-D060-8448-8555-231FD0AD5DC3}"/>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1FCC6C6-8746-C347-9B79-26EBDFDC7767}"/>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1" name="Picture 10">
              <a:extLst>
                <a:ext uri="{FF2B5EF4-FFF2-40B4-BE49-F238E27FC236}">
                  <a16:creationId xmlns:a16="http://schemas.microsoft.com/office/drawing/2014/main" id="{69AE53E1-847B-0A47-8B48-6D1749F0AF17}"/>
                </a:ext>
              </a:extLst>
            </p:cNvPr>
            <p:cNvPicPr>
              <a:picLocks noChangeAspect="1"/>
            </p:cNvPicPr>
            <p:nvPr/>
          </p:nvPicPr>
          <p:blipFill>
            <a:blip r:embed="rId3"/>
            <a:stretch>
              <a:fillRect/>
            </a:stretch>
          </p:blipFill>
          <p:spPr>
            <a:xfrm>
              <a:off x="10267322" y="37500"/>
              <a:ext cx="1919725" cy="652707"/>
            </a:xfrm>
            <a:prstGeom prst="rect">
              <a:avLst/>
            </a:prstGeom>
          </p:spPr>
        </p:pic>
      </p:grpSp>
      <p:grpSp>
        <p:nvGrpSpPr>
          <p:cNvPr id="26" name="Group 25">
            <a:extLst>
              <a:ext uri="{FF2B5EF4-FFF2-40B4-BE49-F238E27FC236}">
                <a16:creationId xmlns:a16="http://schemas.microsoft.com/office/drawing/2014/main" id="{722077DF-DBEC-4C4C-B332-D920CECEF39F}"/>
              </a:ext>
            </a:extLst>
          </p:cNvPr>
          <p:cNvGrpSpPr/>
          <p:nvPr/>
        </p:nvGrpSpPr>
        <p:grpSpPr>
          <a:xfrm rot="5400000">
            <a:off x="-3093037" y="3057995"/>
            <a:ext cx="6876289" cy="723721"/>
            <a:chOff x="635127" y="1578315"/>
            <a:chExt cx="6100953" cy="723721"/>
          </a:xfrm>
        </p:grpSpPr>
        <p:sp>
          <p:nvSpPr>
            <p:cNvPr id="22" name="Rectangle 21">
              <a:extLst>
                <a:ext uri="{FF2B5EF4-FFF2-40B4-BE49-F238E27FC236}">
                  <a16:creationId xmlns:a16="http://schemas.microsoft.com/office/drawing/2014/main" id="{42C6C87B-F94C-D74E-BA76-0AF2B865E4CE}"/>
                </a:ext>
              </a:extLst>
            </p:cNvPr>
            <p:cNvSpPr/>
            <p:nvPr/>
          </p:nvSpPr>
          <p:spPr>
            <a:xfrm>
              <a:off x="640080" y="2071636"/>
              <a:ext cx="6096000" cy="230400"/>
            </a:xfrm>
            <a:prstGeom prst="rect">
              <a:avLst/>
            </a:prstGeom>
            <a:solidFill>
              <a:srgbClr val="9B2A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D4A7911-1570-9B45-9AEF-19BC8A300A74}"/>
                </a:ext>
              </a:extLst>
            </p:cNvPr>
            <p:cNvSpPr/>
            <p:nvPr/>
          </p:nvSpPr>
          <p:spPr>
            <a:xfrm>
              <a:off x="640080" y="1856766"/>
              <a:ext cx="6096000" cy="194400"/>
            </a:xfrm>
            <a:prstGeom prst="rect">
              <a:avLst/>
            </a:prstGeom>
            <a:solidFill>
              <a:srgbClr val="953C5E">
                <a:alpha val="60435"/>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BACEBA1-65B2-7D47-B9FC-EAC57645A8E2}"/>
                </a:ext>
              </a:extLst>
            </p:cNvPr>
            <p:cNvSpPr/>
            <p:nvPr/>
          </p:nvSpPr>
          <p:spPr>
            <a:xfrm>
              <a:off x="640080" y="1687588"/>
              <a:ext cx="6096000" cy="158400"/>
            </a:xfrm>
            <a:prstGeom prst="rect">
              <a:avLst/>
            </a:prstGeom>
            <a:solidFill>
              <a:srgbClr val="953C5E">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634F9730-3E2F-6A4A-B101-DB7C62DC8F91}"/>
                </a:ext>
              </a:extLst>
            </p:cNvPr>
            <p:cNvSpPr/>
            <p:nvPr/>
          </p:nvSpPr>
          <p:spPr>
            <a:xfrm>
              <a:off x="635127" y="1578315"/>
              <a:ext cx="6096000" cy="86400"/>
            </a:xfrm>
            <a:prstGeom prst="rect">
              <a:avLst/>
            </a:prstGeom>
            <a:solidFill>
              <a:srgbClr val="953C5E">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8" name="Picture 7">
            <a:extLst>
              <a:ext uri="{FF2B5EF4-FFF2-40B4-BE49-F238E27FC236}">
                <a16:creationId xmlns:a16="http://schemas.microsoft.com/office/drawing/2014/main" id="{81254E7D-E818-8940-8CFA-0F576B2380F7}"/>
              </a:ext>
            </a:extLst>
          </p:cNvPr>
          <p:cNvPicPr>
            <a:picLocks noChangeAspect="1"/>
          </p:cNvPicPr>
          <p:nvPr/>
        </p:nvPicPr>
        <p:blipFill>
          <a:blip r:embed="rId4"/>
          <a:stretch>
            <a:fillRect/>
          </a:stretch>
        </p:blipFill>
        <p:spPr>
          <a:xfrm>
            <a:off x="-11798" y="5827199"/>
            <a:ext cx="5056136" cy="1029953"/>
          </a:xfrm>
          <a:prstGeom prst="rect">
            <a:avLst/>
          </a:prstGeom>
          <a:effectLst>
            <a:outerShdw blurRad="190500" dist="76200" dir="16200000" rotWithShape="0">
              <a:prstClr val="black">
                <a:alpha val="5000"/>
              </a:prstClr>
            </a:outerShdw>
          </a:effectLst>
        </p:spPr>
      </p:pic>
      <p:sp>
        <p:nvSpPr>
          <p:cNvPr id="35" name="Subtitle 4">
            <a:extLst>
              <a:ext uri="{FF2B5EF4-FFF2-40B4-BE49-F238E27FC236}">
                <a16:creationId xmlns:a16="http://schemas.microsoft.com/office/drawing/2014/main" id="{3B8DAD2B-129C-2243-82B6-FFFF5B1ACD73}"/>
              </a:ext>
            </a:extLst>
          </p:cNvPr>
          <p:cNvSpPr txBox="1">
            <a:spLocks/>
          </p:cNvSpPr>
          <p:nvPr/>
        </p:nvSpPr>
        <p:spPr bwMode="auto">
          <a:xfrm rot="19700222">
            <a:off x="7330707" y="5220953"/>
            <a:ext cx="6096000"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algn="ctr" defTabSz="457200" fontAlgn="base">
              <a:spcBef>
                <a:spcPct val="20000"/>
              </a:spcBef>
              <a:spcAft>
                <a:spcPct val="0"/>
              </a:spcAft>
              <a:defRPr/>
            </a:pPr>
            <a:r>
              <a:rPr lang="en-US" sz="5000" b="1">
                <a:solidFill>
                  <a:srgbClr val="9B2A58"/>
                </a:solidFill>
                <a:latin typeface="Arial" panose="020B0604020202020204" pitchFamily="34" charset="0"/>
                <a:ea typeface="ＭＳ Ｐゴシック" pitchFamily="-108" charset="-128"/>
                <a:cs typeface="Arial" panose="020B0604020202020204" pitchFamily="34" charset="0"/>
              </a:rPr>
              <a:t>Key benefits</a:t>
            </a:r>
          </a:p>
        </p:txBody>
      </p:sp>
      <p:sp>
        <p:nvSpPr>
          <p:cNvPr id="31" name="TextBox 30">
            <a:extLst>
              <a:ext uri="{FF2B5EF4-FFF2-40B4-BE49-F238E27FC236}">
                <a16:creationId xmlns:a16="http://schemas.microsoft.com/office/drawing/2014/main" id="{F806026F-7D1B-F845-8735-3F602B6795AE}"/>
              </a:ext>
            </a:extLst>
          </p:cNvPr>
          <p:cNvSpPr txBox="1"/>
          <p:nvPr/>
        </p:nvSpPr>
        <p:spPr>
          <a:xfrm>
            <a:off x="1002846" y="790588"/>
            <a:ext cx="10234199" cy="2740174"/>
          </a:xfrm>
          <a:prstGeom prst="rect">
            <a:avLst/>
          </a:prstGeom>
          <a:noFill/>
        </p:spPr>
        <p:txBody>
          <a:bodyPr wrap="square" lIns="0" tIns="0" rIns="0" bIns="0" rtlCol="0">
            <a:spAutoFit/>
          </a:bodyPr>
          <a:lstStyle/>
          <a:p>
            <a:pPr>
              <a:lnSpc>
                <a:spcPct val="110000"/>
              </a:lnSpc>
              <a:spcAft>
                <a:spcPts val="600"/>
              </a:spcAft>
              <a:buClr>
                <a:srgbClr val="9B2A58"/>
              </a:buClr>
            </a:pPr>
            <a:r>
              <a:rPr lang="en-GB" sz="2800" b="1">
                <a:solidFill>
                  <a:srgbClr val="9B2A58"/>
                </a:solidFill>
                <a:latin typeface="Arial" panose="020B0604020202020204" pitchFamily="34" charset="0"/>
                <a:cs typeface="Arial" panose="020B0604020202020204" pitchFamily="34" charset="0"/>
              </a:rPr>
              <a:t>The arts</a:t>
            </a:r>
          </a:p>
          <a:p>
            <a:pPr marL="800100" lvl="1" indent="-342900">
              <a:lnSpc>
                <a:spcPct val="110000"/>
              </a:lnSpc>
              <a:spcAft>
                <a:spcPts val="600"/>
              </a:spcAft>
              <a:buClr>
                <a:srgbClr val="9B2A58"/>
              </a:buClr>
              <a:buSzPct val="100000"/>
              <a:buBlip>
                <a:blip r:embed="rId5"/>
              </a:buBlip>
            </a:pPr>
            <a:r>
              <a:rPr lang="en-US">
                <a:solidFill>
                  <a:schemeClr val="tx1">
                    <a:lumMod val="75000"/>
                    <a:lumOff val="25000"/>
                  </a:schemeClr>
                </a:solidFill>
                <a:latin typeface="Arial" panose="020B0604020202020204" pitchFamily="34" charset="0"/>
                <a:cs typeface="Arial" panose="020B0604020202020204" pitchFamily="34" charset="0"/>
              </a:rPr>
              <a:t>Dance</a:t>
            </a:r>
          </a:p>
          <a:p>
            <a:pPr marL="800100" lvl="1" indent="-342900">
              <a:lnSpc>
                <a:spcPct val="110000"/>
              </a:lnSpc>
              <a:spcAft>
                <a:spcPts val="600"/>
              </a:spcAft>
              <a:buClr>
                <a:srgbClr val="9B2A58"/>
              </a:buClr>
              <a:buSzPct val="100000"/>
              <a:buBlip>
                <a:blip r:embed="rId5"/>
              </a:buBlip>
            </a:pPr>
            <a:r>
              <a:rPr lang="en-US">
                <a:solidFill>
                  <a:schemeClr val="tx1">
                    <a:lumMod val="75000"/>
                    <a:lumOff val="25000"/>
                  </a:schemeClr>
                </a:solidFill>
                <a:latin typeface="Arial" panose="020B0604020202020204" pitchFamily="34" charset="0"/>
                <a:cs typeface="Arial" panose="020B0604020202020204" pitchFamily="34" charset="0"/>
              </a:rPr>
              <a:t>Music</a:t>
            </a:r>
          </a:p>
          <a:p>
            <a:pPr marL="800100" lvl="1" indent="-342900">
              <a:lnSpc>
                <a:spcPct val="110000"/>
              </a:lnSpc>
              <a:spcAft>
                <a:spcPts val="600"/>
              </a:spcAft>
              <a:buClr>
                <a:srgbClr val="9B2A58"/>
              </a:buClr>
              <a:buSzPct val="100000"/>
              <a:buBlip>
                <a:blip r:embed="rId5"/>
              </a:buBlip>
            </a:pPr>
            <a:r>
              <a:rPr lang="en-US">
                <a:solidFill>
                  <a:schemeClr val="tx1">
                    <a:lumMod val="75000"/>
                    <a:lumOff val="25000"/>
                  </a:schemeClr>
                </a:solidFill>
                <a:latin typeface="Arial" panose="020B0604020202020204" pitchFamily="34" charset="0"/>
                <a:cs typeface="Arial" panose="020B0604020202020204" pitchFamily="34" charset="0"/>
              </a:rPr>
              <a:t>Film</a:t>
            </a:r>
          </a:p>
          <a:p>
            <a:pPr marL="800100" lvl="1" indent="-342900">
              <a:lnSpc>
                <a:spcPct val="110000"/>
              </a:lnSpc>
              <a:spcAft>
                <a:spcPts val="600"/>
              </a:spcAft>
              <a:buClr>
                <a:srgbClr val="9B2A58"/>
              </a:buClr>
              <a:buSzPct val="100000"/>
              <a:buBlip>
                <a:blip r:embed="rId5"/>
              </a:buBlip>
            </a:pPr>
            <a:r>
              <a:rPr lang="en-US">
                <a:solidFill>
                  <a:schemeClr val="tx1">
                    <a:lumMod val="75000"/>
                    <a:lumOff val="25000"/>
                  </a:schemeClr>
                </a:solidFill>
                <a:latin typeface="Arial" panose="020B0604020202020204" pitchFamily="34" charset="0"/>
                <a:cs typeface="Arial" panose="020B0604020202020204" pitchFamily="34" charset="0"/>
              </a:rPr>
              <a:t>Theatre</a:t>
            </a:r>
          </a:p>
          <a:p>
            <a:pPr marL="800100" lvl="1" indent="-342900">
              <a:lnSpc>
                <a:spcPct val="110000"/>
              </a:lnSpc>
              <a:spcAft>
                <a:spcPts val="600"/>
              </a:spcAft>
              <a:buClr>
                <a:srgbClr val="9B2A58"/>
              </a:buClr>
              <a:buSzPct val="100000"/>
              <a:buBlip>
                <a:blip r:embed="rId5"/>
              </a:buBlip>
            </a:pPr>
            <a:r>
              <a:rPr lang="en-US">
                <a:solidFill>
                  <a:schemeClr val="tx1">
                    <a:lumMod val="75000"/>
                    <a:lumOff val="25000"/>
                  </a:schemeClr>
                </a:solidFill>
                <a:latin typeface="Arial" panose="020B0604020202020204" pitchFamily="34" charset="0"/>
                <a:cs typeface="Arial" panose="020B0604020202020204" pitchFamily="34" charset="0"/>
              </a:rPr>
              <a:t>Visual arts</a:t>
            </a:r>
          </a:p>
          <a:p>
            <a:pPr>
              <a:lnSpc>
                <a:spcPct val="110000"/>
              </a:lnSpc>
              <a:spcAft>
                <a:spcPts val="600"/>
              </a:spcAft>
              <a:buClr>
                <a:srgbClr val="9B2A58"/>
              </a:buClr>
            </a:pPr>
            <a:endParaRPr lang="en-US">
              <a:solidFill>
                <a:schemeClr val="tx1">
                  <a:lumMod val="75000"/>
                  <a:lumOff val="25000"/>
                </a:schemeClr>
              </a:solidFill>
              <a:latin typeface="Arial" panose="020B0604020202020204" pitchFamily="34" charset="0"/>
              <a:cs typeface="Arial" panose="020B0604020202020204" pitchFamily="34" charset="0"/>
            </a:endParaRPr>
          </a:p>
        </p:txBody>
      </p:sp>
      <p:sp>
        <p:nvSpPr>
          <p:cNvPr id="27" name="Subtitle 4">
            <a:extLst>
              <a:ext uri="{FF2B5EF4-FFF2-40B4-BE49-F238E27FC236}">
                <a16:creationId xmlns:a16="http://schemas.microsoft.com/office/drawing/2014/main" id="{42FB17FE-746F-CE4B-BC50-07EE409EA3A3}"/>
              </a:ext>
            </a:extLst>
          </p:cNvPr>
          <p:cNvSpPr txBox="1">
            <a:spLocks/>
          </p:cNvSpPr>
          <p:nvPr/>
        </p:nvSpPr>
        <p:spPr bwMode="auto">
          <a:xfrm>
            <a:off x="990000" y="-3600"/>
            <a:ext cx="8045655"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sz="4800" b="1">
                <a:solidFill>
                  <a:srgbClr val="9B2A58"/>
                </a:solidFill>
                <a:latin typeface="Arial" panose="020B0604020202020204" pitchFamily="34" charset="0"/>
                <a:ea typeface="ＭＳ Ｐゴシック" pitchFamily="-108" charset="-128"/>
                <a:cs typeface="Arial" panose="020B0604020202020204" pitchFamily="34" charset="0"/>
              </a:rPr>
              <a:t>DP subjects (Group 1-6)</a:t>
            </a:r>
          </a:p>
        </p:txBody>
      </p:sp>
      <p:pic>
        <p:nvPicPr>
          <p:cNvPr id="3" name="Picture 2">
            <a:extLst>
              <a:ext uri="{FF2B5EF4-FFF2-40B4-BE49-F238E27FC236}">
                <a16:creationId xmlns:a16="http://schemas.microsoft.com/office/drawing/2014/main" id="{0F446870-683F-184C-8CA0-873FAB05FA8D}"/>
              </a:ext>
            </a:extLst>
          </p:cNvPr>
          <p:cNvPicPr>
            <a:picLocks noChangeAspect="1"/>
          </p:cNvPicPr>
          <p:nvPr/>
        </p:nvPicPr>
        <p:blipFill>
          <a:blip r:embed="rId6"/>
          <a:srcRect/>
          <a:stretch/>
        </p:blipFill>
        <p:spPr>
          <a:xfrm>
            <a:off x="2242458" y="-1515921"/>
            <a:ext cx="8349276" cy="11132368"/>
          </a:xfrm>
          <a:prstGeom prst="rect">
            <a:avLst/>
          </a:prstGeom>
        </p:spPr>
      </p:pic>
    </p:spTree>
    <p:extLst>
      <p:ext uri="{BB962C8B-B14F-4D97-AF65-F5344CB8AC3E}">
        <p14:creationId xmlns:p14="http://schemas.microsoft.com/office/powerpoint/2010/main" val="10557782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4" fill="hold" nodeType="withEffect">
                                  <p:stCondLst>
                                    <p:cond delay="0"/>
                                  </p:stCondLst>
                                  <p:childTnLst>
                                    <p:set>
                                      <p:cBhvr>
                                        <p:cTn id="6" dur="1" fill="hold">
                                          <p:stCondLst>
                                            <p:cond delay="0"/>
                                          </p:stCondLst>
                                        </p:cTn>
                                        <p:tgtEl>
                                          <p:spTgt spid="28"/>
                                        </p:tgtEl>
                                        <p:attrNameLst>
                                          <p:attrName>style.visibility</p:attrName>
                                        </p:attrNameLst>
                                      </p:cBhvr>
                                      <p:to>
                                        <p:strVal val="visible"/>
                                      </p:to>
                                    </p:set>
                                    <p:anim calcmode="lin" valueType="num">
                                      <p:cBhvr additive="base">
                                        <p:cTn id="7" dur="1000"/>
                                        <p:tgtEl>
                                          <p:spTgt spid="28"/>
                                        </p:tgtEl>
                                        <p:attrNameLst>
                                          <p:attrName>ppt_y</p:attrName>
                                        </p:attrNameLst>
                                      </p:cBhvr>
                                      <p:tavLst>
                                        <p:tav tm="0">
                                          <p:val>
                                            <p:strVal val="#ppt_y+#ppt_h*1.125000"/>
                                          </p:val>
                                        </p:tav>
                                        <p:tav tm="100000">
                                          <p:val>
                                            <p:strVal val="#ppt_y"/>
                                          </p:val>
                                        </p:tav>
                                      </p:tavLst>
                                    </p:anim>
                                    <p:animEffect transition="in" filter="wipe(up)">
                                      <p:cBhvr>
                                        <p:cTn id="8" dur="1000"/>
                                        <p:tgtEl>
                                          <p:spTgt spid="28"/>
                                        </p:tgtEl>
                                      </p:cBhvr>
                                    </p:animEffect>
                                  </p:childTnLst>
                                </p:cTn>
                              </p:par>
                              <p:par>
                                <p:cTn id="9" presetID="10" presetClass="entr" presetSubtype="0" fill="hold" grpId="0" nodeType="withEffect">
                                  <p:stCondLst>
                                    <p:cond delay="0"/>
                                  </p:stCondLst>
                                  <p:childTnLst>
                                    <p:set>
                                      <p:cBhvr>
                                        <p:cTn id="10" dur="1" fill="hold">
                                          <p:stCondLst>
                                            <p:cond delay="0"/>
                                          </p:stCondLst>
                                        </p:cTn>
                                        <p:tgtEl>
                                          <p:spTgt spid="35"/>
                                        </p:tgtEl>
                                        <p:attrNameLst>
                                          <p:attrName>style.visibility</p:attrName>
                                        </p:attrNameLst>
                                      </p:cBhvr>
                                      <p:to>
                                        <p:strVal val="visible"/>
                                      </p:to>
                                    </p:set>
                                    <p:animEffect transition="in" filter="fade">
                                      <p:cBhvr>
                                        <p:cTn id="11" dur="1000"/>
                                        <p:tgtEl>
                                          <p:spTgt spid="35"/>
                                        </p:tgtEl>
                                      </p:cBhvr>
                                    </p:animEffect>
                                  </p:childTnLst>
                                </p:cTn>
                              </p:par>
                              <p:par>
                                <p:cTn id="12" presetID="2" presetClass="entr" presetSubtype="8" fill="hold" grpId="0" nodeType="withEffect">
                                  <p:stCondLst>
                                    <p:cond delay="0"/>
                                  </p:stCondLst>
                                  <p:childTnLst>
                                    <p:set>
                                      <p:cBhvr>
                                        <p:cTn id="13" dur="1" fill="hold">
                                          <p:stCondLst>
                                            <p:cond delay="0"/>
                                          </p:stCondLst>
                                        </p:cTn>
                                        <p:tgtEl>
                                          <p:spTgt spid="31">
                                            <p:txEl>
                                              <p:pRg st="0" end="0"/>
                                            </p:txEl>
                                          </p:spTgt>
                                        </p:tgtEl>
                                        <p:attrNameLst>
                                          <p:attrName>style.visibility</p:attrName>
                                        </p:attrNameLst>
                                      </p:cBhvr>
                                      <p:to>
                                        <p:strVal val="visible"/>
                                      </p:to>
                                    </p:set>
                                    <p:anim calcmode="lin" valueType="num">
                                      <p:cBhvr additive="base">
                                        <p:cTn id="14" dur="500" fill="hold"/>
                                        <p:tgtEl>
                                          <p:spTgt spid="31">
                                            <p:txEl>
                                              <p:pRg st="0" end="0"/>
                                            </p:txEl>
                                          </p:spTgt>
                                        </p:tgtEl>
                                        <p:attrNameLst>
                                          <p:attrName>ppt_x</p:attrName>
                                        </p:attrNameLst>
                                      </p:cBhvr>
                                      <p:tavLst>
                                        <p:tav tm="0">
                                          <p:val>
                                            <p:strVal val="0-#ppt_w/2"/>
                                          </p:val>
                                        </p:tav>
                                        <p:tav tm="100000">
                                          <p:val>
                                            <p:strVal val="#ppt_x"/>
                                          </p:val>
                                        </p:tav>
                                      </p:tavLst>
                                    </p:anim>
                                    <p:anim calcmode="lin" valueType="num">
                                      <p:cBhvr additive="base">
                                        <p:cTn id="15" dur="500" fill="hold"/>
                                        <p:tgtEl>
                                          <p:spTgt spid="31">
                                            <p:txEl>
                                              <p:pRg st="0" end="0"/>
                                            </p:txEl>
                                          </p:spTgt>
                                        </p:tgtEl>
                                        <p:attrNameLst>
                                          <p:attrName>ppt_y</p:attrName>
                                        </p:attrNameLst>
                                      </p:cBhvr>
                                      <p:tavLst>
                                        <p:tav tm="0">
                                          <p:val>
                                            <p:strVal val="#ppt_y"/>
                                          </p:val>
                                        </p:tav>
                                        <p:tav tm="100000">
                                          <p:val>
                                            <p:strVal val="#ppt_y"/>
                                          </p:val>
                                        </p:tav>
                                      </p:tavLst>
                                    </p:anim>
                                  </p:childTnLst>
                                </p:cTn>
                              </p:par>
                              <p:par>
                                <p:cTn id="16" presetID="2" presetClass="entr" presetSubtype="8" fill="hold" grpId="0" nodeType="withEffect">
                                  <p:stCondLst>
                                    <p:cond delay="250"/>
                                  </p:stCondLst>
                                  <p:childTnLst>
                                    <p:set>
                                      <p:cBhvr>
                                        <p:cTn id="17" dur="1" fill="hold">
                                          <p:stCondLst>
                                            <p:cond delay="0"/>
                                          </p:stCondLst>
                                        </p:cTn>
                                        <p:tgtEl>
                                          <p:spTgt spid="31">
                                            <p:txEl>
                                              <p:pRg st="1" end="1"/>
                                            </p:txEl>
                                          </p:spTgt>
                                        </p:tgtEl>
                                        <p:attrNameLst>
                                          <p:attrName>style.visibility</p:attrName>
                                        </p:attrNameLst>
                                      </p:cBhvr>
                                      <p:to>
                                        <p:strVal val="visible"/>
                                      </p:to>
                                    </p:set>
                                    <p:anim calcmode="lin" valueType="num">
                                      <p:cBhvr additive="base">
                                        <p:cTn id="18" dur="500" fill="hold"/>
                                        <p:tgtEl>
                                          <p:spTgt spid="31">
                                            <p:txEl>
                                              <p:pRg st="1" end="1"/>
                                            </p:txEl>
                                          </p:spTgt>
                                        </p:tgtEl>
                                        <p:attrNameLst>
                                          <p:attrName>ppt_x</p:attrName>
                                        </p:attrNameLst>
                                      </p:cBhvr>
                                      <p:tavLst>
                                        <p:tav tm="0">
                                          <p:val>
                                            <p:strVal val="0-#ppt_w/2"/>
                                          </p:val>
                                        </p:tav>
                                        <p:tav tm="100000">
                                          <p:val>
                                            <p:strVal val="#ppt_x"/>
                                          </p:val>
                                        </p:tav>
                                      </p:tavLst>
                                    </p:anim>
                                    <p:anim calcmode="lin" valueType="num">
                                      <p:cBhvr additive="base">
                                        <p:cTn id="19" dur="500" fill="hold"/>
                                        <p:tgtEl>
                                          <p:spTgt spid="31">
                                            <p:txEl>
                                              <p:pRg st="1" end="1"/>
                                            </p:txEl>
                                          </p:spTgt>
                                        </p:tgtEl>
                                        <p:attrNameLst>
                                          <p:attrName>ppt_y</p:attrName>
                                        </p:attrNameLst>
                                      </p:cBhvr>
                                      <p:tavLst>
                                        <p:tav tm="0">
                                          <p:val>
                                            <p:strVal val="#ppt_y"/>
                                          </p:val>
                                        </p:tav>
                                        <p:tav tm="100000">
                                          <p:val>
                                            <p:strVal val="#ppt_y"/>
                                          </p:val>
                                        </p:tav>
                                      </p:tavLst>
                                    </p:anim>
                                  </p:childTnLst>
                                </p:cTn>
                              </p:par>
                              <p:par>
                                <p:cTn id="20" presetID="2" presetClass="entr" presetSubtype="8" fill="hold" grpId="0" nodeType="withEffect">
                                  <p:stCondLst>
                                    <p:cond delay="500"/>
                                  </p:stCondLst>
                                  <p:childTnLst>
                                    <p:set>
                                      <p:cBhvr>
                                        <p:cTn id="21" dur="1" fill="hold">
                                          <p:stCondLst>
                                            <p:cond delay="0"/>
                                          </p:stCondLst>
                                        </p:cTn>
                                        <p:tgtEl>
                                          <p:spTgt spid="31">
                                            <p:txEl>
                                              <p:pRg st="2" end="2"/>
                                            </p:txEl>
                                          </p:spTgt>
                                        </p:tgtEl>
                                        <p:attrNameLst>
                                          <p:attrName>style.visibility</p:attrName>
                                        </p:attrNameLst>
                                      </p:cBhvr>
                                      <p:to>
                                        <p:strVal val="visible"/>
                                      </p:to>
                                    </p:set>
                                    <p:anim calcmode="lin" valueType="num">
                                      <p:cBhvr additive="base">
                                        <p:cTn id="22" dur="500" fill="hold"/>
                                        <p:tgtEl>
                                          <p:spTgt spid="31">
                                            <p:txEl>
                                              <p:pRg st="2" end="2"/>
                                            </p:txEl>
                                          </p:spTgt>
                                        </p:tgtEl>
                                        <p:attrNameLst>
                                          <p:attrName>ppt_x</p:attrName>
                                        </p:attrNameLst>
                                      </p:cBhvr>
                                      <p:tavLst>
                                        <p:tav tm="0">
                                          <p:val>
                                            <p:strVal val="0-#ppt_w/2"/>
                                          </p:val>
                                        </p:tav>
                                        <p:tav tm="100000">
                                          <p:val>
                                            <p:strVal val="#ppt_x"/>
                                          </p:val>
                                        </p:tav>
                                      </p:tavLst>
                                    </p:anim>
                                    <p:anim calcmode="lin" valueType="num">
                                      <p:cBhvr additive="base">
                                        <p:cTn id="23" dur="500" fill="hold"/>
                                        <p:tgtEl>
                                          <p:spTgt spid="31">
                                            <p:txEl>
                                              <p:pRg st="2" end="2"/>
                                            </p:txEl>
                                          </p:spTgt>
                                        </p:tgtEl>
                                        <p:attrNameLst>
                                          <p:attrName>ppt_y</p:attrName>
                                        </p:attrNameLst>
                                      </p:cBhvr>
                                      <p:tavLst>
                                        <p:tav tm="0">
                                          <p:val>
                                            <p:strVal val="#ppt_y"/>
                                          </p:val>
                                        </p:tav>
                                        <p:tav tm="100000">
                                          <p:val>
                                            <p:strVal val="#ppt_y"/>
                                          </p:val>
                                        </p:tav>
                                      </p:tavLst>
                                    </p:anim>
                                  </p:childTnLst>
                                </p:cTn>
                              </p:par>
                            </p:childTnLst>
                          </p:cTn>
                        </p:par>
                        <p:par>
                          <p:cTn id="24" fill="hold">
                            <p:stCondLst>
                              <p:cond delay="1000"/>
                            </p:stCondLst>
                            <p:childTnLst>
                              <p:par>
                                <p:cTn id="25" presetID="21" presetClass="entr" presetSubtype="1" fill="hold" nodeType="afterEffect">
                                  <p:stCondLst>
                                    <p:cond delay="0"/>
                                  </p:stCondLst>
                                  <p:childTnLst>
                                    <p:set>
                                      <p:cBhvr>
                                        <p:cTn id="26" dur="1" fill="hold">
                                          <p:stCondLst>
                                            <p:cond delay="0"/>
                                          </p:stCondLst>
                                        </p:cTn>
                                        <p:tgtEl>
                                          <p:spTgt spid="3"/>
                                        </p:tgtEl>
                                        <p:attrNameLst>
                                          <p:attrName>style.visibility</p:attrName>
                                        </p:attrNameLst>
                                      </p:cBhvr>
                                      <p:to>
                                        <p:strVal val="visible"/>
                                      </p:to>
                                    </p:set>
                                    <p:animEffect transition="in" filter="wheel(1)">
                                      <p:cBhvr>
                                        <p:cTn id="27" dur="2000"/>
                                        <p:tgtEl>
                                          <p:spTgt spid="3"/>
                                        </p:tgtEl>
                                      </p:cBhvr>
                                    </p:animEffect>
                                  </p:childTnLst>
                                </p:cTn>
                              </p:par>
                              <p:par>
                                <p:cTn id="28" presetID="2" presetClass="entr" presetSubtype="8" fill="hold" grpId="0" nodeType="withEffect">
                                  <p:stCondLst>
                                    <p:cond delay="750"/>
                                  </p:stCondLst>
                                  <p:childTnLst>
                                    <p:set>
                                      <p:cBhvr>
                                        <p:cTn id="29" dur="1" fill="hold">
                                          <p:stCondLst>
                                            <p:cond delay="0"/>
                                          </p:stCondLst>
                                        </p:cTn>
                                        <p:tgtEl>
                                          <p:spTgt spid="31">
                                            <p:txEl>
                                              <p:pRg st="3" end="3"/>
                                            </p:txEl>
                                          </p:spTgt>
                                        </p:tgtEl>
                                        <p:attrNameLst>
                                          <p:attrName>style.visibility</p:attrName>
                                        </p:attrNameLst>
                                      </p:cBhvr>
                                      <p:to>
                                        <p:strVal val="visible"/>
                                      </p:to>
                                    </p:set>
                                    <p:anim calcmode="lin" valueType="num">
                                      <p:cBhvr additive="base">
                                        <p:cTn id="30" dur="500" fill="hold"/>
                                        <p:tgtEl>
                                          <p:spTgt spid="31">
                                            <p:txEl>
                                              <p:pRg st="3" end="3"/>
                                            </p:txEl>
                                          </p:spTgt>
                                        </p:tgtEl>
                                        <p:attrNameLst>
                                          <p:attrName>ppt_x</p:attrName>
                                        </p:attrNameLst>
                                      </p:cBhvr>
                                      <p:tavLst>
                                        <p:tav tm="0">
                                          <p:val>
                                            <p:strVal val="0-#ppt_w/2"/>
                                          </p:val>
                                        </p:tav>
                                        <p:tav tm="100000">
                                          <p:val>
                                            <p:strVal val="#ppt_x"/>
                                          </p:val>
                                        </p:tav>
                                      </p:tavLst>
                                    </p:anim>
                                    <p:anim calcmode="lin" valueType="num">
                                      <p:cBhvr additive="base">
                                        <p:cTn id="31" dur="500" fill="hold"/>
                                        <p:tgtEl>
                                          <p:spTgt spid="31">
                                            <p:txEl>
                                              <p:pRg st="3" end="3"/>
                                            </p:txEl>
                                          </p:spTgt>
                                        </p:tgtEl>
                                        <p:attrNameLst>
                                          <p:attrName>ppt_y</p:attrName>
                                        </p:attrNameLst>
                                      </p:cBhvr>
                                      <p:tavLst>
                                        <p:tav tm="0">
                                          <p:val>
                                            <p:strVal val="#ppt_y"/>
                                          </p:val>
                                        </p:tav>
                                        <p:tav tm="100000">
                                          <p:val>
                                            <p:strVal val="#ppt_y"/>
                                          </p:val>
                                        </p:tav>
                                      </p:tavLst>
                                    </p:anim>
                                  </p:childTnLst>
                                </p:cTn>
                              </p:par>
                              <p:par>
                                <p:cTn id="32" presetID="2" presetClass="entr" presetSubtype="8" fill="hold" grpId="0" nodeType="withEffect">
                                  <p:stCondLst>
                                    <p:cond delay="1000"/>
                                  </p:stCondLst>
                                  <p:childTnLst>
                                    <p:set>
                                      <p:cBhvr>
                                        <p:cTn id="33" dur="1" fill="hold">
                                          <p:stCondLst>
                                            <p:cond delay="0"/>
                                          </p:stCondLst>
                                        </p:cTn>
                                        <p:tgtEl>
                                          <p:spTgt spid="31">
                                            <p:txEl>
                                              <p:pRg st="4" end="4"/>
                                            </p:txEl>
                                          </p:spTgt>
                                        </p:tgtEl>
                                        <p:attrNameLst>
                                          <p:attrName>style.visibility</p:attrName>
                                        </p:attrNameLst>
                                      </p:cBhvr>
                                      <p:to>
                                        <p:strVal val="visible"/>
                                      </p:to>
                                    </p:set>
                                    <p:anim calcmode="lin" valueType="num">
                                      <p:cBhvr additive="base">
                                        <p:cTn id="34" dur="500" fill="hold"/>
                                        <p:tgtEl>
                                          <p:spTgt spid="31">
                                            <p:txEl>
                                              <p:pRg st="4" end="4"/>
                                            </p:txEl>
                                          </p:spTgt>
                                        </p:tgtEl>
                                        <p:attrNameLst>
                                          <p:attrName>ppt_x</p:attrName>
                                        </p:attrNameLst>
                                      </p:cBhvr>
                                      <p:tavLst>
                                        <p:tav tm="0">
                                          <p:val>
                                            <p:strVal val="0-#ppt_w/2"/>
                                          </p:val>
                                        </p:tav>
                                        <p:tav tm="100000">
                                          <p:val>
                                            <p:strVal val="#ppt_x"/>
                                          </p:val>
                                        </p:tav>
                                      </p:tavLst>
                                    </p:anim>
                                    <p:anim calcmode="lin" valueType="num">
                                      <p:cBhvr additive="base">
                                        <p:cTn id="35" dur="500" fill="hold"/>
                                        <p:tgtEl>
                                          <p:spTgt spid="31">
                                            <p:txEl>
                                              <p:pRg st="4" end="4"/>
                                            </p:txEl>
                                          </p:spTgt>
                                        </p:tgtEl>
                                        <p:attrNameLst>
                                          <p:attrName>ppt_y</p:attrName>
                                        </p:attrNameLst>
                                      </p:cBhvr>
                                      <p:tavLst>
                                        <p:tav tm="0">
                                          <p:val>
                                            <p:strVal val="#ppt_y"/>
                                          </p:val>
                                        </p:tav>
                                        <p:tav tm="100000">
                                          <p:val>
                                            <p:strVal val="#ppt_y"/>
                                          </p:val>
                                        </p:tav>
                                      </p:tavLst>
                                    </p:anim>
                                  </p:childTnLst>
                                </p:cTn>
                              </p:par>
                              <p:par>
                                <p:cTn id="36" presetID="2" presetClass="entr" presetSubtype="8" fill="hold" grpId="0" nodeType="withEffect">
                                  <p:stCondLst>
                                    <p:cond delay="1000"/>
                                  </p:stCondLst>
                                  <p:childTnLst>
                                    <p:set>
                                      <p:cBhvr>
                                        <p:cTn id="37" dur="1" fill="hold">
                                          <p:stCondLst>
                                            <p:cond delay="0"/>
                                          </p:stCondLst>
                                        </p:cTn>
                                        <p:tgtEl>
                                          <p:spTgt spid="31">
                                            <p:txEl>
                                              <p:pRg st="5" end="5"/>
                                            </p:txEl>
                                          </p:spTgt>
                                        </p:tgtEl>
                                        <p:attrNameLst>
                                          <p:attrName>style.visibility</p:attrName>
                                        </p:attrNameLst>
                                      </p:cBhvr>
                                      <p:to>
                                        <p:strVal val="visible"/>
                                      </p:to>
                                    </p:set>
                                    <p:anim calcmode="lin" valueType="num">
                                      <p:cBhvr additive="base">
                                        <p:cTn id="38" dur="500" fill="hold"/>
                                        <p:tgtEl>
                                          <p:spTgt spid="31">
                                            <p:txEl>
                                              <p:pRg st="5" end="5"/>
                                            </p:txEl>
                                          </p:spTgt>
                                        </p:tgtEl>
                                        <p:attrNameLst>
                                          <p:attrName>ppt_x</p:attrName>
                                        </p:attrNameLst>
                                      </p:cBhvr>
                                      <p:tavLst>
                                        <p:tav tm="0">
                                          <p:val>
                                            <p:strVal val="0-#ppt_w/2"/>
                                          </p:val>
                                        </p:tav>
                                        <p:tav tm="100000">
                                          <p:val>
                                            <p:strVal val="#ppt_x"/>
                                          </p:val>
                                        </p:tav>
                                      </p:tavLst>
                                    </p:anim>
                                    <p:anim calcmode="lin" valueType="num">
                                      <p:cBhvr additive="base">
                                        <p:cTn id="39" dur="500" fill="hold"/>
                                        <p:tgtEl>
                                          <p:spTgt spid="31">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p:bldP spid="31" grpId="0" uiExpand="1" build="p"/>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Picture 27">
            <a:extLst>
              <a:ext uri="{FF2B5EF4-FFF2-40B4-BE49-F238E27FC236}">
                <a16:creationId xmlns:a16="http://schemas.microsoft.com/office/drawing/2014/main" id="{64DC8CE3-5799-4C4F-9799-BC42628885B0}"/>
              </a:ext>
            </a:extLst>
          </p:cNvPr>
          <p:cNvPicPr>
            <a:picLocks noChangeAspect="1"/>
          </p:cNvPicPr>
          <p:nvPr/>
        </p:nvPicPr>
        <p:blipFill rotWithShape="1">
          <a:blip r:embed="rId2"/>
          <a:srcRect l="69694" t="64853"/>
          <a:stretch/>
        </p:blipFill>
        <p:spPr>
          <a:xfrm>
            <a:off x="8497078" y="4447592"/>
            <a:ext cx="3694922" cy="2410408"/>
          </a:xfrm>
          <a:prstGeom prst="rect">
            <a:avLst/>
          </a:prstGeom>
        </p:spPr>
      </p:pic>
      <p:grpSp>
        <p:nvGrpSpPr>
          <p:cNvPr id="9" name="Group 8">
            <a:extLst>
              <a:ext uri="{FF2B5EF4-FFF2-40B4-BE49-F238E27FC236}">
                <a16:creationId xmlns:a16="http://schemas.microsoft.com/office/drawing/2014/main" id="{D42AC5BF-CFA9-9543-BD95-7A93B875423C}"/>
              </a:ext>
            </a:extLst>
          </p:cNvPr>
          <p:cNvGrpSpPr/>
          <p:nvPr/>
        </p:nvGrpSpPr>
        <p:grpSpPr>
          <a:xfrm>
            <a:off x="10218420" y="-1"/>
            <a:ext cx="1973580" cy="699733"/>
            <a:chOff x="10218420" y="-1"/>
            <a:chExt cx="1973580" cy="699733"/>
          </a:xfrm>
        </p:grpSpPr>
        <p:grpSp>
          <p:nvGrpSpPr>
            <p:cNvPr id="10" name="Group 9">
              <a:extLst>
                <a:ext uri="{FF2B5EF4-FFF2-40B4-BE49-F238E27FC236}">
                  <a16:creationId xmlns:a16="http://schemas.microsoft.com/office/drawing/2014/main" id="{67777E40-AF9A-1744-AD13-CE82C48A2317}"/>
                </a:ext>
              </a:extLst>
            </p:cNvPr>
            <p:cNvGrpSpPr/>
            <p:nvPr/>
          </p:nvGrpSpPr>
          <p:grpSpPr>
            <a:xfrm>
              <a:off x="10218420" y="-1"/>
              <a:ext cx="1973580" cy="699733"/>
              <a:chOff x="10218420" y="-1"/>
              <a:chExt cx="1973580" cy="699733"/>
            </a:xfrm>
          </p:grpSpPr>
          <p:sp>
            <p:nvSpPr>
              <p:cNvPr id="12" name="Oval 11">
                <a:extLst>
                  <a:ext uri="{FF2B5EF4-FFF2-40B4-BE49-F238E27FC236}">
                    <a16:creationId xmlns:a16="http://schemas.microsoft.com/office/drawing/2014/main" id="{63A14564-D060-8448-8555-231FD0AD5DC3}"/>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1FCC6C6-8746-C347-9B79-26EBDFDC7767}"/>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1" name="Picture 10">
              <a:extLst>
                <a:ext uri="{FF2B5EF4-FFF2-40B4-BE49-F238E27FC236}">
                  <a16:creationId xmlns:a16="http://schemas.microsoft.com/office/drawing/2014/main" id="{69AE53E1-847B-0A47-8B48-6D1749F0AF17}"/>
                </a:ext>
              </a:extLst>
            </p:cNvPr>
            <p:cNvPicPr>
              <a:picLocks noChangeAspect="1"/>
            </p:cNvPicPr>
            <p:nvPr/>
          </p:nvPicPr>
          <p:blipFill>
            <a:blip r:embed="rId3"/>
            <a:stretch>
              <a:fillRect/>
            </a:stretch>
          </p:blipFill>
          <p:spPr>
            <a:xfrm>
              <a:off x="10267322" y="37500"/>
              <a:ext cx="1919725" cy="652707"/>
            </a:xfrm>
            <a:prstGeom prst="rect">
              <a:avLst/>
            </a:prstGeom>
          </p:spPr>
        </p:pic>
      </p:grpSp>
      <p:grpSp>
        <p:nvGrpSpPr>
          <p:cNvPr id="26" name="Group 25">
            <a:extLst>
              <a:ext uri="{FF2B5EF4-FFF2-40B4-BE49-F238E27FC236}">
                <a16:creationId xmlns:a16="http://schemas.microsoft.com/office/drawing/2014/main" id="{722077DF-DBEC-4C4C-B332-D920CECEF39F}"/>
              </a:ext>
            </a:extLst>
          </p:cNvPr>
          <p:cNvGrpSpPr/>
          <p:nvPr/>
        </p:nvGrpSpPr>
        <p:grpSpPr>
          <a:xfrm rot="5400000">
            <a:off x="-3093037" y="3057995"/>
            <a:ext cx="6876289" cy="723721"/>
            <a:chOff x="635127" y="1578315"/>
            <a:chExt cx="6100953" cy="723721"/>
          </a:xfrm>
        </p:grpSpPr>
        <p:sp>
          <p:nvSpPr>
            <p:cNvPr id="22" name="Rectangle 21">
              <a:extLst>
                <a:ext uri="{FF2B5EF4-FFF2-40B4-BE49-F238E27FC236}">
                  <a16:creationId xmlns:a16="http://schemas.microsoft.com/office/drawing/2014/main" id="{42C6C87B-F94C-D74E-BA76-0AF2B865E4CE}"/>
                </a:ext>
              </a:extLst>
            </p:cNvPr>
            <p:cNvSpPr/>
            <p:nvPr/>
          </p:nvSpPr>
          <p:spPr>
            <a:xfrm>
              <a:off x="640080" y="2071636"/>
              <a:ext cx="6096000" cy="230400"/>
            </a:xfrm>
            <a:prstGeom prst="rect">
              <a:avLst/>
            </a:prstGeom>
            <a:solidFill>
              <a:srgbClr val="9B2A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D4A7911-1570-9B45-9AEF-19BC8A300A74}"/>
                </a:ext>
              </a:extLst>
            </p:cNvPr>
            <p:cNvSpPr/>
            <p:nvPr/>
          </p:nvSpPr>
          <p:spPr>
            <a:xfrm>
              <a:off x="640080" y="1856766"/>
              <a:ext cx="6096000" cy="194400"/>
            </a:xfrm>
            <a:prstGeom prst="rect">
              <a:avLst/>
            </a:prstGeom>
            <a:solidFill>
              <a:srgbClr val="953C5E">
                <a:alpha val="60435"/>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BACEBA1-65B2-7D47-B9FC-EAC57645A8E2}"/>
                </a:ext>
              </a:extLst>
            </p:cNvPr>
            <p:cNvSpPr/>
            <p:nvPr/>
          </p:nvSpPr>
          <p:spPr>
            <a:xfrm>
              <a:off x="640080" y="1687588"/>
              <a:ext cx="6096000" cy="158400"/>
            </a:xfrm>
            <a:prstGeom prst="rect">
              <a:avLst/>
            </a:prstGeom>
            <a:solidFill>
              <a:srgbClr val="953C5E">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634F9730-3E2F-6A4A-B101-DB7C62DC8F91}"/>
                </a:ext>
              </a:extLst>
            </p:cNvPr>
            <p:cNvSpPr/>
            <p:nvPr/>
          </p:nvSpPr>
          <p:spPr>
            <a:xfrm>
              <a:off x="635127" y="1578315"/>
              <a:ext cx="6096000" cy="86400"/>
            </a:xfrm>
            <a:prstGeom prst="rect">
              <a:avLst/>
            </a:prstGeom>
            <a:solidFill>
              <a:srgbClr val="953C5E">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8" name="Picture 7">
            <a:extLst>
              <a:ext uri="{FF2B5EF4-FFF2-40B4-BE49-F238E27FC236}">
                <a16:creationId xmlns:a16="http://schemas.microsoft.com/office/drawing/2014/main" id="{81254E7D-E818-8940-8CFA-0F576B2380F7}"/>
              </a:ext>
            </a:extLst>
          </p:cNvPr>
          <p:cNvPicPr>
            <a:picLocks noChangeAspect="1"/>
          </p:cNvPicPr>
          <p:nvPr/>
        </p:nvPicPr>
        <p:blipFill>
          <a:blip r:embed="rId4"/>
          <a:stretch>
            <a:fillRect/>
          </a:stretch>
        </p:blipFill>
        <p:spPr>
          <a:xfrm>
            <a:off x="-11798" y="5827199"/>
            <a:ext cx="5056136" cy="1029953"/>
          </a:xfrm>
          <a:prstGeom prst="rect">
            <a:avLst/>
          </a:prstGeom>
          <a:effectLst>
            <a:outerShdw blurRad="190500" dist="76200" dir="16200000" rotWithShape="0">
              <a:prstClr val="black">
                <a:alpha val="5000"/>
              </a:prstClr>
            </a:outerShdw>
          </a:effectLst>
        </p:spPr>
      </p:pic>
      <p:sp>
        <p:nvSpPr>
          <p:cNvPr id="35" name="Subtitle 4">
            <a:extLst>
              <a:ext uri="{FF2B5EF4-FFF2-40B4-BE49-F238E27FC236}">
                <a16:creationId xmlns:a16="http://schemas.microsoft.com/office/drawing/2014/main" id="{3B8DAD2B-129C-2243-82B6-FFFF5B1ACD73}"/>
              </a:ext>
            </a:extLst>
          </p:cNvPr>
          <p:cNvSpPr txBox="1">
            <a:spLocks/>
          </p:cNvSpPr>
          <p:nvPr/>
        </p:nvSpPr>
        <p:spPr bwMode="auto">
          <a:xfrm rot="19700222">
            <a:off x="7330707" y="5220953"/>
            <a:ext cx="6096000"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algn="ctr" defTabSz="457200" fontAlgn="base">
              <a:spcBef>
                <a:spcPct val="20000"/>
              </a:spcBef>
              <a:spcAft>
                <a:spcPct val="0"/>
              </a:spcAft>
              <a:defRPr/>
            </a:pPr>
            <a:r>
              <a:rPr lang="en-US" sz="5000" b="1">
                <a:solidFill>
                  <a:srgbClr val="9B2A58"/>
                </a:solidFill>
                <a:latin typeface="Arial" panose="020B0604020202020204" pitchFamily="34" charset="0"/>
                <a:ea typeface="ＭＳ Ｐゴシック" pitchFamily="-108" charset="-128"/>
                <a:cs typeface="Arial" panose="020B0604020202020204" pitchFamily="34" charset="0"/>
              </a:rPr>
              <a:t>Key benefits</a:t>
            </a:r>
          </a:p>
        </p:txBody>
      </p:sp>
      <p:sp>
        <p:nvSpPr>
          <p:cNvPr id="29" name="TextBox 28">
            <a:extLst>
              <a:ext uri="{FF2B5EF4-FFF2-40B4-BE49-F238E27FC236}">
                <a16:creationId xmlns:a16="http://schemas.microsoft.com/office/drawing/2014/main" id="{9ACDC3ED-778D-6441-A5E4-1E18561A2159}"/>
              </a:ext>
            </a:extLst>
          </p:cNvPr>
          <p:cNvSpPr txBox="1"/>
          <p:nvPr/>
        </p:nvSpPr>
        <p:spPr>
          <a:xfrm>
            <a:off x="1002846" y="798897"/>
            <a:ext cx="10749859" cy="2155398"/>
          </a:xfrm>
          <a:prstGeom prst="rect">
            <a:avLst/>
          </a:prstGeom>
          <a:noFill/>
        </p:spPr>
        <p:txBody>
          <a:bodyPr wrap="square" lIns="0" tIns="0" rIns="0" bIns="0" rtlCol="0">
            <a:spAutoFit/>
          </a:bodyPr>
          <a:lstStyle/>
          <a:p>
            <a:pPr>
              <a:spcAft>
                <a:spcPts val="600"/>
              </a:spcAft>
              <a:buClr>
                <a:srgbClr val="9B2A58"/>
              </a:buClr>
            </a:pPr>
            <a:r>
              <a:rPr lang="en-GB" sz="2800" b="1">
                <a:solidFill>
                  <a:srgbClr val="9B2A58"/>
                </a:solidFill>
                <a:latin typeface="Arial" panose="020B0604020202020204" pitchFamily="34" charset="0"/>
                <a:cs typeface="Arial" panose="020B0604020202020204" pitchFamily="34" charset="0"/>
              </a:rPr>
              <a:t>Students:</a:t>
            </a:r>
          </a:p>
          <a:p>
            <a:pPr marL="1257300" lvl="2" indent="-342900">
              <a:spcAft>
                <a:spcPts val="600"/>
              </a:spcAft>
              <a:buClr>
                <a:srgbClr val="9B2A58"/>
              </a:buClr>
              <a:buSzPct val="65000"/>
              <a:buFont typeface="Courier New" panose="02070309020205020404" pitchFamily="49" charset="0"/>
              <a:buChar char="o"/>
            </a:pPr>
            <a:r>
              <a:rPr lang="en-US">
                <a:solidFill>
                  <a:schemeClr val="tx1">
                    <a:lumMod val="75000"/>
                    <a:lumOff val="25000"/>
                  </a:schemeClr>
                </a:solidFill>
                <a:latin typeface="Arial" panose="020B0604020202020204" pitchFamily="34" charset="0"/>
                <a:cs typeface="Arial" panose="020B0604020202020204" pitchFamily="34" charset="0"/>
              </a:rPr>
              <a:t>can study an additional course from the sciences, individuals and societies, or languages subject groups, instead of a course in the arts</a:t>
            </a:r>
          </a:p>
          <a:p>
            <a:pPr marL="1257300" lvl="2" indent="-342900">
              <a:spcAft>
                <a:spcPts val="600"/>
              </a:spcAft>
              <a:buClr>
                <a:srgbClr val="9B2A58"/>
              </a:buClr>
              <a:buSzPct val="65000"/>
              <a:buFont typeface="Courier New" panose="02070309020205020404" pitchFamily="49" charset="0"/>
              <a:buChar char="o"/>
            </a:pPr>
            <a:r>
              <a:rPr lang="en-US">
                <a:solidFill>
                  <a:schemeClr val="tx1">
                    <a:lumMod val="75000"/>
                    <a:lumOff val="25000"/>
                  </a:schemeClr>
                </a:solidFill>
                <a:latin typeface="Arial" panose="020B0604020202020204" pitchFamily="34" charset="0"/>
                <a:cs typeface="Arial" panose="020B0604020202020204" pitchFamily="34" charset="0"/>
              </a:rPr>
              <a:t>take at least three (but no more than four) subjects at HL and the remaining at SL</a:t>
            </a:r>
          </a:p>
          <a:p>
            <a:pPr marL="1257300" lvl="2" indent="-342900">
              <a:lnSpc>
                <a:spcPct val="110000"/>
              </a:lnSpc>
              <a:spcAft>
                <a:spcPts val="600"/>
              </a:spcAft>
              <a:buClr>
                <a:srgbClr val="9B2A58"/>
              </a:buClr>
              <a:buSzPct val="65000"/>
              <a:buFont typeface="Courier New" panose="02070309020205020404" pitchFamily="49" charset="0"/>
              <a:buChar char="o"/>
            </a:pPr>
            <a:r>
              <a:rPr lang="en-US">
                <a:solidFill>
                  <a:schemeClr val="tx1">
                    <a:lumMod val="75000"/>
                    <a:lumOff val="25000"/>
                  </a:schemeClr>
                </a:solidFill>
                <a:latin typeface="Arial" panose="020B0604020202020204" pitchFamily="34" charset="0"/>
                <a:cs typeface="Arial" panose="020B0604020202020204" pitchFamily="34" charset="0"/>
              </a:rPr>
              <a:t>are expected to demonstrate a greater body of knowledge, understanding and skills at HL</a:t>
            </a:r>
          </a:p>
          <a:p>
            <a:pPr marL="800100" lvl="1" indent="-342900">
              <a:lnSpc>
                <a:spcPct val="110000"/>
              </a:lnSpc>
              <a:spcAft>
                <a:spcPts val="600"/>
              </a:spcAft>
              <a:buClr>
                <a:srgbClr val="9B2A58"/>
              </a:buClr>
              <a:buBlip>
                <a:blip r:embed="rId5"/>
              </a:buBlip>
            </a:pPr>
            <a:r>
              <a:rPr lang="en-GB" spc="-30">
                <a:solidFill>
                  <a:schemeClr val="tx1">
                    <a:lumMod val="75000"/>
                    <a:lumOff val="25000"/>
                  </a:schemeClr>
                </a:solidFill>
                <a:latin typeface="Arial" panose="020B0604020202020204" pitchFamily="34" charset="0"/>
                <a:cs typeface="Arial" panose="020B0604020202020204" pitchFamily="34" charset="0"/>
              </a:rPr>
              <a:t>SL subjects take up 150 teaching hours. HL comprises 240 teaching hours</a:t>
            </a:r>
          </a:p>
        </p:txBody>
      </p:sp>
      <p:sp>
        <p:nvSpPr>
          <p:cNvPr id="27" name="Subtitle 4">
            <a:extLst>
              <a:ext uri="{FF2B5EF4-FFF2-40B4-BE49-F238E27FC236}">
                <a16:creationId xmlns:a16="http://schemas.microsoft.com/office/drawing/2014/main" id="{D1B82F98-E603-6E44-889B-97DB16666FB6}"/>
              </a:ext>
            </a:extLst>
          </p:cNvPr>
          <p:cNvSpPr txBox="1">
            <a:spLocks/>
          </p:cNvSpPr>
          <p:nvPr/>
        </p:nvSpPr>
        <p:spPr bwMode="auto">
          <a:xfrm>
            <a:off x="990000" y="-3600"/>
            <a:ext cx="8045655"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sz="4800" b="1">
                <a:solidFill>
                  <a:srgbClr val="9B2A58"/>
                </a:solidFill>
                <a:latin typeface="Arial" panose="020B0604020202020204" pitchFamily="34" charset="0"/>
                <a:ea typeface="ＭＳ Ｐゴシック" pitchFamily="-108" charset="-128"/>
                <a:cs typeface="Arial" panose="020B0604020202020204" pitchFamily="34" charset="0"/>
              </a:rPr>
              <a:t>DP subjects (Group 1-6)</a:t>
            </a:r>
          </a:p>
        </p:txBody>
      </p:sp>
      <p:sp>
        <p:nvSpPr>
          <p:cNvPr id="2" name="Rectangle 1">
            <a:extLst>
              <a:ext uri="{FF2B5EF4-FFF2-40B4-BE49-F238E27FC236}">
                <a16:creationId xmlns:a16="http://schemas.microsoft.com/office/drawing/2014/main" id="{97BF573D-5A93-6545-9177-CBBC95994DAA}"/>
              </a:ext>
            </a:extLst>
          </p:cNvPr>
          <p:cNvSpPr/>
          <p:nvPr/>
        </p:nvSpPr>
        <p:spPr>
          <a:xfrm>
            <a:off x="1507003" y="3690913"/>
            <a:ext cx="1430923" cy="564366"/>
          </a:xfrm>
          <a:prstGeom prst="rect">
            <a:avLst/>
          </a:prstGeom>
          <a:solidFill>
            <a:schemeClr val="bg1">
              <a:alpha val="40357"/>
            </a:schemeClr>
          </a:solid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0951258-3151-144F-A577-48E5BBD5896D}"/>
              </a:ext>
            </a:extLst>
          </p:cNvPr>
          <p:cNvSpPr/>
          <p:nvPr/>
        </p:nvSpPr>
        <p:spPr>
          <a:xfrm>
            <a:off x="13333810" y="5454908"/>
            <a:ext cx="993775" cy="1029954"/>
          </a:xfrm>
          <a:prstGeom prst="rect">
            <a:avLst/>
          </a:prstGeom>
          <a:solidFill>
            <a:srgbClr val="9B2A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BAEDC7D9-6852-234D-A04E-134F07A7D4FB}"/>
              </a:ext>
            </a:extLst>
          </p:cNvPr>
          <p:cNvSpPr/>
          <p:nvPr/>
        </p:nvSpPr>
        <p:spPr>
          <a:xfrm>
            <a:off x="14334344" y="4893105"/>
            <a:ext cx="993775" cy="1026542"/>
          </a:xfrm>
          <a:prstGeom prst="rect">
            <a:avLst/>
          </a:prstGeom>
          <a:solidFill>
            <a:srgbClr val="9B2A59">
              <a:alpha val="47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27D453B-4564-8E43-81E5-90F4FFAAD956}"/>
              </a:ext>
            </a:extLst>
          </p:cNvPr>
          <p:cNvSpPr/>
          <p:nvPr/>
        </p:nvSpPr>
        <p:spPr>
          <a:xfrm>
            <a:off x="15328118" y="4157578"/>
            <a:ext cx="993775" cy="1592606"/>
          </a:xfrm>
          <a:prstGeom prst="rect">
            <a:avLst/>
          </a:prstGeom>
          <a:solidFill>
            <a:srgbClr val="9B2A59">
              <a:alpha val="24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5ED0B43-4575-2D43-9897-F4070E2A9FD0}"/>
              </a:ext>
            </a:extLst>
          </p:cNvPr>
          <p:cNvSpPr/>
          <p:nvPr/>
        </p:nvSpPr>
        <p:spPr>
          <a:xfrm>
            <a:off x="16309922" y="4157578"/>
            <a:ext cx="993775" cy="2327284"/>
          </a:xfrm>
          <a:prstGeom prst="rect">
            <a:avLst/>
          </a:prstGeom>
          <a:solidFill>
            <a:srgbClr val="9B2A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D89549E3-6F51-B840-97C2-AEB3AF816364}"/>
              </a:ext>
            </a:extLst>
          </p:cNvPr>
          <p:cNvSpPr/>
          <p:nvPr/>
        </p:nvSpPr>
        <p:spPr>
          <a:xfrm>
            <a:off x="14334343" y="5920496"/>
            <a:ext cx="993775" cy="564366"/>
          </a:xfrm>
          <a:prstGeom prst="rect">
            <a:avLst/>
          </a:prstGeom>
          <a:solidFill>
            <a:srgbClr val="9B2A59">
              <a:alpha val="76885"/>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0044428-2004-F240-8D35-DE09780FCB54}"/>
              </a:ext>
            </a:extLst>
          </p:cNvPr>
          <p:cNvSpPr/>
          <p:nvPr/>
        </p:nvSpPr>
        <p:spPr>
          <a:xfrm>
            <a:off x="13337799" y="4157578"/>
            <a:ext cx="1994308" cy="734678"/>
          </a:xfrm>
          <a:prstGeom prst="rect">
            <a:avLst/>
          </a:prstGeom>
          <a:solidFill>
            <a:srgbClr val="9B2A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0E3CADB8-F926-A447-ABA1-9E1418110F1C}"/>
              </a:ext>
            </a:extLst>
          </p:cNvPr>
          <p:cNvSpPr/>
          <p:nvPr/>
        </p:nvSpPr>
        <p:spPr>
          <a:xfrm>
            <a:off x="15328118" y="5750184"/>
            <a:ext cx="989784" cy="734678"/>
          </a:xfrm>
          <a:prstGeom prst="rect">
            <a:avLst/>
          </a:prstGeom>
          <a:solidFill>
            <a:srgbClr val="9B2A59">
              <a:alpha val="8832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DE0CF1E5-1A92-B042-A2ED-AC7776FE9F4E}"/>
              </a:ext>
            </a:extLst>
          </p:cNvPr>
          <p:cNvSpPr/>
          <p:nvPr/>
        </p:nvSpPr>
        <p:spPr>
          <a:xfrm>
            <a:off x="1507003" y="4277533"/>
            <a:ext cx="1430923" cy="564366"/>
          </a:xfrm>
          <a:prstGeom prst="rect">
            <a:avLst/>
          </a:prstGeom>
          <a:solidFill>
            <a:schemeClr val="bg1">
              <a:alpha val="40030"/>
            </a:schemeClr>
          </a:solid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29D80579-7483-8B4E-BC89-B3337186309E}"/>
              </a:ext>
            </a:extLst>
          </p:cNvPr>
          <p:cNvSpPr/>
          <p:nvPr/>
        </p:nvSpPr>
        <p:spPr>
          <a:xfrm>
            <a:off x="1507003" y="4867299"/>
            <a:ext cx="1430923" cy="564366"/>
          </a:xfrm>
          <a:prstGeom prst="rect">
            <a:avLst/>
          </a:prstGeom>
          <a:solidFill>
            <a:schemeClr val="bg1">
              <a:alpha val="40389"/>
            </a:schemeClr>
          </a:solid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5EF69997-DE62-C645-8EA4-CF49C1394A3A}"/>
              </a:ext>
            </a:extLst>
          </p:cNvPr>
          <p:cNvSpPr/>
          <p:nvPr/>
        </p:nvSpPr>
        <p:spPr>
          <a:xfrm>
            <a:off x="1507003" y="5468001"/>
            <a:ext cx="1430923" cy="564366"/>
          </a:xfrm>
          <a:prstGeom prst="rect">
            <a:avLst/>
          </a:prstGeom>
          <a:solidFill>
            <a:schemeClr val="bg1">
              <a:alpha val="40134"/>
            </a:schemeClr>
          </a:solid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9566AE15-AF5E-0248-8ADF-B54479A2D406}"/>
              </a:ext>
            </a:extLst>
          </p:cNvPr>
          <p:cNvSpPr/>
          <p:nvPr/>
        </p:nvSpPr>
        <p:spPr>
          <a:xfrm>
            <a:off x="2970084" y="3690913"/>
            <a:ext cx="1430923" cy="564366"/>
          </a:xfrm>
          <a:prstGeom prst="rect">
            <a:avLst/>
          </a:prstGeom>
          <a:solidFill>
            <a:srgbClr val="00B5CC">
              <a:alpha val="67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1BB6A213-74F1-5E42-902C-140C02AE3862}"/>
              </a:ext>
            </a:extLst>
          </p:cNvPr>
          <p:cNvSpPr/>
          <p:nvPr/>
        </p:nvSpPr>
        <p:spPr>
          <a:xfrm>
            <a:off x="2970084" y="4277533"/>
            <a:ext cx="1430923" cy="564366"/>
          </a:xfrm>
          <a:prstGeom prst="rect">
            <a:avLst/>
          </a:prstGeom>
          <a:solidFill>
            <a:srgbClr val="00B5CC">
              <a:alpha val="2985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8004A1C5-7277-0544-9BA2-E14CE8362EB0}"/>
              </a:ext>
            </a:extLst>
          </p:cNvPr>
          <p:cNvSpPr/>
          <p:nvPr/>
        </p:nvSpPr>
        <p:spPr>
          <a:xfrm>
            <a:off x="2970084" y="4867299"/>
            <a:ext cx="1430923" cy="564366"/>
          </a:xfrm>
          <a:prstGeom prst="rect">
            <a:avLst/>
          </a:prstGeom>
          <a:solidFill>
            <a:srgbClr val="00B5CC">
              <a:alpha val="92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A0B72B39-75ED-CE43-BFA2-1AAF2A2F1DB8}"/>
              </a:ext>
            </a:extLst>
          </p:cNvPr>
          <p:cNvSpPr/>
          <p:nvPr/>
        </p:nvSpPr>
        <p:spPr>
          <a:xfrm>
            <a:off x="2970084" y="5453919"/>
            <a:ext cx="1430923" cy="564366"/>
          </a:xfrm>
          <a:prstGeom prst="rect">
            <a:avLst/>
          </a:prstGeom>
          <a:solidFill>
            <a:srgbClr val="00B5CC">
              <a:alpha val="2966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924B8CAD-240E-B042-BA51-CF94112DC88C}"/>
              </a:ext>
            </a:extLst>
          </p:cNvPr>
          <p:cNvSpPr/>
          <p:nvPr/>
        </p:nvSpPr>
        <p:spPr>
          <a:xfrm>
            <a:off x="4433339" y="3690913"/>
            <a:ext cx="1430923" cy="564366"/>
          </a:xfrm>
          <a:prstGeom prst="rect">
            <a:avLst/>
          </a:prstGeom>
          <a:solidFill>
            <a:srgbClr val="00B5CC">
              <a:alpha val="31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FDE3B364-C5E9-0A42-91CA-4F3475B0ACA2}"/>
              </a:ext>
            </a:extLst>
          </p:cNvPr>
          <p:cNvSpPr/>
          <p:nvPr/>
        </p:nvSpPr>
        <p:spPr>
          <a:xfrm>
            <a:off x="4433339" y="4277533"/>
            <a:ext cx="1430923" cy="564366"/>
          </a:xfrm>
          <a:prstGeom prst="rect">
            <a:avLst/>
          </a:prstGeom>
          <a:solidFill>
            <a:srgbClr val="00B5CC">
              <a:alpha val="76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22109748-5D2A-F542-AFBB-C06604237EDF}"/>
              </a:ext>
            </a:extLst>
          </p:cNvPr>
          <p:cNvSpPr/>
          <p:nvPr/>
        </p:nvSpPr>
        <p:spPr>
          <a:xfrm>
            <a:off x="4433339" y="4867299"/>
            <a:ext cx="1430923" cy="564366"/>
          </a:xfrm>
          <a:prstGeom prst="rect">
            <a:avLst/>
          </a:prstGeom>
          <a:solidFill>
            <a:srgbClr val="00B5CC">
              <a:alpha val="1991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DBB836A8-0F1F-AA43-9AB1-784C4BE0CCF6}"/>
              </a:ext>
            </a:extLst>
          </p:cNvPr>
          <p:cNvSpPr/>
          <p:nvPr/>
        </p:nvSpPr>
        <p:spPr>
          <a:xfrm>
            <a:off x="4433339" y="5453919"/>
            <a:ext cx="1430923" cy="564366"/>
          </a:xfrm>
          <a:prstGeom prst="rect">
            <a:avLst/>
          </a:prstGeom>
          <a:solidFill>
            <a:srgbClr val="00B5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EE65E46F-954F-4941-9CEB-ED4A51B4EC37}"/>
              </a:ext>
            </a:extLst>
          </p:cNvPr>
          <p:cNvSpPr/>
          <p:nvPr/>
        </p:nvSpPr>
        <p:spPr>
          <a:xfrm>
            <a:off x="5896422" y="3690913"/>
            <a:ext cx="1430923" cy="564366"/>
          </a:xfrm>
          <a:prstGeom prst="rect">
            <a:avLst/>
          </a:prstGeom>
          <a:solidFill>
            <a:srgbClr val="00B5CC">
              <a:alpha val="96647"/>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D3BB1453-3CEF-B24D-B39A-E57F30565B61}"/>
              </a:ext>
            </a:extLst>
          </p:cNvPr>
          <p:cNvSpPr/>
          <p:nvPr/>
        </p:nvSpPr>
        <p:spPr>
          <a:xfrm>
            <a:off x="5896422" y="4277533"/>
            <a:ext cx="1430923" cy="564366"/>
          </a:xfrm>
          <a:prstGeom prst="rect">
            <a:avLst/>
          </a:prstGeom>
          <a:solidFill>
            <a:srgbClr val="00B5CC">
              <a:alpha val="1992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05AD49D5-A7B5-A940-9BA2-444B3B61DA65}"/>
              </a:ext>
            </a:extLst>
          </p:cNvPr>
          <p:cNvSpPr/>
          <p:nvPr/>
        </p:nvSpPr>
        <p:spPr>
          <a:xfrm>
            <a:off x="5896422" y="4867299"/>
            <a:ext cx="1430923" cy="564366"/>
          </a:xfrm>
          <a:prstGeom prst="rect">
            <a:avLst/>
          </a:prstGeom>
          <a:solidFill>
            <a:srgbClr val="00B5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F1832D11-B137-534D-AB2E-0CC090C586C6}"/>
              </a:ext>
            </a:extLst>
          </p:cNvPr>
          <p:cNvSpPr/>
          <p:nvPr/>
        </p:nvSpPr>
        <p:spPr>
          <a:xfrm>
            <a:off x="5896422" y="5453919"/>
            <a:ext cx="1430923" cy="564366"/>
          </a:xfrm>
          <a:prstGeom prst="rect">
            <a:avLst/>
          </a:prstGeom>
          <a:solidFill>
            <a:srgbClr val="00B5CC">
              <a:alpha val="4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12993354-633F-4F45-AD59-8EC78F744795}"/>
              </a:ext>
            </a:extLst>
          </p:cNvPr>
          <p:cNvSpPr/>
          <p:nvPr/>
        </p:nvSpPr>
        <p:spPr>
          <a:xfrm>
            <a:off x="7354450" y="3690913"/>
            <a:ext cx="1430923" cy="564366"/>
          </a:xfrm>
          <a:prstGeom prst="rect">
            <a:avLst/>
          </a:prstGeom>
          <a:solidFill>
            <a:srgbClr val="00B5CC">
              <a:alpha val="50075"/>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12F08639-63C3-D244-B490-8B4166500B36}"/>
              </a:ext>
            </a:extLst>
          </p:cNvPr>
          <p:cNvSpPr/>
          <p:nvPr/>
        </p:nvSpPr>
        <p:spPr>
          <a:xfrm>
            <a:off x="7354450" y="4277533"/>
            <a:ext cx="1430923" cy="564366"/>
          </a:xfrm>
          <a:prstGeom prst="rect">
            <a:avLst/>
          </a:prstGeom>
          <a:solidFill>
            <a:srgbClr val="00B5CC">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022DFB01-CAF6-9248-8A5F-160704B52886}"/>
              </a:ext>
            </a:extLst>
          </p:cNvPr>
          <p:cNvSpPr/>
          <p:nvPr/>
        </p:nvSpPr>
        <p:spPr>
          <a:xfrm>
            <a:off x="7354450" y="4867299"/>
            <a:ext cx="1430923" cy="564366"/>
          </a:xfrm>
          <a:prstGeom prst="rect">
            <a:avLst/>
          </a:prstGeom>
          <a:solidFill>
            <a:srgbClr val="00B5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312F85F1-5EB6-564A-9F33-CD90DF5FA3D7}"/>
              </a:ext>
            </a:extLst>
          </p:cNvPr>
          <p:cNvSpPr/>
          <p:nvPr/>
        </p:nvSpPr>
        <p:spPr>
          <a:xfrm>
            <a:off x="7354450" y="5453919"/>
            <a:ext cx="1430923" cy="564366"/>
          </a:xfrm>
          <a:prstGeom prst="rect">
            <a:avLst/>
          </a:prstGeom>
          <a:solidFill>
            <a:srgbClr val="00B5CC">
              <a:alpha val="49325"/>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619BC3EC-9106-454C-ADE6-FC39C35ADB00}"/>
              </a:ext>
            </a:extLst>
          </p:cNvPr>
          <p:cNvSpPr/>
          <p:nvPr/>
        </p:nvSpPr>
        <p:spPr>
          <a:xfrm>
            <a:off x="2970084" y="3100474"/>
            <a:ext cx="1430923" cy="564366"/>
          </a:xfrm>
          <a:prstGeom prst="rect">
            <a:avLst/>
          </a:prstGeom>
          <a:solidFill>
            <a:schemeClr val="bg1">
              <a:alpha val="76885"/>
            </a:schemeClr>
          </a:solid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31F1ACC1-599B-C740-8D60-9CE916B614EA}"/>
              </a:ext>
            </a:extLst>
          </p:cNvPr>
          <p:cNvSpPr/>
          <p:nvPr/>
        </p:nvSpPr>
        <p:spPr>
          <a:xfrm>
            <a:off x="4433339" y="3100474"/>
            <a:ext cx="1430923" cy="564366"/>
          </a:xfrm>
          <a:prstGeom prst="rect">
            <a:avLst/>
          </a:prstGeom>
          <a:solidFill>
            <a:schemeClr val="bg1">
              <a:alpha val="76885"/>
            </a:schemeClr>
          </a:solid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DDFF3C3C-03CD-7A45-B172-49CFE226AD49}"/>
              </a:ext>
            </a:extLst>
          </p:cNvPr>
          <p:cNvSpPr/>
          <p:nvPr/>
        </p:nvSpPr>
        <p:spPr>
          <a:xfrm>
            <a:off x="5896422" y="3100474"/>
            <a:ext cx="1430923" cy="564366"/>
          </a:xfrm>
          <a:prstGeom prst="rect">
            <a:avLst/>
          </a:prstGeom>
          <a:solidFill>
            <a:schemeClr val="bg1">
              <a:alpha val="76885"/>
            </a:schemeClr>
          </a:solid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C46CD4BE-0000-1D46-9BCA-291DCD6DB869}"/>
              </a:ext>
            </a:extLst>
          </p:cNvPr>
          <p:cNvSpPr/>
          <p:nvPr/>
        </p:nvSpPr>
        <p:spPr>
          <a:xfrm>
            <a:off x="7354450" y="3100474"/>
            <a:ext cx="1430923" cy="564366"/>
          </a:xfrm>
          <a:prstGeom prst="rect">
            <a:avLst/>
          </a:prstGeom>
          <a:solidFill>
            <a:schemeClr val="bg1">
              <a:alpha val="76885"/>
            </a:schemeClr>
          </a:solid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526F9360-4573-1D40-BD22-27F10637BFD3}"/>
              </a:ext>
            </a:extLst>
          </p:cNvPr>
          <p:cNvSpPr txBox="1"/>
          <p:nvPr/>
        </p:nvSpPr>
        <p:spPr>
          <a:xfrm>
            <a:off x="2016275" y="3900743"/>
            <a:ext cx="662310" cy="141771"/>
          </a:xfrm>
          <a:prstGeom prst="rect">
            <a:avLst/>
          </a:prstGeom>
          <a:noFill/>
        </p:spPr>
        <p:txBody>
          <a:bodyPr wrap="square" lIns="0" tIns="0" rIns="0" bIns="0" rtlCol="0">
            <a:spAutoFit/>
          </a:bodyPr>
          <a:lstStyle/>
          <a:p>
            <a:r>
              <a:rPr lang="en-US" sz="900">
                <a:solidFill>
                  <a:schemeClr val="tx1">
                    <a:lumMod val="50000"/>
                    <a:lumOff val="50000"/>
                  </a:schemeClr>
                </a:solidFill>
                <a:latin typeface="Arial" panose="020B0604020202020204" pitchFamily="34" charset="0"/>
                <a:cs typeface="Arial" panose="020B0604020202020204" pitchFamily="34" charset="0"/>
              </a:rPr>
              <a:t>Course</a:t>
            </a:r>
          </a:p>
        </p:txBody>
      </p:sp>
      <p:sp>
        <p:nvSpPr>
          <p:cNvPr id="59" name="TextBox 58">
            <a:extLst>
              <a:ext uri="{FF2B5EF4-FFF2-40B4-BE49-F238E27FC236}">
                <a16:creationId xmlns:a16="http://schemas.microsoft.com/office/drawing/2014/main" id="{9F5F1D8D-80C6-F74E-8DBA-423957B7ADD9}"/>
              </a:ext>
            </a:extLst>
          </p:cNvPr>
          <p:cNvSpPr txBox="1"/>
          <p:nvPr/>
        </p:nvSpPr>
        <p:spPr>
          <a:xfrm>
            <a:off x="2029779" y="4486788"/>
            <a:ext cx="662310" cy="141771"/>
          </a:xfrm>
          <a:prstGeom prst="rect">
            <a:avLst/>
          </a:prstGeom>
          <a:noFill/>
        </p:spPr>
        <p:txBody>
          <a:bodyPr wrap="square" lIns="0" tIns="0" rIns="0" bIns="0" rtlCol="0">
            <a:spAutoFit/>
          </a:bodyPr>
          <a:lstStyle/>
          <a:p>
            <a:r>
              <a:rPr lang="en-US" sz="900">
                <a:solidFill>
                  <a:schemeClr val="tx1">
                    <a:lumMod val="50000"/>
                    <a:lumOff val="50000"/>
                  </a:schemeClr>
                </a:solidFill>
                <a:latin typeface="Arial" panose="020B0604020202020204" pitchFamily="34" charset="0"/>
                <a:cs typeface="Arial" panose="020B0604020202020204" pitchFamily="34" charset="0"/>
              </a:rPr>
              <a:t>Course</a:t>
            </a:r>
          </a:p>
        </p:txBody>
      </p:sp>
      <p:sp>
        <p:nvSpPr>
          <p:cNvPr id="60" name="TextBox 59">
            <a:extLst>
              <a:ext uri="{FF2B5EF4-FFF2-40B4-BE49-F238E27FC236}">
                <a16:creationId xmlns:a16="http://schemas.microsoft.com/office/drawing/2014/main" id="{B8CE6CFC-D930-984E-A4B3-3E748D3F6E84}"/>
              </a:ext>
            </a:extLst>
          </p:cNvPr>
          <p:cNvSpPr txBox="1"/>
          <p:nvPr/>
        </p:nvSpPr>
        <p:spPr>
          <a:xfrm>
            <a:off x="2016275" y="5068705"/>
            <a:ext cx="662310" cy="141771"/>
          </a:xfrm>
          <a:prstGeom prst="rect">
            <a:avLst/>
          </a:prstGeom>
          <a:noFill/>
        </p:spPr>
        <p:txBody>
          <a:bodyPr wrap="square" lIns="0" tIns="0" rIns="0" bIns="0" rtlCol="0">
            <a:spAutoFit/>
          </a:bodyPr>
          <a:lstStyle/>
          <a:p>
            <a:r>
              <a:rPr lang="en-US" sz="900">
                <a:solidFill>
                  <a:schemeClr val="tx1">
                    <a:lumMod val="50000"/>
                    <a:lumOff val="50000"/>
                  </a:schemeClr>
                </a:solidFill>
                <a:latin typeface="Arial" panose="020B0604020202020204" pitchFamily="34" charset="0"/>
                <a:cs typeface="Arial" panose="020B0604020202020204" pitchFamily="34" charset="0"/>
              </a:rPr>
              <a:t>Course</a:t>
            </a:r>
          </a:p>
        </p:txBody>
      </p:sp>
      <p:sp>
        <p:nvSpPr>
          <p:cNvPr id="61" name="TextBox 60">
            <a:extLst>
              <a:ext uri="{FF2B5EF4-FFF2-40B4-BE49-F238E27FC236}">
                <a16:creationId xmlns:a16="http://schemas.microsoft.com/office/drawing/2014/main" id="{C2C2781C-B265-6A42-9433-E1E6AE0C8A17}"/>
              </a:ext>
            </a:extLst>
          </p:cNvPr>
          <p:cNvSpPr txBox="1"/>
          <p:nvPr/>
        </p:nvSpPr>
        <p:spPr>
          <a:xfrm>
            <a:off x="1994917" y="5663174"/>
            <a:ext cx="662310" cy="141771"/>
          </a:xfrm>
          <a:prstGeom prst="rect">
            <a:avLst/>
          </a:prstGeom>
          <a:noFill/>
        </p:spPr>
        <p:txBody>
          <a:bodyPr wrap="square" lIns="0" tIns="0" rIns="0" bIns="0" rtlCol="0">
            <a:spAutoFit/>
          </a:bodyPr>
          <a:lstStyle/>
          <a:p>
            <a:r>
              <a:rPr lang="en-US" sz="900">
                <a:solidFill>
                  <a:schemeClr val="tx1">
                    <a:lumMod val="50000"/>
                    <a:lumOff val="50000"/>
                  </a:schemeClr>
                </a:solidFill>
                <a:latin typeface="Arial" panose="020B0604020202020204" pitchFamily="34" charset="0"/>
                <a:cs typeface="Arial" panose="020B0604020202020204" pitchFamily="34" charset="0"/>
              </a:rPr>
              <a:t>Course</a:t>
            </a:r>
          </a:p>
        </p:txBody>
      </p:sp>
      <p:sp>
        <p:nvSpPr>
          <p:cNvPr id="62" name="TextBox 61">
            <a:extLst>
              <a:ext uri="{FF2B5EF4-FFF2-40B4-BE49-F238E27FC236}">
                <a16:creationId xmlns:a16="http://schemas.microsoft.com/office/drawing/2014/main" id="{41D19566-0753-E04E-9212-E6F642D14201}"/>
              </a:ext>
            </a:extLst>
          </p:cNvPr>
          <p:cNvSpPr txBox="1"/>
          <p:nvPr/>
        </p:nvSpPr>
        <p:spPr>
          <a:xfrm>
            <a:off x="3528204" y="3346178"/>
            <a:ext cx="341064" cy="138499"/>
          </a:xfrm>
          <a:prstGeom prst="rect">
            <a:avLst/>
          </a:prstGeom>
          <a:noFill/>
        </p:spPr>
        <p:txBody>
          <a:bodyPr wrap="square" lIns="0" tIns="0" rIns="0" bIns="0" rtlCol="0">
            <a:spAutoFit/>
          </a:bodyPr>
          <a:lstStyle/>
          <a:p>
            <a:r>
              <a:rPr lang="en-US" sz="900">
                <a:solidFill>
                  <a:schemeClr val="tx1">
                    <a:lumMod val="50000"/>
                    <a:lumOff val="50000"/>
                  </a:schemeClr>
                </a:solidFill>
                <a:latin typeface="Arial" panose="020B0604020202020204" pitchFamily="34" charset="0"/>
                <a:cs typeface="Arial" panose="020B0604020202020204" pitchFamily="34" charset="0"/>
              </a:rPr>
              <a:t>Time</a:t>
            </a:r>
          </a:p>
        </p:txBody>
      </p:sp>
      <p:sp>
        <p:nvSpPr>
          <p:cNvPr id="63" name="TextBox 62">
            <a:extLst>
              <a:ext uri="{FF2B5EF4-FFF2-40B4-BE49-F238E27FC236}">
                <a16:creationId xmlns:a16="http://schemas.microsoft.com/office/drawing/2014/main" id="{50F44FBE-17E1-4C4C-999C-5493FB70B04A}"/>
              </a:ext>
            </a:extLst>
          </p:cNvPr>
          <p:cNvSpPr txBox="1"/>
          <p:nvPr/>
        </p:nvSpPr>
        <p:spPr>
          <a:xfrm>
            <a:off x="4959127" y="3346178"/>
            <a:ext cx="341064" cy="138499"/>
          </a:xfrm>
          <a:prstGeom prst="rect">
            <a:avLst/>
          </a:prstGeom>
          <a:noFill/>
        </p:spPr>
        <p:txBody>
          <a:bodyPr wrap="square" lIns="0" tIns="0" rIns="0" bIns="0" rtlCol="0">
            <a:spAutoFit/>
          </a:bodyPr>
          <a:lstStyle/>
          <a:p>
            <a:r>
              <a:rPr lang="en-US" sz="900">
                <a:solidFill>
                  <a:schemeClr val="tx1">
                    <a:lumMod val="50000"/>
                    <a:lumOff val="50000"/>
                  </a:schemeClr>
                </a:solidFill>
                <a:latin typeface="Arial" panose="020B0604020202020204" pitchFamily="34" charset="0"/>
                <a:cs typeface="Arial" panose="020B0604020202020204" pitchFamily="34" charset="0"/>
              </a:rPr>
              <a:t>Time</a:t>
            </a:r>
          </a:p>
        </p:txBody>
      </p:sp>
      <p:sp>
        <p:nvSpPr>
          <p:cNvPr id="65" name="TextBox 64">
            <a:extLst>
              <a:ext uri="{FF2B5EF4-FFF2-40B4-BE49-F238E27FC236}">
                <a16:creationId xmlns:a16="http://schemas.microsoft.com/office/drawing/2014/main" id="{06FDF206-DF72-5941-A8BB-CC868E929726}"/>
              </a:ext>
            </a:extLst>
          </p:cNvPr>
          <p:cNvSpPr txBox="1"/>
          <p:nvPr/>
        </p:nvSpPr>
        <p:spPr>
          <a:xfrm>
            <a:off x="7885827" y="3339857"/>
            <a:ext cx="341064" cy="138499"/>
          </a:xfrm>
          <a:prstGeom prst="rect">
            <a:avLst/>
          </a:prstGeom>
          <a:noFill/>
        </p:spPr>
        <p:txBody>
          <a:bodyPr wrap="square" lIns="0" tIns="0" rIns="0" bIns="0" rtlCol="0">
            <a:spAutoFit/>
          </a:bodyPr>
          <a:lstStyle/>
          <a:p>
            <a:r>
              <a:rPr lang="en-US" sz="900">
                <a:solidFill>
                  <a:schemeClr val="tx1">
                    <a:lumMod val="50000"/>
                    <a:lumOff val="50000"/>
                  </a:schemeClr>
                </a:solidFill>
                <a:latin typeface="Arial" panose="020B0604020202020204" pitchFamily="34" charset="0"/>
                <a:cs typeface="Arial" panose="020B0604020202020204" pitchFamily="34" charset="0"/>
              </a:rPr>
              <a:t>Time</a:t>
            </a:r>
          </a:p>
        </p:txBody>
      </p:sp>
      <p:sp>
        <p:nvSpPr>
          <p:cNvPr id="66" name="TextBox 65">
            <a:extLst>
              <a:ext uri="{FF2B5EF4-FFF2-40B4-BE49-F238E27FC236}">
                <a16:creationId xmlns:a16="http://schemas.microsoft.com/office/drawing/2014/main" id="{B966BD14-D04B-494C-91A9-135832E6BCC7}"/>
              </a:ext>
            </a:extLst>
          </p:cNvPr>
          <p:cNvSpPr txBox="1"/>
          <p:nvPr/>
        </p:nvSpPr>
        <p:spPr>
          <a:xfrm>
            <a:off x="6441351" y="3339856"/>
            <a:ext cx="341064" cy="138499"/>
          </a:xfrm>
          <a:prstGeom prst="rect">
            <a:avLst/>
          </a:prstGeom>
          <a:noFill/>
        </p:spPr>
        <p:txBody>
          <a:bodyPr wrap="square" lIns="0" tIns="0" rIns="0" bIns="0" rtlCol="0">
            <a:spAutoFit/>
          </a:bodyPr>
          <a:lstStyle/>
          <a:p>
            <a:r>
              <a:rPr lang="en-US" sz="900">
                <a:solidFill>
                  <a:schemeClr val="tx1">
                    <a:lumMod val="50000"/>
                    <a:lumOff val="50000"/>
                  </a:schemeClr>
                </a:solidFill>
                <a:latin typeface="Arial" panose="020B0604020202020204" pitchFamily="34" charset="0"/>
                <a:cs typeface="Arial" panose="020B0604020202020204" pitchFamily="34" charset="0"/>
              </a:rPr>
              <a:t>Time</a:t>
            </a:r>
          </a:p>
        </p:txBody>
      </p:sp>
      <p:pic>
        <p:nvPicPr>
          <p:cNvPr id="6" name="Picture 5" descr="Icon&#10;&#10;Description automatically generated">
            <a:extLst>
              <a:ext uri="{FF2B5EF4-FFF2-40B4-BE49-F238E27FC236}">
                <a16:creationId xmlns:a16="http://schemas.microsoft.com/office/drawing/2014/main" id="{CC7BC5CB-EA34-7A43-A521-0798D904EA3F}"/>
              </a:ext>
            </a:extLst>
          </p:cNvPr>
          <p:cNvPicPr>
            <a:picLocks noChangeAspect="1"/>
          </p:cNvPicPr>
          <p:nvPr/>
        </p:nvPicPr>
        <p:blipFill>
          <a:blip r:embed="rId6"/>
          <a:stretch>
            <a:fillRect/>
          </a:stretch>
        </p:blipFill>
        <p:spPr>
          <a:xfrm>
            <a:off x="3538300" y="3784210"/>
            <a:ext cx="294493" cy="356060"/>
          </a:xfrm>
          <a:prstGeom prst="rect">
            <a:avLst/>
          </a:prstGeom>
        </p:spPr>
      </p:pic>
      <p:pic>
        <p:nvPicPr>
          <p:cNvPr id="67" name="Picture 66" descr="Icon&#10;&#10;Description automatically generated">
            <a:extLst>
              <a:ext uri="{FF2B5EF4-FFF2-40B4-BE49-F238E27FC236}">
                <a16:creationId xmlns:a16="http://schemas.microsoft.com/office/drawing/2014/main" id="{A68E60EC-000E-6D45-B6AE-2340254CAA7D}"/>
              </a:ext>
            </a:extLst>
          </p:cNvPr>
          <p:cNvPicPr>
            <a:picLocks noChangeAspect="1"/>
          </p:cNvPicPr>
          <p:nvPr/>
        </p:nvPicPr>
        <p:blipFill>
          <a:blip r:embed="rId6"/>
          <a:stretch>
            <a:fillRect/>
          </a:stretch>
        </p:blipFill>
        <p:spPr>
          <a:xfrm>
            <a:off x="5001554" y="4409595"/>
            <a:ext cx="294493" cy="356060"/>
          </a:xfrm>
          <a:prstGeom prst="rect">
            <a:avLst/>
          </a:prstGeom>
        </p:spPr>
      </p:pic>
      <p:pic>
        <p:nvPicPr>
          <p:cNvPr id="68" name="Picture 67" descr="Icon&#10;&#10;Description automatically generated">
            <a:extLst>
              <a:ext uri="{FF2B5EF4-FFF2-40B4-BE49-F238E27FC236}">
                <a16:creationId xmlns:a16="http://schemas.microsoft.com/office/drawing/2014/main" id="{C802F9B4-1CE6-8043-9F45-BAC5249A36C4}"/>
              </a:ext>
            </a:extLst>
          </p:cNvPr>
          <p:cNvPicPr>
            <a:picLocks noChangeAspect="1"/>
          </p:cNvPicPr>
          <p:nvPr/>
        </p:nvPicPr>
        <p:blipFill>
          <a:blip r:embed="rId6"/>
          <a:stretch>
            <a:fillRect/>
          </a:stretch>
        </p:blipFill>
        <p:spPr>
          <a:xfrm>
            <a:off x="6464637" y="4379643"/>
            <a:ext cx="294493" cy="356060"/>
          </a:xfrm>
          <a:prstGeom prst="rect">
            <a:avLst/>
          </a:prstGeom>
        </p:spPr>
      </p:pic>
      <p:pic>
        <p:nvPicPr>
          <p:cNvPr id="69" name="Picture 68" descr="Icon&#10;&#10;Description automatically generated">
            <a:extLst>
              <a:ext uri="{FF2B5EF4-FFF2-40B4-BE49-F238E27FC236}">
                <a16:creationId xmlns:a16="http://schemas.microsoft.com/office/drawing/2014/main" id="{CE6B887B-8E5E-F544-B614-888CDF80D5FE}"/>
              </a:ext>
            </a:extLst>
          </p:cNvPr>
          <p:cNvPicPr>
            <a:picLocks noChangeAspect="1"/>
          </p:cNvPicPr>
          <p:nvPr/>
        </p:nvPicPr>
        <p:blipFill>
          <a:blip r:embed="rId6"/>
          <a:stretch>
            <a:fillRect/>
          </a:stretch>
        </p:blipFill>
        <p:spPr>
          <a:xfrm>
            <a:off x="7922665" y="5542869"/>
            <a:ext cx="294493" cy="356060"/>
          </a:xfrm>
          <a:prstGeom prst="rect">
            <a:avLst/>
          </a:prstGeom>
        </p:spPr>
      </p:pic>
    </p:spTree>
    <p:extLst>
      <p:ext uri="{BB962C8B-B14F-4D97-AF65-F5344CB8AC3E}">
        <p14:creationId xmlns:p14="http://schemas.microsoft.com/office/powerpoint/2010/main" val="35577775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4" fill="hold" nodeType="withEffect">
                                  <p:stCondLst>
                                    <p:cond delay="0"/>
                                  </p:stCondLst>
                                  <p:childTnLst>
                                    <p:set>
                                      <p:cBhvr>
                                        <p:cTn id="6" dur="1" fill="hold">
                                          <p:stCondLst>
                                            <p:cond delay="0"/>
                                          </p:stCondLst>
                                        </p:cTn>
                                        <p:tgtEl>
                                          <p:spTgt spid="28"/>
                                        </p:tgtEl>
                                        <p:attrNameLst>
                                          <p:attrName>style.visibility</p:attrName>
                                        </p:attrNameLst>
                                      </p:cBhvr>
                                      <p:to>
                                        <p:strVal val="visible"/>
                                      </p:to>
                                    </p:set>
                                    <p:anim calcmode="lin" valueType="num">
                                      <p:cBhvr additive="base">
                                        <p:cTn id="7" dur="1000"/>
                                        <p:tgtEl>
                                          <p:spTgt spid="28"/>
                                        </p:tgtEl>
                                        <p:attrNameLst>
                                          <p:attrName>ppt_y</p:attrName>
                                        </p:attrNameLst>
                                      </p:cBhvr>
                                      <p:tavLst>
                                        <p:tav tm="0">
                                          <p:val>
                                            <p:strVal val="#ppt_y+#ppt_h*1.125000"/>
                                          </p:val>
                                        </p:tav>
                                        <p:tav tm="100000">
                                          <p:val>
                                            <p:strVal val="#ppt_y"/>
                                          </p:val>
                                        </p:tav>
                                      </p:tavLst>
                                    </p:anim>
                                    <p:animEffect transition="in" filter="wipe(up)">
                                      <p:cBhvr>
                                        <p:cTn id="8" dur="1000"/>
                                        <p:tgtEl>
                                          <p:spTgt spid="28"/>
                                        </p:tgtEl>
                                      </p:cBhvr>
                                    </p:animEffect>
                                  </p:childTnLst>
                                </p:cTn>
                              </p:par>
                              <p:par>
                                <p:cTn id="9" presetID="10" presetClass="entr" presetSubtype="0" fill="hold" grpId="0" nodeType="withEffect">
                                  <p:stCondLst>
                                    <p:cond delay="0"/>
                                  </p:stCondLst>
                                  <p:childTnLst>
                                    <p:set>
                                      <p:cBhvr>
                                        <p:cTn id="10" dur="1" fill="hold">
                                          <p:stCondLst>
                                            <p:cond delay="0"/>
                                          </p:stCondLst>
                                        </p:cTn>
                                        <p:tgtEl>
                                          <p:spTgt spid="35"/>
                                        </p:tgtEl>
                                        <p:attrNameLst>
                                          <p:attrName>style.visibility</p:attrName>
                                        </p:attrNameLst>
                                      </p:cBhvr>
                                      <p:to>
                                        <p:strVal val="visible"/>
                                      </p:to>
                                    </p:set>
                                    <p:animEffect transition="in" filter="fade">
                                      <p:cBhvr>
                                        <p:cTn id="11" dur="1000"/>
                                        <p:tgtEl>
                                          <p:spTgt spid="35"/>
                                        </p:tgtEl>
                                      </p:cBhvr>
                                    </p:animEffect>
                                  </p:childTnLst>
                                </p:cTn>
                              </p:par>
                              <p:par>
                                <p:cTn id="12" presetID="2" presetClass="entr" presetSubtype="8" fill="hold" grpId="0" nodeType="withEffect">
                                  <p:stCondLst>
                                    <p:cond delay="0"/>
                                  </p:stCondLst>
                                  <p:childTnLst>
                                    <p:set>
                                      <p:cBhvr>
                                        <p:cTn id="13" dur="1" fill="hold">
                                          <p:stCondLst>
                                            <p:cond delay="0"/>
                                          </p:stCondLst>
                                        </p:cTn>
                                        <p:tgtEl>
                                          <p:spTgt spid="29">
                                            <p:txEl>
                                              <p:pRg st="0" end="0"/>
                                            </p:txEl>
                                          </p:spTgt>
                                        </p:tgtEl>
                                        <p:attrNameLst>
                                          <p:attrName>style.visibility</p:attrName>
                                        </p:attrNameLst>
                                      </p:cBhvr>
                                      <p:to>
                                        <p:strVal val="visible"/>
                                      </p:to>
                                    </p:set>
                                    <p:anim calcmode="lin" valueType="num">
                                      <p:cBhvr additive="base">
                                        <p:cTn id="14" dur="1000" fill="hold"/>
                                        <p:tgtEl>
                                          <p:spTgt spid="29">
                                            <p:txEl>
                                              <p:pRg st="0" end="0"/>
                                            </p:txEl>
                                          </p:spTgt>
                                        </p:tgtEl>
                                        <p:attrNameLst>
                                          <p:attrName>ppt_x</p:attrName>
                                        </p:attrNameLst>
                                      </p:cBhvr>
                                      <p:tavLst>
                                        <p:tav tm="0">
                                          <p:val>
                                            <p:strVal val="0-#ppt_w/2"/>
                                          </p:val>
                                        </p:tav>
                                        <p:tav tm="100000">
                                          <p:val>
                                            <p:strVal val="#ppt_x"/>
                                          </p:val>
                                        </p:tav>
                                      </p:tavLst>
                                    </p:anim>
                                    <p:anim calcmode="lin" valueType="num">
                                      <p:cBhvr additive="base">
                                        <p:cTn id="15" dur="1000" fill="hold"/>
                                        <p:tgtEl>
                                          <p:spTgt spid="29">
                                            <p:txEl>
                                              <p:pRg st="0" end="0"/>
                                            </p:txEl>
                                          </p:spTgt>
                                        </p:tgtEl>
                                        <p:attrNameLst>
                                          <p:attrName>ppt_y</p:attrName>
                                        </p:attrNameLst>
                                      </p:cBhvr>
                                      <p:tavLst>
                                        <p:tav tm="0">
                                          <p:val>
                                            <p:strVal val="#ppt_y"/>
                                          </p:val>
                                        </p:tav>
                                        <p:tav tm="100000">
                                          <p:val>
                                            <p:strVal val="#ppt_y"/>
                                          </p:val>
                                        </p:tav>
                                      </p:tavLst>
                                    </p:anim>
                                  </p:childTnLst>
                                </p:cTn>
                              </p:par>
                              <p:par>
                                <p:cTn id="16" presetID="2" presetClass="entr" presetSubtype="8" fill="hold" grpId="0" nodeType="withEffect">
                                  <p:stCondLst>
                                    <p:cond delay="250"/>
                                  </p:stCondLst>
                                  <p:childTnLst>
                                    <p:set>
                                      <p:cBhvr>
                                        <p:cTn id="17" dur="1" fill="hold">
                                          <p:stCondLst>
                                            <p:cond delay="0"/>
                                          </p:stCondLst>
                                        </p:cTn>
                                        <p:tgtEl>
                                          <p:spTgt spid="29">
                                            <p:txEl>
                                              <p:pRg st="1" end="1"/>
                                            </p:txEl>
                                          </p:spTgt>
                                        </p:tgtEl>
                                        <p:attrNameLst>
                                          <p:attrName>style.visibility</p:attrName>
                                        </p:attrNameLst>
                                      </p:cBhvr>
                                      <p:to>
                                        <p:strVal val="visible"/>
                                      </p:to>
                                    </p:set>
                                    <p:anim calcmode="lin" valueType="num">
                                      <p:cBhvr additive="base">
                                        <p:cTn id="18" dur="1000" fill="hold"/>
                                        <p:tgtEl>
                                          <p:spTgt spid="29">
                                            <p:txEl>
                                              <p:pRg st="1" end="1"/>
                                            </p:txEl>
                                          </p:spTgt>
                                        </p:tgtEl>
                                        <p:attrNameLst>
                                          <p:attrName>ppt_x</p:attrName>
                                        </p:attrNameLst>
                                      </p:cBhvr>
                                      <p:tavLst>
                                        <p:tav tm="0">
                                          <p:val>
                                            <p:strVal val="0-#ppt_w/2"/>
                                          </p:val>
                                        </p:tav>
                                        <p:tav tm="100000">
                                          <p:val>
                                            <p:strVal val="#ppt_x"/>
                                          </p:val>
                                        </p:tav>
                                      </p:tavLst>
                                    </p:anim>
                                    <p:anim calcmode="lin" valueType="num">
                                      <p:cBhvr additive="base">
                                        <p:cTn id="19" dur="1000" fill="hold"/>
                                        <p:tgtEl>
                                          <p:spTgt spid="29">
                                            <p:txEl>
                                              <p:pRg st="1" end="1"/>
                                            </p:txEl>
                                          </p:spTgt>
                                        </p:tgtEl>
                                        <p:attrNameLst>
                                          <p:attrName>ppt_y</p:attrName>
                                        </p:attrNameLst>
                                      </p:cBhvr>
                                      <p:tavLst>
                                        <p:tav tm="0">
                                          <p:val>
                                            <p:strVal val="#ppt_y"/>
                                          </p:val>
                                        </p:tav>
                                        <p:tav tm="100000">
                                          <p:val>
                                            <p:strVal val="#ppt_y"/>
                                          </p:val>
                                        </p:tav>
                                      </p:tavLst>
                                    </p:anim>
                                  </p:childTnLst>
                                </p:cTn>
                              </p:par>
                              <p:par>
                                <p:cTn id="20" presetID="2" presetClass="entr" presetSubtype="8" fill="hold" grpId="0" nodeType="withEffect">
                                  <p:stCondLst>
                                    <p:cond delay="500"/>
                                  </p:stCondLst>
                                  <p:childTnLst>
                                    <p:set>
                                      <p:cBhvr>
                                        <p:cTn id="21" dur="1" fill="hold">
                                          <p:stCondLst>
                                            <p:cond delay="0"/>
                                          </p:stCondLst>
                                        </p:cTn>
                                        <p:tgtEl>
                                          <p:spTgt spid="29">
                                            <p:txEl>
                                              <p:pRg st="2" end="2"/>
                                            </p:txEl>
                                          </p:spTgt>
                                        </p:tgtEl>
                                        <p:attrNameLst>
                                          <p:attrName>style.visibility</p:attrName>
                                        </p:attrNameLst>
                                      </p:cBhvr>
                                      <p:to>
                                        <p:strVal val="visible"/>
                                      </p:to>
                                    </p:set>
                                    <p:anim calcmode="lin" valueType="num">
                                      <p:cBhvr additive="base">
                                        <p:cTn id="22" dur="1000" fill="hold"/>
                                        <p:tgtEl>
                                          <p:spTgt spid="29">
                                            <p:txEl>
                                              <p:pRg st="2" end="2"/>
                                            </p:txEl>
                                          </p:spTgt>
                                        </p:tgtEl>
                                        <p:attrNameLst>
                                          <p:attrName>ppt_x</p:attrName>
                                        </p:attrNameLst>
                                      </p:cBhvr>
                                      <p:tavLst>
                                        <p:tav tm="0">
                                          <p:val>
                                            <p:strVal val="0-#ppt_w/2"/>
                                          </p:val>
                                        </p:tav>
                                        <p:tav tm="100000">
                                          <p:val>
                                            <p:strVal val="#ppt_x"/>
                                          </p:val>
                                        </p:tav>
                                      </p:tavLst>
                                    </p:anim>
                                    <p:anim calcmode="lin" valueType="num">
                                      <p:cBhvr additive="base">
                                        <p:cTn id="23" dur="1000" fill="hold"/>
                                        <p:tgtEl>
                                          <p:spTgt spid="29">
                                            <p:txEl>
                                              <p:pRg st="2" end="2"/>
                                            </p:txEl>
                                          </p:spTgt>
                                        </p:tgtEl>
                                        <p:attrNameLst>
                                          <p:attrName>ppt_y</p:attrName>
                                        </p:attrNameLst>
                                      </p:cBhvr>
                                      <p:tavLst>
                                        <p:tav tm="0">
                                          <p:val>
                                            <p:strVal val="#ppt_y"/>
                                          </p:val>
                                        </p:tav>
                                        <p:tav tm="100000">
                                          <p:val>
                                            <p:strVal val="#ppt_y"/>
                                          </p:val>
                                        </p:tav>
                                      </p:tavLst>
                                    </p:anim>
                                  </p:childTnLst>
                                </p:cTn>
                              </p:par>
                              <p:par>
                                <p:cTn id="24" presetID="2" presetClass="entr" presetSubtype="8" fill="hold" grpId="0" nodeType="withEffect">
                                  <p:stCondLst>
                                    <p:cond delay="750"/>
                                  </p:stCondLst>
                                  <p:childTnLst>
                                    <p:set>
                                      <p:cBhvr>
                                        <p:cTn id="25" dur="1" fill="hold">
                                          <p:stCondLst>
                                            <p:cond delay="0"/>
                                          </p:stCondLst>
                                        </p:cTn>
                                        <p:tgtEl>
                                          <p:spTgt spid="29">
                                            <p:txEl>
                                              <p:pRg st="3" end="3"/>
                                            </p:txEl>
                                          </p:spTgt>
                                        </p:tgtEl>
                                        <p:attrNameLst>
                                          <p:attrName>style.visibility</p:attrName>
                                        </p:attrNameLst>
                                      </p:cBhvr>
                                      <p:to>
                                        <p:strVal val="visible"/>
                                      </p:to>
                                    </p:set>
                                    <p:anim calcmode="lin" valueType="num">
                                      <p:cBhvr additive="base">
                                        <p:cTn id="26" dur="1000" fill="hold"/>
                                        <p:tgtEl>
                                          <p:spTgt spid="29">
                                            <p:txEl>
                                              <p:pRg st="3" end="3"/>
                                            </p:txEl>
                                          </p:spTgt>
                                        </p:tgtEl>
                                        <p:attrNameLst>
                                          <p:attrName>ppt_x</p:attrName>
                                        </p:attrNameLst>
                                      </p:cBhvr>
                                      <p:tavLst>
                                        <p:tav tm="0">
                                          <p:val>
                                            <p:strVal val="0-#ppt_w/2"/>
                                          </p:val>
                                        </p:tav>
                                        <p:tav tm="100000">
                                          <p:val>
                                            <p:strVal val="#ppt_x"/>
                                          </p:val>
                                        </p:tav>
                                      </p:tavLst>
                                    </p:anim>
                                    <p:anim calcmode="lin" valueType="num">
                                      <p:cBhvr additive="base">
                                        <p:cTn id="27" dur="1000" fill="hold"/>
                                        <p:tgtEl>
                                          <p:spTgt spid="29">
                                            <p:txEl>
                                              <p:pRg st="3" end="3"/>
                                            </p:txEl>
                                          </p:spTgt>
                                        </p:tgtEl>
                                        <p:attrNameLst>
                                          <p:attrName>ppt_y</p:attrName>
                                        </p:attrNameLst>
                                      </p:cBhvr>
                                      <p:tavLst>
                                        <p:tav tm="0">
                                          <p:val>
                                            <p:strVal val="#ppt_y"/>
                                          </p:val>
                                        </p:tav>
                                        <p:tav tm="100000">
                                          <p:val>
                                            <p:strVal val="#ppt_y"/>
                                          </p:val>
                                        </p:tav>
                                      </p:tavLst>
                                    </p:anim>
                                  </p:childTnLst>
                                </p:cTn>
                              </p:par>
                              <p:par>
                                <p:cTn id="28" presetID="2" presetClass="entr" presetSubtype="8" fill="hold" grpId="0" nodeType="withEffect">
                                  <p:stCondLst>
                                    <p:cond delay="0"/>
                                  </p:stCondLst>
                                  <p:childTnLst>
                                    <p:set>
                                      <p:cBhvr>
                                        <p:cTn id="29" dur="1" fill="hold">
                                          <p:stCondLst>
                                            <p:cond delay="0"/>
                                          </p:stCondLst>
                                        </p:cTn>
                                        <p:tgtEl>
                                          <p:spTgt spid="29">
                                            <p:txEl>
                                              <p:pRg st="4" end="4"/>
                                            </p:txEl>
                                          </p:spTgt>
                                        </p:tgtEl>
                                        <p:attrNameLst>
                                          <p:attrName>style.visibility</p:attrName>
                                        </p:attrNameLst>
                                      </p:cBhvr>
                                      <p:to>
                                        <p:strVal val="visible"/>
                                      </p:to>
                                    </p:set>
                                    <p:anim calcmode="lin" valueType="num">
                                      <p:cBhvr additive="base">
                                        <p:cTn id="30" dur="1000" fill="hold"/>
                                        <p:tgtEl>
                                          <p:spTgt spid="29">
                                            <p:txEl>
                                              <p:pRg st="4" end="4"/>
                                            </p:txEl>
                                          </p:spTgt>
                                        </p:tgtEl>
                                        <p:attrNameLst>
                                          <p:attrName>ppt_x</p:attrName>
                                        </p:attrNameLst>
                                      </p:cBhvr>
                                      <p:tavLst>
                                        <p:tav tm="0">
                                          <p:val>
                                            <p:strVal val="0-#ppt_w/2"/>
                                          </p:val>
                                        </p:tav>
                                        <p:tav tm="100000">
                                          <p:val>
                                            <p:strVal val="#ppt_x"/>
                                          </p:val>
                                        </p:tav>
                                      </p:tavLst>
                                    </p:anim>
                                    <p:anim calcmode="lin" valueType="num">
                                      <p:cBhvr additive="base">
                                        <p:cTn id="31" dur="1000" fill="hold"/>
                                        <p:tgtEl>
                                          <p:spTgt spid="29">
                                            <p:txEl>
                                              <p:pRg st="4" end="4"/>
                                            </p:txEl>
                                          </p:spTgt>
                                        </p:tgtEl>
                                        <p:attrNameLst>
                                          <p:attrName>ppt_y</p:attrName>
                                        </p:attrNameLst>
                                      </p:cBhvr>
                                      <p:tavLst>
                                        <p:tav tm="0">
                                          <p:val>
                                            <p:strVal val="#ppt_y"/>
                                          </p:val>
                                        </p:tav>
                                        <p:tav tm="100000">
                                          <p:val>
                                            <p:strVal val="#ppt_y"/>
                                          </p:val>
                                        </p:tav>
                                      </p:tavLst>
                                    </p:anim>
                                  </p:childTnLst>
                                </p:cTn>
                              </p:par>
                              <p:par>
                                <p:cTn id="32" presetID="10" presetClass="entr" presetSubtype="0" fill="hold" grpId="0" nodeType="withEffect">
                                  <p:stCondLst>
                                    <p:cond delay="2000"/>
                                  </p:stCondLst>
                                  <p:childTnLst>
                                    <p:set>
                                      <p:cBhvr>
                                        <p:cTn id="33" dur="1" fill="hold">
                                          <p:stCondLst>
                                            <p:cond delay="0"/>
                                          </p:stCondLst>
                                        </p:cTn>
                                        <p:tgtEl>
                                          <p:spTgt spid="2"/>
                                        </p:tgtEl>
                                        <p:attrNameLst>
                                          <p:attrName>style.visibility</p:attrName>
                                        </p:attrNameLst>
                                      </p:cBhvr>
                                      <p:to>
                                        <p:strVal val="visible"/>
                                      </p:to>
                                    </p:set>
                                    <p:animEffect transition="in" filter="fade">
                                      <p:cBhvr>
                                        <p:cTn id="34" dur="1000"/>
                                        <p:tgtEl>
                                          <p:spTgt spid="2"/>
                                        </p:tgtEl>
                                      </p:cBhvr>
                                    </p:animEffect>
                                  </p:childTnLst>
                                </p:cTn>
                              </p:par>
                              <p:par>
                                <p:cTn id="35" presetID="10" presetClass="entr" presetSubtype="0" fill="hold" grpId="0" nodeType="withEffect">
                                  <p:stCondLst>
                                    <p:cond delay="2000"/>
                                  </p:stCondLst>
                                  <p:childTnLst>
                                    <p:set>
                                      <p:cBhvr>
                                        <p:cTn id="36" dur="1" fill="hold">
                                          <p:stCondLst>
                                            <p:cond delay="0"/>
                                          </p:stCondLst>
                                        </p:cTn>
                                        <p:tgtEl>
                                          <p:spTgt spid="36"/>
                                        </p:tgtEl>
                                        <p:attrNameLst>
                                          <p:attrName>style.visibility</p:attrName>
                                        </p:attrNameLst>
                                      </p:cBhvr>
                                      <p:to>
                                        <p:strVal val="visible"/>
                                      </p:to>
                                    </p:set>
                                    <p:animEffect transition="in" filter="fade">
                                      <p:cBhvr>
                                        <p:cTn id="37" dur="1000"/>
                                        <p:tgtEl>
                                          <p:spTgt spid="36"/>
                                        </p:tgtEl>
                                      </p:cBhvr>
                                    </p:animEffect>
                                  </p:childTnLst>
                                </p:cTn>
                              </p:par>
                              <p:par>
                                <p:cTn id="38" presetID="10" presetClass="entr" presetSubtype="0" fill="hold" grpId="0" nodeType="withEffect">
                                  <p:stCondLst>
                                    <p:cond delay="2000"/>
                                  </p:stCondLst>
                                  <p:childTnLst>
                                    <p:set>
                                      <p:cBhvr>
                                        <p:cTn id="39" dur="1" fill="hold">
                                          <p:stCondLst>
                                            <p:cond delay="0"/>
                                          </p:stCondLst>
                                        </p:cTn>
                                        <p:tgtEl>
                                          <p:spTgt spid="37"/>
                                        </p:tgtEl>
                                        <p:attrNameLst>
                                          <p:attrName>style.visibility</p:attrName>
                                        </p:attrNameLst>
                                      </p:cBhvr>
                                      <p:to>
                                        <p:strVal val="visible"/>
                                      </p:to>
                                    </p:set>
                                    <p:animEffect transition="in" filter="fade">
                                      <p:cBhvr>
                                        <p:cTn id="40" dur="1000"/>
                                        <p:tgtEl>
                                          <p:spTgt spid="37"/>
                                        </p:tgtEl>
                                      </p:cBhvr>
                                    </p:animEffect>
                                  </p:childTnLst>
                                </p:cTn>
                              </p:par>
                              <p:par>
                                <p:cTn id="41" presetID="10" presetClass="entr" presetSubtype="0" fill="hold" grpId="0" nodeType="withEffect">
                                  <p:stCondLst>
                                    <p:cond delay="2000"/>
                                  </p:stCondLst>
                                  <p:childTnLst>
                                    <p:set>
                                      <p:cBhvr>
                                        <p:cTn id="42" dur="1" fill="hold">
                                          <p:stCondLst>
                                            <p:cond delay="0"/>
                                          </p:stCondLst>
                                        </p:cTn>
                                        <p:tgtEl>
                                          <p:spTgt spid="38"/>
                                        </p:tgtEl>
                                        <p:attrNameLst>
                                          <p:attrName>style.visibility</p:attrName>
                                        </p:attrNameLst>
                                      </p:cBhvr>
                                      <p:to>
                                        <p:strVal val="visible"/>
                                      </p:to>
                                    </p:set>
                                    <p:animEffect transition="in" filter="fade">
                                      <p:cBhvr>
                                        <p:cTn id="43" dur="1000"/>
                                        <p:tgtEl>
                                          <p:spTgt spid="38"/>
                                        </p:tgtEl>
                                      </p:cBhvr>
                                    </p:animEffect>
                                  </p:childTnLst>
                                </p:cTn>
                              </p:par>
                              <p:par>
                                <p:cTn id="44" presetID="10" presetClass="entr" presetSubtype="0" fill="hold" grpId="0" nodeType="withEffect">
                                  <p:stCondLst>
                                    <p:cond delay="2000"/>
                                  </p:stCondLst>
                                  <p:childTnLst>
                                    <p:set>
                                      <p:cBhvr>
                                        <p:cTn id="45" dur="1" fill="hold">
                                          <p:stCondLst>
                                            <p:cond delay="0"/>
                                          </p:stCondLst>
                                        </p:cTn>
                                        <p:tgtEl>
                                          <p:spTgt spid="55"/>
                                        </p:tgtEl>
                                        <p:attrNameLst>
                                          <p:attrName>style.visibility</p:attrName>
                                        </p:attrNameLst>
                                      </p:cBhvr>
                                      <p:to>
                                        <p:strVal val="visible"/>
                                      </p:to>
                                    </p:set>
                                    <p:animEffect transition="in" filter="fade">
                                      <p:cBhvr>
                                        <p:cTn id="46" dur="1000"/>
                                        <p:tgtEl>
                                          <p:spTgt spid="55"/>
                                        </p:tgtEl>
                                      </p:cBhvr>
                                    </p:animEffect>
                                  </p:childTnLst>
                                </p:cTn>
                              </p:par>
                              <p:par>
                                <p:cTn id="47" presetID="10" presetClass="entr" presetSubtype="0" fill="hold" grpId="0" nodeType="withEffect">
                                  <p:stCondLst>
                                    <p:cond delay="2000"/>
                                  </p:stCondLst>
                                  <p:childTnLst>
                                    <p:set>
                                      <p:cBhvr>
                                        <p:cTn id="48" dur="1" fill="hold">
                                          <p:stCondLst>
                                            <p:cond delay="0"/>
                                          </p:stCondLst>
                                        </p:cTn>
                                        <p:tgtEl>
                                          <p:spTgt spid="56"/>
                                        </p:tgtEl>
                                        <p:attrNameLst>
                                          <p:attrName>style.visibility</p:attrName>
                                        </p:attrNameLst>
                                      </p:cBhvr>
                                      <p:to>
                                        <p:strVal val="visible"/>
                                      </p:to>
                                    </p:set>
                                    <p:animEffect transition="in" filter="fade">
                                      <p:cBhvr>
                                        <p:cTn id="49" dur="1000"/>
                                        <p:tgtEl>
                                          <p:spTgt spid="56"/>
                                        </p:tgtEl>
                                      </p:cBhvr>
                                    </p:animEffect>
                                  </p:childTnLst>
                                </p:cTn>
                              </p:par>
                              <p:par>
                                <p:cTn id="50" presetID="10" presetClass="entr" presetSubtype="0" fill="hold" grpId="0" nodeType="withEffect">
                                  <p:stCondLst>
                                    <p:cond delay="2000"/>
                                  </p:stCondLst>
                                  <p:childTnLst>
                                    <p:set>
                                      <p:cBhvr>
                                        <p:cTn id="51" dur="1" fill="hold">
                                          <p:stCondLst>
                                            <p:cond delay="0"/>
                                          </p:stCondLst>
                                        </p:cTn>
                                        <p:tgtEl>
                                          <p:spTgt spid="57"/>
                                        </p:tgtEl>
                                        <p:attrNameLst>
                                          <p:attrName>style.visibility</p:attrName>
                                        </p:attrNameLst>
                                      </p:cBhvr>
                                      <p:to>
                                        <p:strVal val="visible"/>
                                      </p:to>
                                    </p:set>
                                    <p:animEffect transition="in" filter="fade">
                                      <p:cBhvr>
                                        <p:cTn id="52" dur="1000"/>
                                        <p:tgtEl>
                                          <p:spTgt spid="57"/>
                                        </p:tgtEl>
                                      </p:cBhvr>
                                    </p:animEffect>
                                  </p:childTnLst>
                                </p:cTn>
                              </p:par>
                              <p:par>
                                <p:cTn id="53" presetID="10" presetClass="entr" presetSubtype="0" fill="hold" grpId="0" nodeType="withEffect">
                                  <p:stCondLst>
                                    <p:cond delay="2000"/>
                                  </p:stCondLst>
                                  <p:childTnLst>
                                    <p:set>
                                      <p:cBhvr>
                                        <p:cTn id="54" dur="1" fill="hold">
                                          <p:stCondLst>
                                            <p:cond delay="0"/>
                                          </p:stCondLst>
                                        </p:cTn>
                                        <p:tgtEl>
                                          <p:spTgt spid="58"/>
                                        </p:tgtEl>
                                        <p:attrNameLst>
                                          <p:attrName>style.visibility</p:attrName>
                                        </p:attrNameLst>
                                      </p:cBhvr>
                                      <p:to>
                                        <p:strVal val="visible"/>
                                      </p:to>
                                    </p:set>
                                    <p:animEffect transition="in" filter="fade">
                                      <p:cBhvr>
                                        <p:cTn id="55" dur="1000"/>
                                        <p:tgtEl>
                                          <p:spTgt spid="58"/>
                                        </p:tgtEl>
                                      </p:cBhvr>
                                    </p:animEffect>
                                  </p:childTnLst>
                                </p:cTn>
                              </p:par>
                              <p:par>
                                <p:cTn id="56" presetID="10" presetClass="entr" presetSubtype="0" fill="hold" grpId="0" nodeType="withEffect">
                                  <p:stCondLst>
                                    <p:cond delay="2000"/>
                                  </p:stCondLst>
                                  <p:childTnLst>
                                    <p:set>
                                      <p:cBhvr>
                                        <p:cTn id="57" dur="1" fill="hold">
                                          <p:stCondLst>
                                            <p:cond delay="0"/>
                                          </p:stCondLst>
                                        </p:cTn>
                                        <p:tgtEl>
                                          <p:spTgt spid="61"/>
                                        </p:tgtEl>
                                        <p:attrNameLst>
                                          <p:attrName>style.visibility</p:attrName>
                                        </p:attrNameLst>
                                      </p:cBhvr>
                                      <p:to>
                                        <p:strVal val="visible"/>
                                      </p:to>
                                    </p:set>
                                    <p:animEffect transition="in" filter="fade">
                                      <p:cBhvr>
                                        <p:cTn id="58" dur="1000"/>
                                        <p:tgtEl>
                                          <p:spTgt spid="61"/>
                                        </p:tgtEl>
                                      </p:cBhvr>
                                    </p:animEffect>
                                  </p:childTnLst>
                                </p:cTn>
                              </p:par>
                              <p:par>
                                <p:cTn id="59" presetID="10" presetClass="entr" presetSubtype="0" fill="hold" grpId="0" nodeType="withEffect">
                                  <p:stCondLst>
                                    <p:cond delay="2000"/>
                                  </p:stCondLst>
                                  <p:childTnLst>
                                    <p:set>
                                      <p:cBhvr>
                                        <p:cTn id="60" dur="1" fill="hold">
                                          <p:stCondLst>
                                            <p:cond delay="0"/>
                                          </p:stCondLst>
                                        </p:cTn>
                                        <p:tgtEl>
                                          <p:spTgt spid="60"/>
                                        </p:tgtEl>
                                        <p:attrNameLst>
                                          <p:attrName>style.visibility</p:attrName>
                                        </p:attrNameLst>
                                      </p:cBhvr>
                                      <p:to>
                                        <p:strVal val="visible"/>
                                      </p:to>
                                    </p:set>
                                    <p:animEffect transition="in" filter="fade">
                                      <p:cBhvr>
                                        <p:cTn id="61" dur="1000"/>
                                        <p:tgtEl>
                                          <p:spTgt spid="60"/>
                                        </p:tgtEl>
                                      </p:cBhvr>
                                    </p:animEffect>
                                  </p:childTnLst>
                                </p:cTn>
                              </p:par>
                              <p:par>
                                <p:cTn id="62" presetID="10" presetClass="entr" presetSubtype="0" fill="hold" grpId="0" nodeType="withEffect">
                                  <p:stCondLst>
                                    <p:cond delay="2000"/>
                                  </p:stCondLst>
                                  <p:childTnLst>
                                    <p:set>
                                      <p:cBhvr>
                                        <p:cTn id="63" dur="1" fill="hold">
                                          <p:stCondLst>
                                            <p:cond delay="0"/>
                                          </p:stCondLst>
                                        </p:cTn>
                                        <p:tgtEl>
                                          <p:spTgt spid="59"/>
                                        </p:tgtEl>
                                        <p:attrNameLst>
                                          <p:attrName>style.visibility</p:attrName>
                                        </p:attrNameLst>
                                      </p:cBhvr>
                                      <p:to>
                                        <p:strVal val="visible"/>
                                      </p:to>
                                    </p:set>
                                    <p:animEffect transition="in" filter="fade">
                                      <p:cBhvr>
                                        <p:cTn id="64" dur="1000"/>
                                        <p:tgtEl>
                                          <p:spTgt spid="59"/>
                                        </p:tgtEl>
                                      </p:cBhvr>
                                    </p:animEffect>
                                  </p:childTnLst>
                                </p:cTn>
                              </p:par>
                              <p:par>
                                <p:cTn id="65" presetID="10" presetClass="entr" presetSubtype="0" fill="hold" grpId="0" nodeType="withEffect">
                                  <p:stCondLst>
                                    <p:cond delay="2000"/>
                                  </p:stCondLst>
                                  <p:childTnLst>
                                    <p:set>
                                      <p:cBhvr>
                                        <p:cTn id="66" dur="1" fill="hold">
                                          <p:stCondLst>
                                            <p:cond delay="0"/>
                                          </p:stCondLst>
                                        </p:cTn>
                                        <p:tgtEl>
                                          <p:spTgt spid="4"/>
                                        </p:tgtEl>
                                        <p:attrNameLst>
                                          <p:attrName>style.visibility</p:attrName>
                                        </p:attrNameLst>
                                      </p:cBhvr>
                                      <p:to>
                                        <p:strVal val="visible"/>
                                      </p:to>
                                    </p:set>
                                    <p:animEffect transition="in" filter="fade">
                                      <p:cBhvr>
                                        <p:cTn id="67" dur="1000"/>
                                        <p:tgtEl>
                                          <p:spTgt spid="4"/>
                                        </p:tgtEl>
                                      </p:cBhvr>
                                    </p:animEffect>
                                  </p:childTnLst>
                                </p:cTn>
                              </p:par>
                              <p:par>
                                <p:cTn id="68" presetID="10" presetClass="entr" presetSubtype="0" fill="hold" grpId="0" nodeType="withEffect">
                                  <p:stCondLst>
                                    <p:cond delay="2000"/>
                                  </p:stCondLst>
                                  <p:childTnLst>
                                    <p:set>
                                      <p:cBhvr>
                                        <p:cTn id="69" dur="1" fill="hold">
                                          <p:stCondLst>
                                            <p:cond delay="0"/>
                                          </p:stCondLst>
                                        </p:cTn>
                                        <p:tgtEl>
                                          <p:spTgt spid="62"/>
                                        </p:tgtEl>
                                        <p:attrNameLst>
                                          <p:attrName>style.visibility</p:attrName>
                                        </p:attrNameLst>
                                      </p:cBhvr>
                                      <p:to>
                                        <p:strVal val="visible"/>
                                      </p:to>
                                    </p:set>
                                    <p:animEffect transition="in" filter="fade">
                                      <p:cBhvr>
                                        <p:cTn id="70" dur="1000"/>
                                        <p:tgtEl>
                                          <p:spTgt spid="62"/>
                                        </p:tgtEl>
                                      </p:cBhvr>
                                    </p:animEffect>
                                  </p:childTnLst>
                                </p:cTn>
                              </p:par>
                              <p:par>
                                <p:cTn id="71" presetID="10" presetClass="entr" presetSubtype="0" fill="hold" grpId="0" nodeType="withEffect">
                                  <p:stCondLst>
                                    <p:cond delay="2000"/>
                                  </p:stCondLst>
                                  <p:childTnLst>
                                    <p:set>
                                      <p:cBhvr>
                                        <p:cTn id="72" dur="1" fill="hold">
                                          <p:stCondLst>
                                            <p:cond delay="0"/>
                                          </p:stCondLst>
                                        </p:cTn>
                                        <p:tgtEl>
                                          <p:spTgt spid="63"/>
                                        </p:tgtEl>
                                        <p:attrNameLst>
                                          <p:attrName>style.visibility</p:attrName>
                                        </p:attrNameLst>
                                      </p:cBhvr>
                                      <p:to>
                                        <p:strVal val="visible"/>
                                      </p:to>
                                    </p:set>
                                    <p:animEffect transition="in" filter="fade">
                                      <p:cBhvr>
                                        <p:cTn id="73" dur="1000"/>
                                        <p:tgtEl>
                                          <p:spTgt spid="63"/>
                                        </p:tgtEl>
                                      </p:cBhvr>
                                    </p:animEffect>
                                  </p:childTnLst>
                                </p:cTn>
                              </p:par>
                              <p:par>
                                <p:cTn id="74" presetID="10" presetClass="entr" presetSubtype="0" fill="hold" grpId="0" nodeType="withEffect">
                                  <p:stCondLst>
                                    <p:cond delay="2000"/>
                                  </p:stCondLst>
                                  <p:childTnLst>
                                    <p:set>
                                      <p:cBhvr>
                                        <p:cTn id="75" dur="1" fill="hold">
                                          <p:stCondLst>
                                            <p:cond delay="0"/>
                                          </p:stCondLst>
                                        </p:cTn>
                                        <p:tgtEl>
                                          <p:spTgt spid="66"/>
                                        </p:tgtEl>
                                        <p:attrNameLst>
                                          <p:attrName>style.visibility</p:attrName>
                                        </p:attrNameLst>
                                      </p:cBhvr>
                                      <p:to>
                                        <p:strVal val="visible"/>
                                      </p:to>
                                    </p:set>
                                    <p:animEffect transition="in" filter="fade">
                                      <p:cBhvr>
                                        <p:cTn id="76" dur="1000"/>
                                        <p:tgtEl>
                                          <p:spTgt spid="66"/>
                                        </p:tgtEl>
                                      </p:cBhvr>
                                    </p:animEffect>
                                  </p:childTnLst>
                                </p:cTn>
                              </p:par>
                              <p:par>
                                <p:cTn id="77" presetID="10" presetClass="entr" presetSubtype="0" fill="hold" grpId="0" nodeType="withEffect">
                                  <p:stCondLst>
                                    <p:cond delay="2000"/>
                                  </p:stCondLst>
                                  <p:childTnLst>
                                    <p:set>
                                      <p:cBhvr>
                                        <p:cTn id="78" dur="1" fill="hold">
                                          <p:stCondLst>
                                            <p:cond delay="0"/>
                                          </p:stCondLst>
                                        </p:cTn>
                                        <p:tgtEl>
                                          <p:spTgt spid="65"/>
                                        </p:tgtEl>
                                        <p:attrNameLst>
                                          <p:attrName>style.visibility</p:attrName>
                                        </p:attrNameLst>
                                      </p:cBhvr>
                                      <p:to>
                                        <p:strVal val="visible"/>
                                      </p:to>
                                    </p:set>
                                    <p:animEffect transition="in" filter="fade">
                                      <p:cBhvr>
                                        <p:cTn id="79" dur="1000"/>
                                        <p:tgtEl>
                                          <p:spTgt spid="65"/>
                                        </p:tgtEl>
                                      </p:cBhvr>
                                    </p:animEffect>
                                  </p:childTnLst>
                                </p:cTn>
                              </p:par>
                              <p:par>
                                <p:cTn id="80" presetID="55" presetClass="entr" presetSubtype="0" fill="hold" grpId="0" nodeType="withEffect">
                                  <p:stCondLst>
                                    <p:cond delay="2000"/>
                                  </p:stCondLst>
                                  <p:childTnLst>
                                    <p:set>
                                      <p:cBhvr>
                                        <p:cTn id="81" dur="1" fill="hold">
                                          <p:stCondLst>
                                            <p:cond delay="0"/>
                                          </p:stCondLst>
                                        </p:cTn>
                                        <p:tgtEl>
                                          <p:spTgt spid="45"/>
                                        </p:tgtEl>
                                        <p:attrNameLst>
                                          <p:attrName>style.visibility</p:attrName>
                                        </p:attrNameLst>
                                      </p:cBhvr>
                                      <p:to>
                                        <p:strVal val="visible"/>
                                      </p:to>
                                    </p:set>
                                    <p:anim calcmode="lin" valueType="num">
                                      <p:cBhvr>
                                        <p:cTn id="82" dur="1000" fill="hold"/>
                                        <p:tgtEl>
                                          <p:spTgt spid="45"/>
                                        </p:tgtEl>
                                        <p:attrNameLst>
                                          <p:attrName>ppt_w</p:attrName>
                                        </p:attrNameLst>
                                      </p:cBhvr>
                                      <p:tavLst>
                                        <p:tav tm="0">
                                          <p:val>
                                            <p:strVal val="#ppt_w*0.70"/>
                                          </p:val>
                                        </p:tav>
                                        <p:tav tm="100000">
                                          <p:val>
                                            <p:strVal val="#ppt_w"/>
                                          </p:val>
                                        </p:tav>
                                      </p:tavLst>
                                    </p:anim>
                                    <p:anim calcmode="lin" valueType="num">
                                      <p:cBhvr>
                                        <p:cTn id="83" dur="1000" fill="hold"/>
                                        <p:tgtEl>
                                          <p:spTgt spid="45"/>
                                        </p:tgtEl>
                                        <p:attrNameLst>
                                          <p:attrName>ppt_h</p:attrName>
                                        </p:attrNameLst>
                                      </p:cBhvr>
                                      <p:tavLst>
                                        <p:tav tm="0">
                                          <p:val>
                                            <p:strVal val="#ppt_h"/>
                                          </p:val>
                                        </p:tav>
                                        <p:tav tm="100000">
                                          <p:val>
                                            <p:strVal val="#ppt_h"/>
                                          </p:val>
                                        </p:tav>
                                      </p:tavLst>
                                    </p:anim>
                                    <p:animEffect transition="in" filter="fade">
                                      <p:cBhvr>
                                        <p:cTn id="84" dur="1000"/>
                                        <p:tgtEl>
                                          <p:spTgt spid="45"/>
                                        </p:tgtEl>
                                      </p:cBhvr>
                                    </p:animEffect>
                                  </p:childTnLst>
                                </p:cTn>
                              </p:par>
                              <p:par>
                                <p:cTn id="85" presetID="55" presetClass="entr" presetSubtype="0" fill="hold" grpId="0" nodeType="withEffect">
                                  <p:stCondLst>
                                    <p:cond delay="2000"/>
                                  </p:stCondLst>
                                  <p:childTnLst>
                                    <p:set>
                                      <p:cBhvr>
                                        <p:cTn id="86" dur="1" fill="hold">
                                          <p:stCondLst>
                                            <p:cond delay="0"/>
                                          </p:stCondLst>
                                        </p:cTn>
                                        <p:tgtEl>
                                          <p:spTgt spid="48"/>
                                        </p:tgtEl>
                                        <p:attrNameLst>
                                          <p:attrName>style.visibility</p:attrName>
                                        </p:attrNameLst>
                                      </p:cBhvr>
                                      <p:to>
                                        <p:strVal val="visible"/>
                                      </p:to>
                                    </p:set>
                                    <p:anim calcmode="lin" valueType="num">
                                      <p:cBhvr>
                                        <p:cTn id="87" dur="1000" fill="hold"/>
                                        <p:tgtEl>
                                          <p:spTgt spid="48"/>
                                        </p:tgtEl>
                                        <p:attrNameLst>
                                          <p:attrName>ppt_w</p:attrName>
                                        </p:attrNameLst>
                                      </p:cBhvr>
                                      <p:tavLst>
                                        <p:tav tm="0">
                                          <p:val>
                                            <p:strVal val="#ppt_w*0.70"/>
                                          </p:val>
                                        </p:tav>
                                        <p:tav tm="100000">
                                          <p:val>
                                            <p:strVal val="#ppt_w"/>
                                          </p:val>
                                        </p:tav>
                                      </p:tavLst>
                                    </p:anim>
                                    <p:anim calcmode="lin" valueType="num">
                                      <p:cBhvr>
                                        <p:cTn id="88" dur="1000" fill="hold"/>
                                        <p:tgtEl>
                                          <p:spTgt spid="48"/>
                                        </p:tgtEl>
                                        <p:attrNameLst>
                                          <p:attrName>ppt_h</p:attrName>
                                        </p:attrNameLst>
                                      </p:cBhvr>
                                      <p:tavLst>
                                        <p:tav tm="0">
                                          <p:val>
                                            <p:strVal val="#ppt_h"/>
                                          </p:val>
                                        </p:tav>
                                        <p:tav tm="100000">
                                          <p:val>
                                            <p:strVal val="#ppt_h"/>
                                          </p:val>
                                        </p:tav>
                                      </p:tavLst>
                                    </p:anim>
                                    <p:animEffect transition="in" filter="fade">
                                      <p:cBhvr>
                                        <p:cTn id="89" dur="1000"/>
                                        <p:tgtEl>
                                          <p:spTgt spid="48"/>
                                        </p:tgtEl>
                                      </p:cBhvr>
                                    </p:animEffect>
                                  </p:childTnLst>
                                </p:cTn>
                              </p:par>
                              <p:par>
                                <p:cTn id="90" presetID="55" presetClass="entr" presetSubtype="0" fill="hold" grpId="0" nodeType="withEffect">
                                  <p:stCondLst>
                                    <p:cond delay="2000"/>
                                  </p:stCondLst>
                                  <p:childTnLst>
                                    <p:set>
                                      <p:cBhvr>
                                        <p:cTn id="91" dur="1" fill="hold">
                                          <p:stCondLst>
                                            <p:cond delay="0"/>
                                          </p:stCondLst>
                                        </p:cTn>
                                        <p:tgtEl>
                                          <p:spTgt spid="50"/>
                                        </p:tgtEl>
                                        <p:attrNameLst>
                                          <p:attrName>style.visibility</p:attrName>
                                        </p:attrNameLst>
                                      </p:cBhvr>
                                      <p:to>
                                        <p:strVal val="visible"/>
                                      </p:to>
                                    </p:set>
                                    <p:anim calcmode="lin" valueType="num">
                                      <p:cBhvr>
                                        <p:cTn id="92" dur="1000" fill="hold"/>
                                        <p:tgtEl>
                                          <p:spTgt spid="50"/>
                                        </p:tgtEl>
                                        <p:attrNameLst>
                                          <p:attrName>ppt_w</p:attrName>
                                        </p:attrNameLst>
                                      </p:cBhvr>
                                      <p:tavLst>
                                        <p:tav tm="0">
                                          <p:val>
                                            <p:strVal val="#ppt_w*0.70"/>
                                          </p:val>
                                        </p:tav>
                                        <p:tav tm="100000">
                                          <p:val>
                                            <p:strVal val="#ppt_w"/>
                                          </p:val>
                                        </p:tav>
                                      </p:tavLst>
                                    </p:anim>
                                    <p:anim calcmode="lin" valueType="num">
                                      <p:cBhvr>
                                        <p:cTn id="93" dur="1000" fill="hold"/>
                                        <p:tgtEl>
                                          <p:spTgt spid="50"/>
                                        </p:tgtEl>
                                        <p:attrNameLst>
                                          <p:attrName>ppt_h</p:attrName>
                                        </p:attrNameLst>
                                      </p:cBhvr>
                                      <p:tavLst>
                                        <p:tav tm="0">
                                          <p:val>
                                            <p:strVal val="#ppt_h"/>
                                          </p:val>
                                        </p:tav>
                                        <p:tav tm="100000">
                                          <p:val>
                                            <p:strVal val="#ppt_h"/>
                                          </p:val>
                                        </p:tav>
                                      </p:tavLst>
                                    </p:anim>
                                    <p:animEffect transition="in" filter="fade">
                                      <p:cBhvr>
                                        <p:cTn id="94" dur="1000"/>
                                        <p:tgtEl>
                                          <p:spTgt spid="50"/>
                                        </p:tgtEl>
                                      </p:cBhvr>
                                    </p:animEffect>
                                  </p:childTnLst>
                                </p:cTn>
                              </p:par>
                              <p:par>
                                <p:cTn id="95" presetID="55" presetClass="entr" presetSubtype="0" fill="hold" grpId="0" nodeType="withEffect">
                                  <p:stCondLst>
                                    <p:cond delay="2000"/>
                                  </p:stCondLst>
                                  <p:childTnLst>
                                    <p:set>
                                      <p:cBhvr>
                                        <p:cTn id="96" dur="1" fill="hold">
                                          <p:stCondLst>
                                            <p:cond delay="0"/>
                                          </p:stCondLst>
                                        </p:cTn>
                                        <p:tgtEl>
                                          <p:spTgt spid="54"/>
                                        </p:tgtEl>
                                        <p:attrNameLst>
                                          <p:attrName>style.visibility</p:attrName>
                                        </p:attrNameLst>
                                      </p:cBhvr>
                                      <p:to>
                                        <p:strVal val="visible"/>
                                      </p:to>
                                    </p:set>
                                    <p:anim calcmode="lin" valueType="num">
                                      <p:cBhvr>
                                        <p:cTn id="97" dur="1000" fill="hold"/>
                                        <p:tgtEl>
                                          <p:spTgt spid="54"/>
                                        </p:tgtEl>
                                        <p:attrNameLst>
                                          <p:attrName>ppt_w</p:attrName>
                                        </p:attrNameLst>
                                      </p:cBhvr>
                                      <p:tavLst>
                                        <p:tav tm="0">
                                          <p:val>
                                            <p:strVal val="#ppt_w*0.70"/>
                                          </p:val>
                                        </p:tav>
                                        <p:tav tm="100000">
                                          <p:val>
                                            <p:strVal val="#ppt_w"/>
                                          </p:val>
                                        </p:tav>
                                      </p:tavLst>
                                    </p:anim>
                                    <p:anim calcmode="lin" valueType="num">
                                      <p:cBhvr>
                                        <p:cTn id="98" dur="1000" fill="hold"/>
                                        <p:tgtEl>
                                          <p:spTgt spid="54"/>
                                        </p:tgtEl>
                                        <p:attrNameLst>
                                          <p:attrName>ppt_h</p:attrName>
                                        </p:attrNameLst>
                                      </p:cBhvr>
                                      <p:tavLst>
                                        <p:tav tm="0">
                                          <p:val>
                                            <p:strVal val="#ppt_h"/>
                                          </p:val>
                                        </p:tav>
                                        <p:tav tm="100000">
                                          <p:val>
                                            <p:strVal val="#ppt_h"/>
                                          </p:val>
                                        </p:tav>
                                      </p:tavLst>
                                    </p:anim>
                                    <p:animEffect transition="in" filter="fade">
                                      <p:cBhvr>
                                        <p:cTn id="99" dur="1000"/>
                                        <p:tgtEl>
                                          <p:spTgt spid="54"/>
                                        </p:tgtEl>
                                      </p:cBhvr>
                                    </p:animEffect>
                                  </p:childTnLst>
                                </p:cTn>
                              </p:par>
                              <p:par>
                                <p:cTn id="100" presetID="55" presetClass="entr" presetSubtype="0" fill="hold" grpId="0" nodeType="withEffect">
                                  <p:stCondLst>
                                    <p:cond delay="2000"/>
                                  </p:stCondLst>
                                  <p:childTnLst>
                                    <p:set>
                                      <p:cBhvr>
                                        <p:cTn id="101" dur="1" fill="hold">
                                          <p:stCondLst>
                                            <p:cond delay="0"/>
                                          </p:stCondLst>
                                        </p:cTn>
                                        <p:tgtEl>
                                          <p:spTgt spid="51"/>
                                        </p:tgtEl>
                                        <p:attrNameLst>
                                          <p:attrName>style.visibility</p:attrName>
                                        </p:attrNameLst>
                                      </p:cBhvr>
                                      <p:to>
                                        <p:strVal val="visible"/>
                                      </p:to>
                                    </p:set>
                                    <p:anim calcmode="lin" valueType="num">
                                      <p:cBhvr>
                                        <p:cTn id="102" dur="1000" fill="hold"/>
                                        <p:tgtEl>
                                          <p:spTgt spid="51"/>
                                        </p:tgtEl>
                                        <p:attrNameLst>
                                          <p:attrName>ppt_w</p:attrName>
                                        </p:attrNameLst>
                                      </p:cBhvr>
                                      <p:tavLst>
                                        <p:tav tm="0">
                                          <p:val>
                                            <p:strVal val="#ppt_w*0.70"/>
                                          </p:val>
                                        </p:tav>
                                        <p:tav tm="100000">
                                          <p:val>
                                            <p:strVal val="#ppt_w"/>
                                          </p:val>
                                        </p:tav>
                                      </p:tavLst>
                                    </p:anim>
                                    <p:anim calcmode="lin" valueType="num">
                                      <p:cBhvr>
                                        <p:cTn id="103" dur="1000" fill="hold"/>
                                        <p:tgtEl>
                                          <p:spTgt spid="51"/>
                                        </p:tgtEl>
                                        <p:attrNameLst>
                                          <p:attrName>ppt_h</p:attrName>
                                        </p:attrNameLst>
                                      </p:cBhvr>
                                      <p:tavLst>
                                        <p:tav tm="0">
                                          <p:val>
                                            <p:strVal val="#ppt_h"/>
                                          </p:val>
                                        </p:tav>
                                        <p:tav tm="100000">
                                          <p:val>
                                            <p:strVal val="#ppt_h"/>
                                          </p:val>
                                        </p:tav>
                                      </p:tavLst>
                                    </p:anim>
                                    <p:animEffect transition="in" filter="fade">
                                      <p:cBhvr>
                                        <p:cTn id="104" dur="1000"/>
                                        <p:tgtEl>
                                          <p:spTgt spid="51"/>
                                        </p:tgtEl>
                                      </p:cBhvr>
                                    </p:animEffect>
                                  </p:childTnLst>
                                </p:cTn>
                              </p:par>
                              <p:par>
                                <p:cTn id="105" presetID="55" presetClass="entr" presetSubtype="0" fill="hold" grpId="0" nodeType="withEffect">
                                  <p:stCondLst>
                                    <p:cond delay="2000"/>
                                  </p:stCondLst>
                                  <p:childTnLst>
                                    <p:set>
                                      <p:cBhvr>
                                        <p:cTn id="106" dur="1" fill="hold">
                                          <p:stCondLst>
                                            <p:cond delay="0"/>
                                          </p:stCondLst>
                                        </p:cTn>
                                        <p:tgtEl>
                                          <p:spTgt spid="42"/>
                                        </p:tgtEl>
                                        <p:attrNameLst>
                                          <p:attrName>style.visibility</p:attrName>
                                        </p:attrNameLst>
                                      </p:cBhvr>
                                      <p:to>
                                        <p:strVal val="visible"/>
                                      </p:to>
                                    </p:set>
                                    <p:anim calcmode="lin" valueType="num">
                                      <p:cBhvr>
                                        <p:cTn id="107" dur="1000" fill="hold"/>
                                        <p:tgtEl>
                                          <p:spTgt spid="42"/>
                                        </p:tgtEl>
                                        <p:attrNameLst>
                                          <p:attrName>ppt_w</p:attrName>
                                        </p:attrNameLst>
                                      </p:cBhvr>
                                      <p:tavLst>
                                        <p:tav tm="0">
                                          <p:val>
                                            <p:strVal val="#ppt_w*0.70"/>
                                          </p:val>
                                        </p:tav>
                                        <p:tav tm="100000">
                                          <p:val>
                                            <p:strVal val="#ppt_w"/>
                                          </p:val>
                                        </p:tav>
                                      </p:tavLst>
                                    </p:anim>
                                    <p:anim calcmode="lin" valueType="num">
                                      <p:cBhvr>
                                        <p:cTn id="108" dur="1000" fill="hold"/>
                                        <p:tgtEl>
                                          <p:spTgt spid="42"/>
                                        </p:tgtEl>
                                        <p:attrNameLst>
                                          <p:attrName>ppt_h</p:attrName>
                                        </p:attrNameLst>
                                      </p:cBhvr>
                                      <p:tavLst>
                                        <p:tav tm="0">
                                          <p:val>
                                            <p:strVal val="#ppt_h"/>
                                          </p:val>
                                        </p:tav>
                                        <p:tav tm="100000">
                                          <p:val>
                                            <p:strVal val="#ppt_h"/>
                                          </p:val>
                                        </p:tav>
                                      </p:tavLst>
                                    </p:anim>
                                    <p:animEffect transition="in" filter="fade">
                                      <p:cBhvr>
                                        <p:cTn id="109" dur="1000"/>
                                        <p:tgtEl>
                                          <p:spTgt spid="42"/>
                                        </p:tgtEl>
                                      </p:cBhvr>
                                    </p:animEffect>
                                  </p:childTnLst>
                                </p:cTn>
                              </p:par>
                              <p:par>
                                <p:cTn id="110" presetID="55" presetClass="entr" presetSubtype="0" fill="hold" grpId="0" nodeType="withEffect">
                                  <p:stCondLst>
                                    <p:cond delay="2000"/>
                                  </p:stCondLst>
                                  <p:childTnLst>
                                    <p:set>
                                      <p:cBhvr>
                                        <p:cTn id="111" dur="1" fill="hold">
                                          <p:stCondLst>
                                            <p:cond delay="0"/>
                                          </p:stCondLst>
                                        </p:cTn>
                                        <p:tgtEl>
                                          <p:spTgt spid="40"/>
                                        </p:tgtEl>
                                        <p:attrNameLst>
                                          <p:attrName>style.visibility</p:attrName>
                                        </p:attrNameLst>
                                      </p:cBhvr>
                                      <p:to>
                                        <p:strVal val="visible"/>
                                      </p:to>
                                    </p:set>
                                    <p:anim calcmode="lin" valueType="num">
                                      <p:cBhvr>
                                        <p:cTn id="112" dur="1000" fill="hold"/>
                                        <p:tgtEl>
                                          <p:spTgt spid="40"/>
                                        </p:tgtEl>
                                        <p:attrNameLst>
                                          <p:attrName>ppt_w</p:attrName>
                                        </p:attrNameLst>
                                      </p:cBhvr>
                                      <p:tavLst>
                                        <p:tav tm="0">
                                          <p:val>
                                            <p:strVal val="#ppt_w*0.70"/>
                                          </p:val>
                                        </p:tav>
                                        <p:tav tm="100000">
                                          <p:val>
                                            <p:strVal val="#ppt_w"/>
                                          </p:val>
                                        </p:tav>
                                      </p:tavLst>
                                    </p:anim>
                                    <p:anim calcmode="lin" valueType="num">
                                      <p:cBhvr>
                                        <p:cTn id="113" dur="1000" fill="hold"/>
                                        <p:tgtEl>
                                          <p:spTgt spid="40"/>
                                        </p:tgtEl>
                                        <p:attrNameLst>
                                          <p:attrName>ppt_h</p:attrName>
                                        </p:attrNameLst>
                                      </p:cBhvr>
                                      <p:tavLst>
                                        <p:tav tm="0">
                                          <p:val>
                                            <p:strVal val="#ppt_h"/>
                                          </p:val>
                                        </p:tav>
                                        <p:tav tm="100000">
                                          <p:val>
                                            <p:strVal val="#ppt_h"/>
                                          </p:val>
                                        </p:tav>
                                      </p:tavLst>
                                    </p:anim>
                                    <p:animEffect transition="in" filter="fade">
                                      <p:cBhvr>
                                        <p:cTn id="114" dur="1000"/>
                                        <p:tgtEl>
                                          <p:spTgt spid="40"/>
                                        </p:tgtEl>
                                      </p:cBhvr>
                                    </p:animEffect>
                                  </p:childTnLst>
                                </p:cTn>
                              </p:par>
                              <p:par>
                                <p:cTn id="115" presetID="55" presetClass="entr" presetSubtype="0" fill="hold" grpId="0" nodeType="withEffect">
                                  <p:stCondLst>
                                    <p:cond delay="2000"/>
                                  </p:stCondLst>
                                  <p:childTnLst>
                                    <p:set>
                                      <p:cBhvr>
                                        <p:cTn id="116" dur="1" fill="hold">
                                          <p:stCondLst>
                                            <p:cond delay="0"/>
                                          </p:stCondLst>
                                        </p:cTn>
                                        <p:tgtEl>
                                          <p:spTgt spid="43"/>
                                        </p:tgtEl>
                                        <p:attrNameLst>
                                          <p:attrName>style.visibility</p:attrName>
                                        </p:attrNameLst>
                                      </p:cBhvr>
                                      <p:to>
                                        <p:strVal val="visible"/>
                                      </p:to>
                                    </p:set>
                                    <p:anim calcmode="lin" valueType="num">
                                      <p:cBhvr>
                                        <p:cTn id="117" dur="1000" fill="hold"/>
                                        <p:tgtEl>
                                          <p:spTgt spid="43"/>
                                        </p:tgtEl>
                                        <p:attrNameLst>
                                          <p:attrName>ppt_w</p:attrName>
                                        </p:attrNameLst>
                                      </p:cBhvr>
                                      <p:tavLst>
                                        <p:tav tm="0">
                                          <p:val>
                                            <p:strVal val="#ppt_w*0.70"/>
                                          </p:val>
                                        </p:tav>
                                        <p:tav tm="100000">
                                          <p:val>
                                            <p:strVal val="#ppt_w"/>
                                          </p:val>
                                        </p:tav>
                                      </p:tavLst>
                                    </p:anim>
                                    <p:anim calcmode="lin" valueType="num">
                                      <p:cBhvr>
                                        <p:cTn id="118" dur="1000" fill="hold"/>
                                        <p:tgtEl>
                                          <p:spTgt spid="43"/>
                                        </p:tgtEl>
                                        <p:attrNameLst>
                                          <p:attrName>ppt_h</p:attrName>
                                        </p:attrNameLst>
                                      </p:cBhvr>
                                      <p:tavLst>
                                        <p:tav tm="0">
                                          <p:val>
                                            <p:strVal val="#ppt_h"/>
                                          </p:val>
                                        </p:tav>
                                        <p:tav tm="100000">
                                          <p:val>
                                            <p:strVal val="#ppt_h"/>
                                          </p:val>
                                        </p:tav>
                                      </p:tavLst>
                                    </p:anim>
                                    <p:animEffect transition="in" filter="fade">
                                      <p:cBhvr>
                                        <p:cTn id="119" dur="1000"/>
                                        <p:tgtEl>
                                          <p:spTgt spid="43"/>
                                        </p:tgtEl>
                                      </p:cBhvr>
                                    </p:animEffect>
                                  </p:childTnLst>
                                </p:cTn>
                              </p:par>
                              <p:par>
                                <p:cTn id="120" presetID="55" presetClass="entr" presetSubtype="0" fill="hold" grpId="1" nodeType="withEffect">
                                  <p:stCondLst>
                                    <p:cond delay="2000"/>
                                  </p:stCondLst>
                                  <p:childTnLst>
                                    <p:set>
                                      <p:cBhvr>
                                        <p:cTn id="121" dur="1" fill="hold">
                                          <p:stCondLst>
                                            <p:cond delay="0"/>
                                          </p:stCondLst>
                                        </p:cTn>
                                        <p:tgtEl>
                                          <p:spTgt spid="40"/>
                                        </p:tgtEl>
                                        <p:attrNameLst>
                                          <p:attrName>style.visibility</p:attrName>
                                        </p:attrNameLst>
                                      </p:cBhvr>
                                      <p:to>
                                        <p:strVal val="visible"/>
                                      </p:to>
                                    </p:set>
                                    <p:anim calcmode="lin" valueType="num">
                                      <p:cBhvr>
                                        <p:cTn id="122" dur="1000" fill="hold"/>
                                        <p:tgtEl>
                                          <p:spTgt spid="40"/>
                                        </p:tgtEl>
                                        <p:attrNameLst>
                                          <p:attrName>ppt_w</p:attrName>
                                        </p:attrNameLst>
                                      </p:cBhvr>
                                      <p:tavLst>
                                        <p:tav tm="0">
                                          <p:val>
                                            <p:strVal val="#ppt_w*0.70"/>
                                          </p:val>
                                        </p:tav>
                                        <p:tav tm="100000">
                                          <p:val>
                                            <p:strVal val="#ppt_w"/>
                                          </p:val>
                                        </p:tav>
                                      </p:tavLst>
                                    </p:anim>
                                    <p:anim calcmode="lin" valueType="num">
                                      <p:cBhvr>
                                        <p:cTn id="123" dur="1000" fill="hold"/>
                                        <p:tgtEl>
                                          <p:spTgt spid="40"/>
                                        </p:tgtEl>
                                        <p:attrNameLst>
                                          <p:attrName>ppt_h</p:attrName>
                                        </p:attrNameLst>
                                      </p:cBhvr>
                                      <p:tavLst>
                                        <p:tav tm="0">
                                          <p:val>
                                            <p:strVal val="#ppt_h"/>
                                          </p:val>
                                        </p:tav>
                                        <p:tav tm="100000">
                                          <p:val>
                                            <p:strVal val="#ppt_h"/>
                                          </p:val>
                                        </p:tav>
                                      </p:tavLst>
                                    </p:anim>
                                    <p:animEffect transition="in" filter="fade">
                                      <p:cBhvr>
                                        <p:cTn id="124" dur="1000"/>
                                        <p:tgtEl>
                                          <p:spTgt spid="40"/>
                                        </p:tgtEl>
                                      </p:cBhvr>
                                    </p:animEffect>
                                  </p:childTnLst>
                                </p:cTn>
                              </p:par>
                              <p:par>
                                <p:cTn id="125" presetID="55" presetClass="entr" presetSubtype="0" fill="hold" grpId="1" nodeType="withEffect">
                                  <p:stCondLst>
                                    <p:cond delay="2000"/>
                                  </p:stCondLst>
                                  <p:childTnLst>
                                    <p:set>
                                      <p:cBhvr>
                                        <p:cTn id="126" dur="1" fill="hold">
                                          <p:stCondLst>
                                            <p:cond delay="0"/>
                                          </p:stCondLst>
                                        </p:cTn>
                                        <p:tgtEl>
                                          <p:spTgt spid="43"/>
                                        </p:tgtEl>
                                        <p:attrNameLst>
                                          <p:attrName>style.visibility</p:attrName>
                                        </p:attrNameLst>
                                      </p:cBhvr>
                                      <p:to>
                                        <p:strVal val="visible"/>
                                      </p:to>
                                    </p:set>
                                    <p:anim calcmode="lin" valueType="num">
                                      <p:cBhvr>
                                        <p:cTn id="127" dur="1000" fill="hold"/>
                                        <p:tgtEl>
                                          <p:spTgt spid="43"/>
                                        </p:tgtEl>
                                        <p:attrNameLst>
                                          <p:attrName>ppt_w</p:attrName>
                                        </p:attrNameLst>
                                      </p:cBhvr>
                                      <p:tavLst>
                                        <p:tav tm="0">
                                          <p:val>
                                            <p:strVal val="#ppt_w*0.70"/>
                                          </p:val>
                                        </p:tav>
                                        <p:tav tm="100000">
                                          <p:val>
                                            <p:strVal val="#ppt_w"/>
                                          </p:val>
                                        </p:tav>
                                      </p:tavLst>
                                    </p:anim>
                                    <p:anim calcmode="lin" valueType="num">
                                      <p:cBhvr>
                                        <p:cTn id="128" dur="1000" fill="hold"/>
                                        <p:tgtEl>
                                          <p:spTgt spid="43"/>
                                        </p:tgtEl>
                                        <p:attrNameLst>
                                          <p:attrName>ppt_h</p:attrName>
                                        </p:attrNameLst>
                                      </p:cBhvr>
                                      <p:tavLst>
                                        <p:tav tm="0">
                                          <p:val>
                                            <p:strVal val="#ppt_h"/>
                                          </p:val>
                                        </p:tav>
                                        <p:tav tm="100000">
                                          <p:val>
                                            <p:strVal val="#ppt_h"/>
                                          </p:val>
                                        </p:tav>
                                      </p:tavLst>
                                    </p:anim>
                                    <p:animEffect transition="in" filter="fade">
                                      <p:cBhvr>
                                        <p:cTn id="129" dur="1000"/>
                                        <p:tgtEl>
                                          <p:spTgt spid="43"/>
                                        </p:tgtEl>
                                      </p:cBhvr>
                                    </p:animEffect>
                                  </p:childTnLst>
                                </p:cTn>
                              </p:par>
                            </p:childTnLst>
                          </p:cTn>
                        </p:par>
                        <p:par>
                          <p:cTn id="130" fill="hold">
                            <p:stCondLst>
                              <p:cond delay="3000"/>
                            </p:stCondLst>
                            <p:childTnLst>
                              <p:par>
                                <p:cTn id="131" presetID="55" presetClass="entr" presetSubtype="0" fill="hold" grpId="0" nodeType="afterEffect">
                                  <p:stCondLst>
                                    <p:cond delay="0"/>
                                  </p:stCondLst>
                                  <p:childTnLst>
                                    <p:set>
                                      <p:cBhvr>
                                        <p:cTn id="132" dur="1" fill="hold">
                                          <p:stCondLst>
                                            <p:cond delay="0"/>
                                          </p:stCondLst>
                                        </p:cTn>
                                        <p:tgtEl>
                                          <p:spTgt spid="46"/>
                                        </p:tgtEl>
                                        <p:attrNameLst>
                                          <p:attrName>style.visibility</p:attrName>
                                        </p:attrNameLst>
                                      </p:cBhvr>
                                      <p:to>
                                        <p:strVal val="visible"/>
                                      </p:to>
                                    </p:set>
                                    <p:anim calcmode="lin" valueType="num">
                                      <p:cBhvr>
                                        <p:cTn id="133" dur="500" fill="hold"/>
                                        <p:tgtEl>
                                          <p:spTgt spid="46"/>
                                        </p:tgtEl>
                                        <p:attrNameLst>
                                          <p:attrName>ppt_w</p:attrName>
                                        </p:attrNameLst>
                                      </p:cBhvr>
                                      <p:tavLst>
                                        <p:tav tm="0">
                                          <p:val>
                                            <p:strVal val="#ppt_w*0.70"/>
                                          </p:val>
                                        </p:tav>
                                        <p:tav tm="100000">
                                          <p:val>
                                            <p:strVal val="#ppt_w"/>
                                          </p:val>
                                        </p:tav>
                                      </p:tavLst>
                                    </p:anim>
                                    <p:anim calcmode="lin" valueType="num">
                                      <p:cBhvr>
                                        <p:cTn id="134" dur="500" fill="hold"/>
                                        <p:tgtEl>
                                          <p:spTgt spid="46"/>
                                        </p:tgtEl>
                                        <p:attrNameLst>
                                          <p:attrName>ppt_h</p:attrName>
                                        </p:attrNameLst>
                                      </p:cBhvr>
                                      <p:tavLst>
                                        <p:tav tm="0">
                                          <p:val>
                                            <p:strVal val="#ppt_h"/>
                                          </p:val>
                                        </p:tav>
                                        <p:tav tm="100000">
                                          <p:val>
                                            <p:strVal val="#ppt_h"/>
                                          </p:val>
                                        </p:tav>
                                      </p:tavLst>
                                    </p:anim>
                                    <p:animEffect transition="in" filter="fade">
                                      <p:cBhvr>
                                        <p:cTn id="135" dur="500"/>
                                        <p:tgtEl>
                                          <p:spTgt spid="46"/>
                                        </p:tgtEl>
                                      </p:cBhvr>
                                    </p:animEffect>
                                  </p:childTnLst>
                                </p:cTn>
                              </p:par>
                            </p:childTnLst>
                          </p:cTn>
                        </p:par>
                        <p:par>
                          <p:cTn id="136" fill="hold">
                            <p:stCondLst>
                              <p:cond delay="3500"/>
                            </p:stCondLst>
                            <p:childTnLst>
                              <p:par>
                                <p:cTn id="137" presetID="55" presetClass="entr" presetSubtype="0" fill="hold" grpId="0" nodeType="afterEffect">
                                  <p:stCondLst>
                                    <p:cond delay="0"/>
                                  </p:stCondLst>
                                  <p:childTnLst>
                                    <p:set>
                                      <p:cBhvr>
                                        <p:cTn id="138" dur="1" fill="hold">
                                          <p:stCondLst>
                                            <p:cond delay="0"/>
                                          </p:stCondLst>
                                        </p:cTn>
                                        <p:tgtEl>
                                          <p:spTgt spid="41"/>
                                        </p:tgtEl>
                                        <p:attrNameLst>
                                          <p:attrName>style.visibility</p:attrName>
                                        </p:attrNameLst>
                                      </p:cBhvr>
                                      <p:to>
                                        <p:strVal val="visible"/>
                                      </p:to>
                                    </p:set>
                                    <p:anim calcmode="lin" valueType="num">
                                      <p:cBhvr>
                                        <p:cTn id="139" dur="500" fill="hold"/>
                                        <p:tgtEl>
                                          <p:spTgt spid="41"/>
                                        </p:tgtEl>
                                        <p:attrNameLst>
                                          <p:attrName>ppt_w</p:attrName>
                                        </p:attrNameLst>
                                      </p:cBhvr>
                                      <p:tavLst>
                                        <p:tav tm="0">
                                          <p:val>
                                            <p:strVal val="#ppt_w*0.70"/>
                                          </p:val>
                                        </p:tav>
                                        <p:tav tm="100000">
                                          <p:val>
                                            <p:strVal val="#ppt_w"/>
                                          </p:val>
                                        </p:tav>
                                      </p:tavLst>
                                    </p:anim>
                                    <p:anim calcmode="lin" valueType="num">
                                      <p:cBhvr>
                                        <p:cTn id="140" dur="500" fill="hold"/>
                                        <p:tgtEl>
                                          <p:spTgt spid="41"/>
                                        </p:tgtEl>
                                        <p:attrNameLst>
                                          <p:attrName>ppt_h</p:attrName>
                                        </p:attrNameLst>
                                      </p:cBhvr>
                                      <p:tavLst>
                                        <p:tav tm="0">
                                          <p:val>
                                            <p:strVal val="#ppt_h"/>
                                          </p:val>
                                        </p:tav>
                                        <p:tav tm="100000">
                                          <p:val>
                                            <p:strVal val="#ppt_h"/>
                                          </p:val>
                                        </p:tav>
                                      </p:tavLst>
                                    </p:anim>
                                    <p:animEffect transition="in" filter="fade">
                                      <p:cBhvr>
                                        <p:cTn id="141" dur="500"/>
                                        <p:tgtEl>
                                          <p:spTgt spid="41"/>
                                        </p:tgtEl>
                                      </p:cBhvr>
                                    </p:animEffect>
                                  </p:childTnLst>
                                </p:cTn>
                              </p:par>
                            </p:childTnLst>
                          </p:cTn>
                        </p:par>
                        <p:par>
                          <p:cTn id="142" fill="hold">
                            <p:stCondLst>
                              <p:cond delay="4000"/>
                            </p:stCondLst>
                            <p:childTnLst>
                              <p:par>
                                <p:cTn id="143" presetID="55" presetClass="entr" presetSubtype="0" fill="hold" grpId="0" nodeType="afterEffect">
                                  <p:stCondLst>
                                    <p:cond delay="0"/>
                                  </p:stCondLst>
                                  <p:childTnLst>
                                    <p:set>
                                      <p:cBhvr>
                                        <p:cTn id="144" dur="1" fill="hold">
                                          <p:stCondLst>
                                            <p:cond delay="0"/>
                                          </p:stCondLst>
                                        </p:cTn>
                                        <p:tgtEl>
                                          <p:spTgt spid="49"/>
                                        </p:tgtEl>
                                        <p:attrNameLst>
                                          <p:attrName>style.visibility</p:attrName>
                                        </p:attrNameLst>
                                      </p:cBhvr>
                                      <p:to>
                                        <p:strVal val="visible"/>
                                      </p:to>
                                    </p:set>
                                    <p:anim calcmode="lin" valueType="num">
                                      <p:cBhvr>
                                        <p:cTn id="145" dur="500" fill="hold"/>
                                        <p:tgtEl>
                                          <p:spTgt spid="49"/>
                                        </p:tgtEl>
                                        <p:attrNameLst>
                                          <p:attrName>ppt_w</p:attrName>
                                        </p:attrNameLst>
                                      </p:cBhvr>
                                      <p:tavLst>
                                        <p:tav tm="0">
                                          <p:val>
                                            <p:strVal val="#ppt_w*0.70"/>
                                          </p:val>
                                        </p:tav>
                                        <p:tav tm="100000">
                                          <p:val>
                                            <p:strVal val="#ppt_w"/>
                                          </p:val>
                                        </p:tav>
                                      </p:tavLst>
                                    </p:anim>
                                    <p:anim calcmode="lin" valueType="num">
                                      <p:cBhvr>
                                        <p:cTn id="146" dur="500" fill="hold"/>
                                        <p:tgtEl>
                                          <p:spTgt spid="49"/>
                                        </p:tgtEl>
                                        <p:attrNameLst>
                                          <p:attrName>ppt_h</p:attrName>
                                        </p:attrNameLst>
                                      </p:cBhvr>
                                      <p:tavLst>
                                        <p:tav tm="0">
                                          <p:val>
                                            <p:strVal val="#ppt_h"/>
                                          </p:val>
                                        </p:tav>
                                        <p:tav tm="100000">
                                          <p:val>
                                            <p:strVal val="#ppt_h"/>
                                          </p:val>
                                        </p:tav>
                                      </p:tavLst>
                                    </p:anim>
                                    <p:animEffect transition="in" filter="fade">
                                      <p:cBhvr>
                                        <p:cTn id="147" dur="500"/>
                                        <p:tgtEl>
                                          <p:spTgt spid="49"/>
                                        </p:tgtEl>
                                      </p:cBhvr>
                                    </p:animEffect>
                                  </p:childTnLst>
                                </p:cTn>
                              </p:par>
                            </p:childTnLst>
                          </p:cTn>
                        </p:par>
                        <p:par>
                          <p:cTn id="148" fill="hold">
                            <p:stCondLst>
                              <p:cond delay="4500"/>
                            </p:stCondLst>
                            <p:childTnLst>
                              <p:par>
                                <p:cTn id="149" presetID="55" presetClass="entr" presetSubtype="0" fill="hold" grpId="0" nodeType="afterEffect">
                                  <p:stCondLst>
                                    <p:cond delay="0"/>
                                  </p:stCondLst>
                                  <p:childTnLst>
                                    <p:set>
                                      <p:cBhvr>
                                        <p:cTn id="150" dur="1" fill="hold">
                                          <p:stCondLst>
                                            <p:cond delay="0"/>
                                          </p:stCondLst>
                                        </p:cTn>
                                        <p:tgtEl>
                                          <p:spTgt spid="47"/>
                                        </p:tgtEl>
                                        <p:attrNameLst>
                                          <p:attrName>style.visibility</p:attrName>
                                        </p:attrNameLst>
                                      </p:cBhvr>
                                      <p:to>
                                        <p:strVal val="visible"/>
                                      </p:to>
                                    </p:set>
                                    <p:anim calcmode="lin" valueType="num">
                                      <p:cBhvr>
                                        <p:cTn id="151" dur="500" fill="hold"/>
                                        <p:tgtEl>
                                          <p:spTgt spid="47"/>
                                        </p:tgtEl>
                                        <p:attrNameLst>
                                          <p:attrName>ppt_w</p:attrName>
                                        </p:attrNameLst>
                                      </p:cBhvr>
                                      <p:tavLst>
                                        <p:tav tm="0">
                                          <p:val>
                                            <p:strVal val="#ppt_w*0.70"/>
                                          </p:val>
                                        </p:tav>
                                        <p:tav tm="100000">
                                          <p:val>
                                            <p:strVal val="#ppt_w"/>
                                          </p:val>
                                        </p:tav>
                                      </p:tavLst>
                                    </p:anim>
                                    <p:anim calcmode="lin" valueType="num">
                                      <p:cBhvr>
                                        <p:cTn id="152" dur="500" fill="hold"/>
                                        <p:tgtEl>
                                          <p:spTgt spid="47"/>
                                        </p:tgtEl>
                                        <p:attrNameLst>
                                          <p:attrName>ppt_h</p:attrName>
                                        </p:attrNameLst>
                                      </p:cBhvr>
                                      <p:tavLst>
                                        <p:tav tm="0">
                                          <p:val>
                                            <p:strVal val="#ppt_h"/>
                                          </p:val>
                                        </p:tav>
                                        <p:tav tm="100000">
                                          <p:val>
                                            <p:strVal val="#ppt_h"/>
                                          </p:val>
                                        </p:tav>
                                      </p:tavLst>
                                    </p:anim>
                                    <p:animEffect transition="in" filter="fade">
                                      <p:cBhvr>
                                        <p:cTn id="153" dur="500"/>
                                        <p:tgtEl>
                                          <p:spTgt spid="47"/>
                                        </p:tgtEl>
                                      </p:cBhvr>
                                    </p:animEffect>
                                  </p:childTnLst>
                                </p:cTn>
                              </p:par>
                            </p:childTnLst>
                          </p:cTn>
                        </p:par>
                        <p:par>
                          <p:cTn id="154" fill="hold">
                            <p:stCondLst>
                              <p:cond delay="5000"/>
                            </p:stCondLst>
                            <p:childTnLst>
                              <p:par>
                                <p:cTn id="155" presetID="55" presetClass="entr" presetSubtype="0" fill="hold" grpId="0" nodeType="afterEffect">
                                  <p:stCondLst>
                                    <p:cond delay="0"/>
                                  </p:stCondLst>
                                  <p:childTnLst>
                                    <p:set>
                                      <p:cBhvr>
                                        <p:cTn id="156" dur="1" fill="hold">
                                          <p:stCondLst>
                                            <p:cond delay="0"/>
                                          </p:stCondLst>
                                        </p:cTn>
                                        <p:tgtEl>
                                          <p:spTgt spid="53"/>
                                        </p:tgtEl>
                                        <p:attrNameLst>
                                          <p:attrName>style.visibility</p:attrName>
                                        </p:attrNameLst>
                                      </p:cBhvr>
                                      <p:to>
                                        <p:strVal val="visible"/>
                                      </p:to>
                                    </p:set>
                                    <p:anim calcmode="lin" valueType="num">
                                      <p:cBhvr>
                                        <p:cTn id="157" dur="500" fill="hold"/>
                                        <p:tgtEl>
                                          <p:spTgt spid="53"/>
                                        </p:tgtEl>
                                        <p:attrNameLst>
                                          <p:attrName>ppt_w</p:attrName>
                                        </p:attrNameLst>
                                      </p:cBhvr>
                                      <p:tavLst>
                                        <p:tav tm="0">
                                          <p:val>
                                            <p:strVal val="#ppt_w*0.70"/>
                                          </p:val>
                                        </p:tav>
                                        <p:tav tm="100000">
                                          <p:val>
                                            <p:strVal val="#ppt_w"/>
                                          </p:val>
                                        </p:tav>
                                      </p:tavLst>
                                    </p:anim>
                                    <p:anim calcmode="lin" valueType="num">
                                      <p:cBhvr>
                                        <p:cTn id="158" dur="500" fill="hold"/>
                                        <p:tgtEl>
                                          <p:spTgt spid="53"/>
                                        </p:tgtEl>
                                        <p:attrNameLst>
                                          <p:attrName>ppt_h</p:attrName>
                                        </p:attrNameLst>
                                      </p:cBhvr>
                                      <p:tavLst>
                                        <p:tav tm="0">
                                          <p:val>
                                            <p:strVal val="#ppt_h"/>
                                          </p:val>
                                        </p:tav>
                                        <p:tav tm="100000">
                                          <p:val>
                                            <p:strVal val="#ppt_h"/>
                                          </p:val>
                                        </p:tav>
                                      </p:tavLst>
                                    </p:anim>
                                    <p:animEffect transition="in" filter="fade">
                                      <p:cBhvr>
                                        <p:cTn id="159" dur="500"/>
                                        <p:tgtEl>
                                          <p:spTgt spid="53"/>
                                        </p:tgtEl>
                                      </p:cBhvr>
                                    </p:animEffect>
                                  </p:childTnLst>
                                </p:cTn>
                              </p:par>
                              <p:par>
                                <p:cTn id="160" presetID="55" presetClass="entr" presetSubtype="0" fill="hold" grpId="0" nodeType="withEffect">
                                  <p:stCondLst>
                                    <p:cond delay="0"/>
                                  </p:stCondLst>
                                  <p:childTnLst>
                                    <p:set>
                                      <p:cBhvr>
                                        <p:cTn id="161" dur="1" fill="hold">
                                          <p:stCondLst>
                                            <p:cond delay="0"/>
                                          </p:stCondLst>
                                        </p:cTn>
                                        <p:tgtEl>
                                          <p:spTgt spid="39"/>
                                        </p:tgtEl>
                                        <p:attrNameLst>
                                          <p:attrName>style.visibility</p:attrName>
                                        </p:attrNameLst>
                                      </p:cBhvr>
                                      <p:to>
                                        <p:strVal val="visible"/>
                                      </p:to>
                                    </p:set>
                                    <p:anim calcmode="lin" valueType="num">
                                      <p:cBhvr>
                                        <p:cTn id="162" dur="500" fill="hold"/>
                                        <p:tgtEl>
                                          <p:spTgt spid="39"/>
                                        </p:tgtEl>
                                        <p:attrNameLst>
                                          <p:attrName>ppt_w</p:attrName>
                                        </p:attrNameLst>
                                      </p:cBhvr>
                                      <p:tavLst>
                                        <p:tav tm="0">
                                          <p:val>
                                            <p:strVal val="#ppt_w*0.70"/>
                                          </p:val>
                                        </p:tav>
                                        <p:tav tm="100000">
                                          <p:val>
                                            <p:strVal val="#ppt_w"/>
                                          </p:val>
                                        </p:tav>
                                      </p:tavLst>
                                    </p:anim>
                                    <p:anim calcmode="lin" valueType="num">
                                      <p:cBhvr>
                                        <p:cTn id="163" dur="500" fill="hold"/>
                                        <p:tgtEl>
                                          <p:spTgt spid="39"/>
                                        </p:tgtEl>
                                        <p:attrNameLst>
                                          <p:attrName>ppt_h</p:attrName>
                                        </p:attrNameLst>
                                      </p:cBhvr>
                                      <p:tavLst>
                                        <p:tav tm="0">
                                          <p:val>
                                            <p:strVal val="#ppt_h"/>
                                          </p:val>
                                        </p:tav>
                                        <p:tav tm="100000">
                                          <p:val>
                                            <p:strVal val="#ppt_h"/>
                                          </p:val>
                                        </p:tav>
                                      </p:tavLst>
                                    </p:anim>
                                    <p:animEffect transition="in" filter="fade">
                                      <p:cBhvr>
                                        <p:cTn id="164" dur="500"/>
                                        <p:tgtEl>
                                          <p:spTgt spid="39"/>
                                        </p:tgtEl>
                                      </p:cBhvr>
                                    </p:animEffect>
                                  </p:childTnLst>
                                </p:cTn>
                              </p:par>
                              <p:par>
                                <p:cTn id="165" presetID="55" presetClass="entr" presetSubtype="0" fill="hold" grpId="0" nodeType="withEffect">
                                  <p:stCondLst>
                                    <p:cond delay="0"/>
                                  </p:stCondLst>
                                  <p:childTnLst>
                                    <p:set>
                                      <p:cBhvr>
                                        <p:cTn id="166" dur="1" fill="hold">
                                          <p:stCondLst>
                                            <p:cond delay="0"/>
                                          </p:stCondLst>
                                        </p:cTn>
                                        <p:tgtEl>
                                          <p:spTgt spid="44"/>
                                        </p:tgtEl>
                                        <p:attrNameLst>
                                          <p:attrName>style.visibility</p:attrName>
                                        </p:attrNameLst>
                                      </p:cBhvr>
                                      <p:to>
                                        <p:strVal val="visible"/>
                                      </p:to>
                                    </p:set>
                                    <p:anim calcmode="lin" valueType="num">
                                      <p:cBhvr>
                                        <p:cTn id="167" dur="500" fill="hold"/>
                                        <p:tgtEl>
                                          <p:spTgt spid="44"/>
                                        </p:tgtEl>
                                        <p:attrNameLst>
                                          <p:attrName>ppt_w</p:attrName>
                                        </p:attrNameLst>
                                      </p:cBhvr>
                                      <p:tavLst>
                                        <p:tav tm="0">
                                          <p:val>
                                            <p:strVal val="#ppt_w*0.70"/>
                                          </p:val>
                                        </p:tav>
                                        <p:tav tm="100000">
                                          <p:val>
                                            <p:strVal val="#ppt_w"/>
                                          </p:val>
                                        </p:tav>
                                      </p:tavLst>
                                    </p:anim>
                                    <p:anim calcmode="lin" valueType="num">
                                      <p:cBhvr>
                                        <p:cTn id="168" dur="500" fill="hold"/>
                                        <p:tgtEl>
                                          <p:spTgt spid="44"/>
                                        </p:tgtEl>
                                        <p:attrNameLst>
                                          <p:attrName>ppt_h</p:attrName>
                                        </p:attrNameLst>
                                      </p:cBhvr>
                                      <p:tavLst>
                                        <p:tav tm="0">
                                          <p:val>
                                            <p:strVal val="#ppt_h"/>
                                          </p:val>
                                        </p:tav>
                                        <p:tav tm="100000">
                                          <p:val>
                                            <p:strVal val="#ppt_h"/>
                                          </p:val>
                                        </p:tav>
                                      </p:tavLst>
                                    </p:anim>
                                    <p:animEffect transition="in" filter="fade">
                                      <p:cBhvr>
                                        <p:cTn id="169" dur="500"/>
                                        <p:tgtEl>
                                          <p:spTgt spid="44"/>
                                        </p:tgtEl>
                                      </p:cBhvr>
                                    </p:animEffect>
                                  </p:childTnLst>
                                </p:cTn>
                              </p:par>
                              <p:par>
                                <p:cTn id="170" presetID="55" presetClass="entr" presetSubtype="0" fill="hold" grpId="1" nodeType="withEffect">
                                  <p:stCondLst>
                                    <p:cond delay="0"/>
                                  </p:stCondLst>
                                  <p:childTnLst>
                                    <p:set>
                                      <p:cBhvr>
                                        <p:cTn id="171" dur="1" fill="hold">
                                          <p:stCondLst>
                                            <p:cond delay="0"/>
                                          </p:stCondLst>
                                        </p:cTn>
                                        <p:tgtEl>
                                          <p:spTgt spid="53"/>
                                        </p:tgtEl>
                                        <p:attrNameLst>
                                          <p:attrName>style.visibility</p:attrName>
                                        </p:attrNameLst>
                                      </p:cBhvr>
                                      <p:to>
                                        <p:strVal val="visible"/>
                                      </p:to>
                                    </p:set>
                                    <p:anim calcmode="lin" valueType="num">
                                      <p:cBhvr>
                                        <p:cTn id="172" dur="500" fill="hold"/>
                                        <p:tgtEl>
                                          <p:spTgt spid="53"/>
                                        </p:tgtEl>
                                        <p:attrNameLst>
                                          <p:attrName>ppt_w</p:attrName>
                                        </p:attrNameLst>
                                      </p:cBhvr>
                                      <p:tavLst>
                                        <p:tav tm="0">
                                          <p:val>
                                            <p:strVal val="#ppt_w*0.70"/>
                                          </p:val>
                                        </p:tav>
                                        <p:tav tm="100000">
                                          <p:val>
                                            <p:strVal val="#ppt_w"/>
                                          </p:val>
                                        </p:tav>
                                      </p:tavLst>
                                    </p:anim>
                                    <p:anim calcmode="lin" valueType="num">
                                      <p:cBhvr>
                                        <p:cTn id="173" dur="500" fill="hold"/>
                                        <p:tgtEl>
                                          <p:spTgt spid="53"/>
                                        </p:tgtEl>
                                        <p:attrNameLst>
                                          <p:attrName>ppt_h</p:attrName>
                                        </p:attrNameLst>
                                      </p:cBhvr>
                                      <p:tavLst>
                                        <p:tav tm="0">
                                          <p:val>
                                            <p:strVal val="#ppt_h"/>
                                          </p:val>
                                        </p:tav>
                                        <p:tav tm="100000">
                                          <p:val>
                                            <p:strVal val="#ppt_h"/>
                                          </p:val>
                                        </p:tav>
                                      </p:tavLst>
                                    </p:anim>
                                    <p:animEffect transition="in" filter="fade">
                                      <p:cBhvr>
                                        <p:cTn id="174" dur="500"/>
                                        <p:tgtEl>
                                          <p:spTgt spid="53"/>
                                        </p:tgtEl>
                                      </p:cBhvr>
                                    </p:animEffect>
                                  </p:childTnLst>
                                </p:cTn>
                              </p:par>
                              <p:par>
                                <p:cTn id="175" presetID="55" presetClass="entr" presetSubtype="0" fill="hold" grpId="2" nodeType="withEffect">
                                  <p:stCondLst>
                                    <p:cond delay="0"/>
                                  </p:stCondLst>
                                  <p:childTnLst>
                                    <p:set>
                                      <p:cBhvr>
                                        <p:cTn id="176" dur="1" fill="hold">
                                          <p:stCondLst>
                                            <p:cond delay="0"/>
                                          </p:stCondLst>
                                        </p:cTn>
                                        <p:tgtEl>
                                          <p:spTgt spid="53"/>
                                        </p:tgtEl>
                                        <p:attrNameLst>
                                          <p:attrName>style.visibility</p:attrName>
                                        </p:attrNameLst>
                                      </p:cBhvr>
                                      <p:to>
                                        <p:strVal val="visible"/>
                                      </p:to>
                                    </p:set>
                                    <p:anim calcmode="lin" valueType="num">
                                      <p:cBhvr>
                                        <p:cTn id="177" dur="500" fill="hold"/>
                                        <p:tgtEl>
                                          <p:spTgt spid="53"/>
                                        </p:tgtEl>
                                        <p:attrNameLst>
                                          <p:attrName>ppt_w</p:attrName>
                                        </p:attrNameLst>
                                      </p:cBhvr>
                                      <p:tavLst>
                                        <p:tav tm="0">
                                          <p:val>
                                            <p:strVal val="#ppt_w*0.70"/>
                                          </p:val>
                                        </p:tav>
                                        <p:tav tm="100000">
                                          <p:val>
                                            <p:strVal val="#ppt_w"/>
                                          </p:val>
                                        </p:tav>
                                      </p:tavLst>
                                    </p:anim>
                                    <p:anim calcmode="lin" valueType="num">
                                      <p:cBhvr>
                                        <p:cTn id="178" dur="500" fill="hold"/>
                                        <p:tgtEl>
                                          <p:spTgt spid="53"/>
                                        </p:tgtEl>
                                        <p:attrNameLst>
                                          <p:attrName>ppt_h</p:attrName>
                                        </p:attrNameLst>
                                      </p:cBhvr>
                                      <p:tavLst>
                                        <p:tav tm="0">
                                          <p:val>
                                            <p:strVal val="#ppt_h"/>
                                          </p:val>
                                        </p:tav>
                                        <p:tav tm="100000">
                                          <p:val>
                                            <p:strVal val="#ppt_h"/>
                                          </p:val>
                                        </p:tav>
                                      </p:tavLst>
                                    </p:anim>
                                    <p:animEffect transition="in" filter="fade">
                                      <p:cBhvr>
                                        <p:cTn id="179" dur="500"/>
                                        <p:tgtEl>
                                          <p:spTgt spid="53"/>
                                        </p:tgtEl>
                                      </p:cBhvr>
                                    </p:animEffect>
                                  </p:childTnLst>
                                </p:cTn>
                              </p:par>
                              <p:par>
                                <p:cTn id="180" presetID="55" presetClass="entr" presetSubtype="0" fill="hold" grpId="0" nodeType="withEffect">
                                  <p:stCondLst>
                                    <p:cond delay="0"/>
                                  </p:stCondLst>
                                  <p:childTnLst>
                                    <p:set>
                                      <p:cBhvr>
                                        <p:cTn id="181" dur="1" fill="hold">
                                          <p:stCondLst>
                                            <p:cond delay="0"/>
                                          </p:stCondLst>
                                        </p:cTn>
                                        <p:tgtEl>
                                          <p:spTgt spid="52"/>
                                        </p:tgtEl>
                                        <p:attrNameLst>
                                          <p:attrName>style.visibility</p:attrName>
                                        </p:attrNameLst>
                                      </p:cBhvr>
                                      <p:to>
                                        <p:strVal val="visible"/>
                                      </p:to>
                                    </p:set>
                                    <p:anim calcmode="lin" valueType="num">
                                      <p:cBhvr>
                                        <p:cTn id="182" dur="500" fill="hold"/>
                                        <p:tgtEl>
                                          <p:spTgt spid="52"/>
                                        </p:tgtEl>
                                        <p:attrNameLst>
                                          <p:attrName>ppt_w</p:attrName>
                                        </p:attrNameLst>
                                      </p:cBhvr>
                                      <p:tavLst>
                                        <p:tav tm="0">
                                          <p:val>
                                            <p:strVal val="#ppt_w*0.70"/>
                                          </p:val>
                                        </p:tav>
                                        <p:tav tm="100000">
                                          <p:val>
                                            <p:strVal val="#ppt_w"/>
                                          </p:val>
                                        </p:tav>
                                      </p:tavLst>
                                    </p:anim>
                                    <p:anim calcmode="lin" valueType="num">
                                      <p:cBhvr>
                                        <p:cTn id="183" dur="500" fill="hold"/>
                                        <p:tgtEl>
                                          <p:spTgt spid="52"/>
                                        </p:tgtEl>
                                        <p:attrNameLst>
                                          <p:attrName>ppt_h</p:attrName>
                                        </p:attrNameLst>
                                      </p:cBhvr>
                                      <p:tavLst>
                                        <p:tav tm="0">
                                          <p:val>
                                            <p:strVal val="#ppt_h"/>
                                          </p:val>
                                        </p:tav>
                                        <p:tav tm="100000">
                                          <p:val>
                                            <p:strVal val="#ppt_h"/>
                                          </p:val>
                                        </p:tav>
                                      </p:tavLst>
                                    </p:anim>
                                    <p:animEffect transition="in" filter="fade">
                                      <p:cBhvr>
                                        <p:cTn id="184" dur="500"/>
                                        <p:tgtEl>
                                          <p:spTgt spid="52"/>
                                        </p:tgtEl>
                                      </p:cBhvr>
                                    </p:animEffect>
                                  </p:childTnLst>
                                </p:cTn>
                              </p:par>
                            </p:childTnLst>
                          </p:cTn>
                        </p:par>
                        <p:par>
                          <p:cTn id="185" fill="hold">
                            <p:stCondLst>
                              <p:cond delay="5500"/>
                            </p:stCondLst>
                            <p:childTnLst>
                              <p:par>
                                <p:cTn id="186" presetID="10" presetClass="entr" presetSubtype="0" fill="hold" nodeType="afterEffect">
                                  <p:stCondLst>
                                    <p:cond delay="0"/>
                                  </p:stCondLst>
                                  <p:childTnLst>
                                    <p:set>
                                      <p:cBhvr>
                                        <p:cTn id="187" dur="1" fill="hold">
                                          <p:stCondLst>
                                            <p:cond delay="0"/>
                                          </p:stCondLst>
                                        </p:cTn>
                                        <p:tgtEl>
                                          <p:spTgt spid="6"/>
                                        </p:tgtEl>
                                        <p:attrNameLst>
                                          <p:attrName>style.visibility</p:attrName>
                                        </p:attrNameLst>
                                      </p:cBhvr>
                                      <p:to>
                                        <p:strVal val="visible"/>
                                      </p:to>
                                    </p:set>
                                    <p:animEffect transition="in" filter="fade">
                                      <p:cBhvr>
                                        <p:cTn id="188" dur="500"/>
                                        <p:tgtEl>
                                          <p:spTgt spid="6"/>
                                        </p:tgtEl>
                                      </p:cBhvr>
                                    </p:animEffect>
                                  </p:childTnLst>
                                </p:cTn>
                              </p:par>
                            </p:childTnLst>
                          </p:cTn>
                        </p:par>
                        <p:par>
                          <p:cTn id="189" fill="hold">
                            <p:stCondLst>
                              <p:cond delay="6000"/>
                            </p:stCondLst>
                            <p:childTnLst>
                              <p:par>
                                <p:cTn id="190" presetID="10" presetClass="entr" presetSubtype="0" fill="hold" nodeType="afterEffect">
                                  <p:stCondLst>
                                    <p:cond delay="0"/>
                                  </p:stCondLst>
                                  <p:childTnLst>
                                    <p:set>
                                      <p:cBhvr>
                                        <p:cTn id="191" dur="1" fill="hold">
                                          <p:stCondLst>
                                            <p:cond delay="0"/>
                                          </p:stCondLst>
                                        </p:cTn>
                                        <p:tgtEl>
                                          <p:spTgt spid="67"/>
                                        </p:tgtEl>
                                        <p:attrNameLst>
                                          <p:attrName>style.visibility</p:attrName>
                                        </p:attrNameLst>
                                      </p:cBhvr>
                                      <p:to>
                                        <p:strVal val="visible"/>
                                      </p:to>
                                    </p:set>
                                    <p:animEffect transition="in" filter="fade">
                                      <p:cBhvr>
                                        <p:cTn id="192" dur="500"/>
                                        <p:tgtEl>
                                          <p:spTgt spid="67"/>
                                        </p:tgtEl>
                                      </p:cBhvr>
                                    </p:animEffect>
                                  </p:childTnLst>
                                </p:cTn>
                              </p:par>
                            </p:childTnLst>
                          </p:cTn>
                        </p:par>
                        <p:par>
                          <p:cTn id="193" fill="hold">
                            <p:stCondLst>
                              <p:cond delay="6500"/>
                            </p:stCondLst>
                            <p:childTnLst>
                              <p:par>
                                <p:cTn id="194" presetID="10" presetClass="entr" presetSubtype="0" fill="hold" nodeType="afterEffect">
                                  <p:stCondLst>
                                    <p:cond delay="0"/>
                                  </p:stCondLst>
                                  <p:childTnLst>
                                    <p:set>
                                      <p:cBhvr>
                                        <p:cTn id="195" dur="1" fill="hold">
                                          <p:stCondLst>
                                            <p:cond delay="0"/>
                                          </p:stCondLst>
                                        </p:cTn>
                                        <p:tgtEl>
                                          <p:spTgt spid="68"/>
                                        </p:tgtEl>
                                        <p:attrNameLst>
                                          <p:attrName>style.visibility</p:attrName>
                                        </p:attrNameLst>
                                      </p:cBhvr>
                                      <p:to>
                                        <p:strVal val="visible"/>
                                      </p:to>
                                    </p:set>
                                    <p:animEffect transition="in" filter="fade">
                                      <p:cBhvr>
                                        <p:cTn id="196" dur="500"/>
                                        <p:tgtEl>
                                          <p:spTgt spid="68"/>
                                        </p:tgtEl>
                                      </p:cBhvr>
                                    </p:animEffect>
                                  </p:childTnLst>
                                </p:cTn>
                              </p:par>
                            </p:childTnLst>
                          </p:cTn>
                        </p:par>
                        <p:par>
                          <p:cTn id="197" fill="hold">
                            <p:stCondLst>
                              <p:cond delay="7000"/>
                            </p:stCondLst>
                            <p:childTnLst>
                              <p:par>
                                <p:cTn id="198" presetID="10" presetClass="entr" presetSubtype="0" fill="hold" nodeType="afterEffect">
                                  <p:stCondLst>
                                    <p:cond delay="0"/>
                                  </p:stCondLst>
                                  <p:childTnLst>
                                    <p:set>
                                      <p:cBhvr>
                                        <p:cTn id="199" dur="1" fill="hold">
                                          <p:stCondLst>
                                            <p:cond delay="0"/>
                                          </p:stCondLst>
                                        </p:cTn>
                                        <p:tgtEl>
                                          <p:spTgt spid="69"/>
                                        </p:tgtEl>
                                        <p:attrNameLst>
                                          <p:attrName>style.visibility</p:attrName>
                                        </p:attrNameLst>
                                      </p:cBhvr>
                                      <p:to>
                                        <p:strVal val="visible"/>
                                      </p:to>
                                    </p:set>
                                    <p:animEffect transition="in" filter="fade">
                                      <p:cBhvr>
                                        <p:cTn id="200" dur="500"/>
                                        <p:tgtEl>
                                          <p:spTgt spid="6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p:bldP spid="29" grpId="0" uiExpand="1" build="p"/>
      <p:bldP spid="2" grpId="0" animBg="1"/>
      <p:bldP spid="36" grpId="0" animBg="1"/>
      <p:bldP spid="37" grpId="0" animBg="1"/>
      <p:bldP spid="38" grpId="0" animBg="1"/>
      <p:bldP spid="39" grpId="0" animBg="1"/>
      <p:bldP spid="40" grpId="0" animBg="1"/>
      <p:bldP spid="40" grpId="1" animBg="1"/>
      <p:bldP spid="41" grpId="0" animBg="1"/>
      <p:bldP spid="42" grpId="0" animBg="1"/>
      <p:bldP spid="43" grpId="0" animBg="1"/>
      <p:bldP spid="43" grpId="1" animBg="1"/>
      <p:bldP spid="44" grpId="0" animBg="1"/>
      <p:bldP spid="45" grpId="0" animBg="1"/>
      <p:bldP spid="46" grpId="0" animBg="1"/>
      <p:bldP spid="47" grpId="0" animBg="1"/>
      <p:bldP spid="48" grpId="0" animBg="1"/>
      <p:bldP spid="49" grpId="0" animBg="1"/>
      <p:bldP spid="50" grpId="0" animBg="1"/>
      <p:bldP spid="51" grpId="0" animBg="1"/>
      <p:bldP spid="52" grpId="0" animBg="1"/>
      <p:bldP spid="53" grpId="0" animBg="1"/>
      <p:bldP spid="53" grpId="1" animBg="1"/>
      <p:bldP spid="53" grpId="2" animBg="1"/>
      <p:bldP spid="54" grpId="0" animBg="1"/>
      <p:bldP spid="55" grpId="0" animBg="1"/>
      <p:bldP spid="56" grpId="0" animBg="1"/>
      <p:bldP spid="57" grpId="0" animBg="1"/>
      <p:bldP spid="58" grpId="0" animBg="1"/>
      <p:bldP spid="4" grpId="0"/>
      <p:bldP spid="59" grpId="0"/>
      <p:bldP spid="60" grpId="0"/>
      <p:bldP spid="61" grpId="0"/>
      <p:bldP spid="62" grpId="0"/>
      <p:bldP spid="63" grpId="0"/>
      <p:bldP spid="65" grpId="0"/>
      <p:bldP spid="66"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Picture 27">
            <a:extLst>
              <a:ext uri="{FF2B5EF4-FFF2-40B4-BE49-F238E27FC236}">
                <a16:creationId xmlns:a16="http://schemas.microsoft.com/office/drawing/2014/main" id="{64DC8CE3-5799-4C4F-9799-BC42628885B0}"/>
              </a:ext>
            </a:extLst>
          </p:cNvPr>
          <p:cNvPicPr>
            <a:picLocks noChangeAspect="1"/>
          </p:cNvPicPr>
          <p:nvPr/>
        </p:nvPicPr>
        <p:blipFill rotWithShape="1">
          <a:blip r:embed="rId3"/>
          <a:srcRect l="69694" t="64853"/>
          <a:stretch/>
        </p:blipFill>
        <p:spPr>
          <a:xfrm>
            <a:off x="8497078" y="4447592"/>
            <a:ext cx="3694922" cy="2410408"/>
          </a:xfrm>
          <a:prstGeom prst="rect">
            <a:avLst/>
          </a:prstGeom>
        </p:spPr>
      </p:pic>
      <p:grpSp>
        <p:nvGrpSpPr>
          <p:cNvPr id="9" name="Group 8">
            <a:extLst>
              <a:ext uri="{FF2B5EF4-FFF2-40B4-BE49-F238E27FC236}">
                <a16:creationId xmlns:a16="http://schemas.microsoft.com/office/drawing/2014/main" id="{D42AC5BF-CFA9-9543-BD95-7A93B875423C}"/>
              </a:ext>
            </a:extLst>
          </p:cNvPr>
          <p:cNvGrpSpPr/>
          <p:nvPr/>
        </p:nvGrpSpPr>
        <p:grpSpPr>
          <a:xfrm>
            <a:off x="10218420" y="-1"/>
            <a:ext cx="1973580" cy="699733"/>
            <a:chOff x="10218420" y="-1"/>
            <a:chExt cx="1973580" cy="699733"/>
          </a:xfrm>
        </p:grpSpPr>
        <p:grpSp>
          <p:nvGrpSpPr>
            <p:cNvPr id="10" name="Group 9">
              <a:extLst>
                <a:ext uri="{FF2B5EF4-FFF2-40B4-BE49-F238E27FC236}">
                  <a16:creationId xmlns:a16="http://schemas.microsoft.com/office/drawing/2014/main" id="{67777E40-AF9A-1744-AD13-CE82C48A2317}"/>
                </a:ext>
              </a:extLst>
            </p:cNvPr>
            <p:cNvGrpSpPr/>
            <p:nvPr/>
          </p:nvGrpSpPr>
          <p:grpSpPr>
            <a:xfrm>
              <a:off x="10218420" y="-1"/>
              <a:ext cx="1973580" cy="699733"/>
              <a:chOff x="10218420" y="-1"/>
              <a:chExt cx="1973580" cy="699733"/>
            </a:xfrm>
          </p:grpSpPr>
          <p:sp>
            <p:nvSpPr>
              <p:cNvPr id="12" name="Oval 11">
                <a:extLst>
                  <a:ext uri="{FF2B5EF4-FFF2-40B4-BE49-F238E27FC236}">
                    <a16:creationId xmlns:a16="http://schemas.microsoft.com/office/drawing/2014/main" id="{63A14564-D060-8448-8555-231FD0AD5DC3}"/>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1FCC6C6-8746-C347-9B79-26EBDFDC7767}"/>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1" name="Picture 10">
              <a:extLst>
                <a:ext uri="{FF2B5EF4-FFF2-40B4-BE49-F238E27FC236}">
                  <a16:creationId xmlns:a16="http://schemas.microsoft.com/office/drawing/2014/main" id="{69AE53E1-847B-0A47-8B48-6D1749F0AF17}"/>
                </a:ext>
              </a:extLst>
            </p:cNvPr>
            <p:cNvPicPr>
              <a:picLocks noChangeAspect="1"/>
            </p:cNvPicPr>
            <p:nvPr/>
          </p:nvPicPr>
          <p:blipFill>
            <a:blip r:embed="rId4"/>
            <a:stretch>
              <a:fillRect/>
            </a:stretch>
          </p:blipFill>
          <p:spPr>
            <a:xfrm>
              <a:off x="10267322" y="37500"/>
              <a:ext cx="1919725" cy="652707"/>
            </a:xfrm>
            <a:prstGeom prst="rect">
              <a:avLst/>
            </a:prstGeom>
          </p:spPr>
        </p:pic>
      </p:grpSp>
      <p:grpSp>
        <p:nvGrpSpPr>
          <p:cNvPr id="26" name="Group 25">
            <a:extLst>
              <a:ext uri="{FF2B5EF4-FFF2-40B4-BE49-F238E27FC236}">
                <a16:creationId xmlns:a16="http://schemas.microsoft.com/office/drawing/2014/main" id="{722077DF-DBEC-4C4C-B332-D920CECEF39F}"/>
              </a:ext>
            </a:extLst>
          </p:cNvPr>
          <p:cNvGrpSpPr/>
          <p:nvPr/>
        </p:nvGrpSpPr>
        <p:grpSpPr>
          <a:xfrm rot="5400000">
            <a:off x="-3093037" y="3057995"/>
            <a:ext cx="6876289" cy="723721"/>
            <a:chOff x="635127" y="1578315"/>
            <a:chExt cx="6100953" cy="723721"/>
          </a:xfrm>
        </p:grpSpPr>
        <p:sp>
          <p:nvSpPr>
            <p:cNvPr id="22" name="Rectangle 21">
              <a:extLst>
                <a:ext uri="{FF2B5EF4-FFF2-40B4-BE49-F238E27FC236}">
                  <a16:creationId xmlns:a16="http://schemas.microsoft.com/office/drawing/2014/main" id="{42C6C87B-F94C-D74E-BA76-0AF2B865E4CE}"/>
                </a:ext>
              </a:extLst>
            </p:cNvPr>
            <p:cNvSpPr/>
            <p:nvPr/>
          </p:nvSpPr>
          <p:spPr>
            <a:xfrm>
              <a:off x="640080" y="2071636"/>
              <a:ext cx="6096000" cy="230400"/>
            </a:xfrm>
            <a:prstGeom prst="rect">
              <a:avLst/>
            </a:prstGeom>
            <a:solidFill>
              <a:srgbClr val="9B2A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D4A7911-1570-9B45-9AEF-19BC8A300A74}"/>
                </a:ext>
              </a:extLst>
            </p:cNvPr>
            <p:cNvSpPr/>
            <p:nvPr/>
          </p:nvSpPr>
          <p:spPr>
            <a:xfrm>
              <a:off x="640080" y="1856766"/>
              <a:ext cx="6096000" cy="194400"/>
            </a:xfrm>
            <a:prstGeom prst="rect">
              <a:avLst/>
            </a:prstGeom>
            <a:solidFill>
              <a:srgbClr val="953C5E">
                <a:alpha val="60435"/>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BACEBA1-65B2-7D47-B9FC-EAC57645A8E2}"/>
                </a:ext>
              </a:extLst>
            </p:cNvPr>
            <p:cNvSpPr/>
            <p:nvPr/>
          </p:nvSpPr>
          <p:spPr>
            <a:xfrm>
              <a:off x="640080" y="1687588"/>
              <a:ext cx="6096000" cy="158400"/>
            </a:xfrm>
            <a:prstGeom prst="rect">
              <a:avLst/>
            </a:prstGeom>
            <a:solidFill>
              <a:srgbClr val="953C5E">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634F9730-3E2F-6A4A-B101-DB7C62DC8F91}"/>
                </a:ext>
              </a:extLst>
            </p:cNvPr>
            <p:cNvSpPr/>
            <p:nvPr/>
          </p:nvSpPr>
          <p:spPr>
            <a:xfrm>
              <a:off x="635127" y="1578315"/>
              <a:ext cx="6096000" cy="86400"/>
            </a:xfrm>
            <a:prstGeom prst="rect">
              <a:avLst/>
            </a:prstGeom>
            <a:solidFill>
              <a:srgbClr val="953C5E">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8" name="Picture 7">
            <a:extLst>
              <a:ext uri="{FF2B5EF4-FFF2-40B4-BE49-F238E27FC236}">
                <a16:creationId xmlns:a16="http://schemas.microsoft.com/office/drawing/2014/main" id="{81254E7D-E818-8940-8CFA-0F576B2380F7}"/>
              </a:ext>
            </a:extLst>
          </p:cNvPr>
          <p:cNvPicPr>
            <a:picLocks noChangeAspect="1"/>
          </p:cNvPicPr>
          <p:nvPr/>
        </p:nvPicPr>
        <p:blipFill>
          <a:blip r:embed="rId5"/>
          <a:stretch>
            <a:fillRect/>
          </a:stretch>
        </p:blipFill>
        <p:spPr>
          <a:xfrm>
            <a:off x="-11798" y="5827199"/>
            <a:ext cx="5056136" cy="1029953"/>
          </a:xfrm>
          <a:prstGeom prst="rect">
            <a:avLst/>
          </a:prstGeom>
          <a:effectLst>
            <a:outerShdw blurRad="190500" dist="76200" dir="16200000" rotWithShape="0">
              <a:prstClr val="black">
                <a:alpha val="5000"/>
              </a:prstClr>
            </a:outerShdw>
          </a:effectLst>
        </p:spPr>
      </p:pic>
      <p:sp>
        <p:nvSpPr>
          <p:cNvPr id="30" name="Subtitle 4">
            <a:extLst>
              <a:ext uri="{FF2B5EF4-FFF2-40B4-BE49-F238E27FC236}">
                <a16:creationId xmlns:a16="http://schemas.microsoft.com/office/drawing/2014/main" id="{1E6CDFD7-2062-8A40-80C6-157D88328FDB}"/>
              </a:ext>
            </a:extLst>
          </p:cNvPr>
          <p:cNvSpPr txBox="1">
            <a:spLocks/>
          </p:cNvSpPr>
          <p:nvPr/>
        </p:nvSpPr>
        <p:spPr bwMode="auto">
          <a:xfrm>
            <a:off x="990000" y="-3600"/>
            <a:ext cx="10777690"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sz="4800" b="1" spc="-200" err="1">
                <a:solidFill>
                  <a:srgbClr val="9B2A58"/>
                </a:solidFill>
                <a:latin typeface="Arial" panose="020B0604020202020204" pitchFamily="34" charset="0"/>
                <a:ea typeface="ＭＳ Ｐゴシック" pitchFamily="-108" charset="-128"/>
                <a:cs typeface="Arial" panose="020B0604020202020204" pitchFamily="34" charset="0"/>
              </a:rPr>
              <a:t>Programme</a:t>
            </a:r>
            <a:r>
              <a:rPr lang="en-US" sz="4800" b="1" spc="-200">
                <a:solidFill>
                  <a:srgbClr val="9B2A58"/>
                </a:solidFill>
                <a:latin typeface="Arial" panose="020B0604020202020204" pitchFamily="34" charset="0"/>
                <a:ea typeface="ＭＳ Ｐゴシック" pitchFamily="-108" charset="-128"/>
                <a:cs typeface="Arial" panose="020B0604020202020204" pitchFamily="34" charset="0"/>
              </a:rPr>
              <a:t> passions and interest</a:t>
            </a:r>
          </a:p>
        </p:txBody>
      </p:sp>
      <p:sp>
        <p:nvSpPr>
          <p:cNvPr id="35" name="Subtitle 4">
            <a:extLst>
              <a:ext uri="{FF2B5EF4-FFF2-40B4-BE49-F238E27FC236}">
                <a16:creationId xmlns:a16="http://schemas.microsoft.com/office/drawing/2014/main" id="{3B8DAD2B-129C-2243-82B6-FFFF5B1ACD73}"/>
              </a:ext>
            </a:extLst>
          </p:cNvPr>
          <p:cNvSpPr txBox="1">
            <a:spLocks/>
          </p:cNvSpPr>
          <p:nvPr/>
        </p:nvSpPr>
        <p:spPr bwMode="auto">
          <a:xfrm rot="19700222">
            <a:off x="7330707" y="5220953"/>
            <a:ext cx="6096000"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algn="ctr" defTabSz="457200" fontAlgn="base">
              <a:spcBef>
                <a:spcPct val="20000"/>
              </a:spcBef>
              <a:spcAft>
                <a:spcPct val="0"/>
              </a:spcAft>
              <a:defRPr/>
            </a:pPr>
            <a:r>
              <a:rPr lang="en-US" sz="5000" b="1">
                <a:solidFill>
                  <a:srgbClr val="9B2A58"/>
                </a:solidFill>
                <a:latin typeface="Arial" panose="020B0604020202020204" pitchFamily="34" charset="0"/>
                <a:ea typeface="ＭＳ Ｐゴシック" pitchFamily="-108" charset="-128"/>
                <a:cs typeface="Arial" panose="020B0604020202020204" pitchFamily="34" charset="0"/>
              </a:rPr>
              <a:t>Key benefits</a:t>
            </a:r>
          </a:p>
        </p:txBody>
      </p:sp>
      <p:sp>
        <p:nvSpPr>
          <p:cNvPr id="27" name="TextBox 26">
            <a:extLst>
              <a:ext uri="{FF2B5EF4-FFF2-40B4-BE49-F238E27FC236}">
                <a16:creationId xmlns:a16="http://schemas.microsoft.com/office/drawing/2014/main" id="{672004A6-A6AF-DE40-8C64-1AB9C8A81A37}"/>
              </a:ext>
            </a:extLst>
          </p:cNvPr>
          <p:cNvSpPr txBox="1"/>
          <p:nvPr/>
        </p:nvSpPr>
        <p:spPr>
          <a:xfrm>
            <a:off x="1004616" y="828000"/>
            <a:ext cx="11055455" cy="397545"/>
          </a:xfrm>
          <a:prstGeom prst="rect">
            <a:avLst/>
          </a:prstGeom>
          <a:noFill/>
        </p:spPr>
        <p:txBody>
          <a:bodyPr wrap="square" lIns="0" tIns="0" rIns="0" bIns="0" rtlCol="0" anchor="t">
            <a:spAutoFit/>
          </a:bodyPr>
          <a:lstStyle/>
          <a:p>
            <a:pPr>
              <a:lnSpc>
                <a:spcPts val="3100"/>
              </a:lnSpc>
            </a:pPr>
            <a:r>
              <a:rPr lang="en-US" sz="2800" b="1" dirty="0">
                <a:solidFill>
                  <a:srgbClr val="9B2A58"/>
                </a:solidFill>
                <a:latin typeface="Arial"/>
                <a:cs typeface="Arial"/>
              </a:rPr>
              <a:t>Example schedule for all-rounded students</a:t>
            </a:r>
            <a:r>
              <a:rPr lang="en-US" sz="2800" b="1" dirty="0">
                <a:solidFill>
                  <a:srgbClr val="9B2A58"/>
                </a:solidFill>
                <a:latin typeface="Arial" panose="020B0604020202020204" pitchFamily="34" charset="0"/>
                <a:cs typeface="Arial" panose="020B0604020202020204" pitchFamily="34" charset="0"/>
              </a:rPr>
              <a:t>:</a:t>
            </a:r>
          </a:p>
        </p:txBody>
      </p:sp>
      <p:graphicFrame>
        <p:nvGraphicFramePr>
          <p:cNvPr id="89" name="Table 4">
            <a:extLst>
              <a:ext uri="{FF2B5EF4-FFF2-40B4-BE49-F238E27FC236}">
                <a16:creationId xmlns:a16="http://schemas.microsoft.com/office/drawing/2014/main" id="{04C0CC80-0098-4B4B-A253-A03B482DFC9D}"/>
              </a:ext>
            </a:extLst>
          </p:cNvPr>
          <p:cNvGraphicFramePr>
            <a:graphicFrameLocks noGrp="1"/>
          </p:cNvGraphicFramePr>
          <p:nvPr>
            <p:extLst>
              <p:ext uri="{D42A27DB-BD31-4B8C-83A1-F6EECF244321}">
                <p14:modId xmlns:p14="http://schemas.microsoft.com/office/powerpoint/2010/main" val="580004334"/>
              </p:ext>
            </p:extLst>
          </p:nvPr>
        </p:nvGraphicFramePr>
        <p:xfrm>
          <a:off x="1004616" y="1572379"/>
          <a:ext cx="8111392" cy="3865680"/>
        </p:xfrm>
        <a:graphic>
          <a:graphicData uri="http://schemas.openxmlformats.org/drawingml/2006/table">
            <a:tbl>
              <a:tblPr firstRow="1" bandRow="1">
                <a:tableStyleId>{2D5ABB26-0587-4C30-8999-92F81FD0307C}</a:tableStyleId>
              </a:tblPr>
              <a:tblGrid>
                <a:gridCol w="4055696">
                  <a:extLst>
                    <a:ext uri="{9D8B030D-6E8A-4147-A177-3AD203B41FA5}">
                      <a16:colId xmlns:a16="http://schemas.microsoft.com/office/drawing/2014/main" val="1944383674"/>
                    </a:ext>
                  </a:extLst>
                </a:gridCol>
                <a:gridCol w="4055696">
                  <a:extLst>
                    <a:ext uri="{9D8B030D-6E8A-4147-A177-3AD203B41FA5}">
                      <a16:colId xmlns:a16="http://schemas.microsoft.com/office/drawing/2014/main" val="256121612"/>
                    </a:ext>
                  </a:extLst>
                </a:gridCol>
              </a:tblGrid>
              <a:tr h="403200">
                <a:tc>
                  <a:txBody>
                    <a:bodyPr/>
                    <a:lstStyle/>
                    <a:p>
                      <a:pPr algn="ctr"/>
                      <a:r>
                        <a:rPr lang="en-US" sz="1200" b="0" dirty="0">
                          <a:solidFill>
                            <a:schemeClr val="tx1">
                              <a:lumMod val="75000"/>
                              <a:lumOff val="25000"/>
                            </a:schemeClr>
                          </a:solidFill>
                          <a:latin typeface="Arial"/>
                          <a:cs typeface="Arial"/>
                        </a:rPr>
                        <a:t>DP Year 1</a:t>
                      </a:r>
                    </a:p>
                  </a:txBody>
                  <a:tcPr anchor="ctr">
                    <a:lnL w="12700" cap="flat" cmpd="sng" algn="ctr">
                      <a:solidFill>
                        <a:srgbClr val="9B2A59"/>
                      </a:solidFill>
                      <a:prstDash val="solid"/>
                      <a:round/>
                      <a:headEnd type="none" w="med" len="med"/>
                      <a:tailEnd type="none" w="med" len="med"/>
                    </a:lnL>
                    <a:lnR w="12700" cap="flat" cmpd="sng" algn="ctr">
                      <a:solidFill>
                        <a:srgbClr val="9B2A59"/>
                      </a:solidFill>
                      <a:prstDash val="solid"/>
                      <a:round/>
                      <a:headEnd type="none" w="med" len="med"/>
                      <a:tailEnd type="none" w="med" len="med"/>
                    </a:lnR>
                    <a:lnT w="12700" cap="flat" cmpd="sng" algn="ctr">
                      <a:solidFill>
                        <a:srgbClr val="9B2A59"/>
                      </a:solidFill>
                      <a:prstDash val="solid"/>
                      <a:round/>
                      <a:headEnd type="none" w="med" len="med"/>
                      <a:tailEnd type="none" w="med" len="med"/>
                    </a:lnT>
                    <a:lnB w="12700" cap="flat" cmpd="sng" algn="ctr">
                      <a:solidFill>
                        <a:srgbClr val="9B2A59"/>
                      </a:solidFill>
                      <a:prstDash val="solid"/>
                      <a:round/>
                      <a:headEnd type="none" w="med" len="med"/>
                      <a:tailEnd type="none" w="med" len="med"/>
                    </a:lnB>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b="0" dirty="0">
                          <a:solidFill>
                            <a:schemeClr val="tx1">
                              <a:lumMod val="75000"/>
                              <a:lumOff val="25000"/>
                            </a:schemeClr>
                          </a:solidFill>
                          <a:latin typeface="Arial"/>
                          <a:cs typeface="Arial"/>
                        </a:rPr>
                        <a:t>DP Year 2</a:t>
                      </a:r>
                    </a:p>
                  </a:txBody>
                  <a:tcPr anchor="ctr">
                    <a:lnL w="12700" cap="flat" cmpd="sng" algn="ctr">
                      <a:solidFill>
                        <a:srgbClr val="9B2A59"/>
                      </a:solidFill>
                      <a:prstDash val="solid"/>
                      <a:round/>
                      <a:headEnd type="none" w="med" len="med"/>
                      <a:tailEnd type="none" w="med" len="med"/>
                    </a:lnL>
                    <a:lnR w="12700" cap="flat" cmpd="sng" algn="ctr">
                      <a:solidFill>
                        <a:srgbClr val="9B2A59"/>
                      </a:solidFill>
                      <a:prstDash val="solid"/>
                      <a:round/>
                      <a:headEnd type="none" w="med" len="med"/>
                      <a:tailEnd type="none" w="med" len="med"/>
                    </a:lnR>
                    <a:lnT w="12700" cap="flat" cmpd="sng" algn="ctr">
                      <a:solidFill>
                        <a:srgbClr val="9B2A59"/>
                      </a:solidFill>
                      <a:prstDash val="solid"/>
                      <a:round/>
                      <a:headEnd type="none" w="med" len="med"/>
                      <a:tailEnd type="none" w="med" len="med"/>
                    </a:lnT>
                    <a:lnB w="12700" cap="flat" cmpd="sng" algn="ctr">
                      <a:solidFill>
                        <a:srgbClr val="9B2A59"/>
                      </a:solidFill>
                      <a:prstDash val="solid"/>
                      <a:round/>
                      <a:headEnd type="none" w="med" len="med"/>
                      <a:tailEnd type="none" w="med" len="med"/>
                    </a:lnB>
                  </a:tcPr>
                </a:tc>
                <a:extLst>
                  <a:ext uri="{0D108BD9-81ED-4DB2-BD59-A6C34878D82A}">
                    <a16:rowId xmlns:a16="http://schemas.microsoft.com/office/drawing/2014/main" val="1610863215"/>
                  </a:ext>
                </a:extLst>
              </a:tr>
              <a:tr h="403200">
                <a:tc grid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b="0" dirty="0">
                          <a:solidFill>
                            <a:schemeClr val="tx1">
                              <a:lumMod val="75000"/>
                              <a:lumOff val="25000"/>
                            </a:schemeClr>
                          </a:solidFill>
                          <a:latin typeface="Arial"/>
                          <a:cs typeface="Arial"/>
                        </a:rPr>
                        <a:t>English A: language and literature SL</a:t>
                      </a:r>
                    </a:p>
                  </a:txBody>
                  <a:tcPr anchor="ctr">
                    <a:lnL w="12700" cap="flat" cmpd="sng" algn="ctr">
                      <a:solidFill>
                        <a:srgbClr val="9B2A58"/>
                      </a:solidFill>
                      <a:prstDash val="solid"/>
                      <a:round/>
                      <a:headEnd type="none" w="med" len="med"/>
                      <a:tailEnd type="none" w="med" len="med"/>
                    </a:lnL>
                    <a:lnR w="12700" cap="flat" cmpd="sng" algn="ctr">
                      <a:solidFill>
                        <a:srgbClr val="9B2A58"/>
                      </a:solidFill>
                      <a:prstDash val="solid"/>
                      <a:round/>
                      <a:headEnd type="none" w="med" len="med"/>
                      <a:tailEnd type="none" w="med" len="med"/>
                    </a:lnR>
                    <a:lnT w="12700" cap="flat" cmpd="sng" algn="ctr">
                      <a:solidFill>
                        <a:srgbClr val="9B2A59"/>
                      </a:solidFill>
                      <a:prstDash val="solid"/>
                      <a:round/>
                      <a:headEnd type="none" w="med" len="med"/>
                      <a:tailEnd type="none" w="med" len="med"/>
                    </a:lnT>
                    <a:lnB w="12700" cap="flat" cmpd="sng" algn="ctr">
                      <a:solidFill>
                        <a:srgbClr val="9B2A58"/>
                      </a:solidFill>
                      <a:prstDash val="solid"/>
                      <a:round/>
                      <a:headEnd type="none" w="med" len="med"/>
                      <a:tailEnd type="none" w="med" len="med"/>
                    </a:lnB>
                  </a:tcPr>
                </a:tc>
                <a:tc hMerge="1">
                  <a:txBody>
                    <a:bodyPr/>
                    <a:lstStyle/>
                    <a:p>
                      <a:endParaRPr lang="en-US"/>
                    </a:p>
                  </a:txBody>
                  <a:tcPr/>
                </a:tc>
                <a:extLst>
                  <a:ext uri="{0D108BD9-81ED-4DB2-BD59-A6C34878D82A}">
                    <a16:rowId xmlns:a16="http://schemas.microsoft.com/office/drawing/2014/main" val="1781404563"/>
                  </a:ext>
                </a:extLst>
              </a:tr>
              <a:tr h="403200">
                <a:tc grid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b="0" dirty="0">
                          <a:solidFill>
                            <a:schemeClr val="tx1">
                              <a:lumMod val="75000"/>
                              <a:lumOff val="25000"/>
                            </a:schemeClr>
                          </a:solidFill>
                          <a:latin typeface="Arial"/>
                          <a:cs typeface="Arial"/>
                        </a:rPr>
                        <a:t>Spanish B SL</a:t>
                      </a:r>
                    </a:p>
                  </a:txBody>
                  <a:tcPr anchor="ctr">
                    <a:lnL w="12700" cap="flat" cmpd="sng" algn="ctr">
                      <a:solidFill>
                        <a:srgbClr val="9B2A58"/>
                      </a:solidFill>
                      <a:prstDash val="solid"/>
                      <a:round/>
                      <a:headEnd type="none" w="med" len="med"/>
                      <a:tailEnd type="none" w="med" len="med"/>
                    </a:lnL>
                    <a:lnR w="12700" cap="flat" cmpd="sng" algn="ctr">
                      <a:solidFill>
                        <a:srgbClr val="9B2A58"/>
                      </a:solidFill>
                      <a:prstDash val="solid"/>
                      <a:round/>
                      <a:headEnd type="none" w="med" len="med"/>
                      <a:tailEnd type="none" w="med" len="med"/>
                    </a:lnR>
                    <a:lnT w="12700" cap="flat" cmpd="sng" algn="ctr">
                      <a:solidFill>
                        <a:srgbClr val="9B2A58"/>
                      </a:solidFill>
                      <a:prstDash val="solid"/>
                      <a:round/>
                      <a:headEnd type="none" w="med" len="med"/>
                      <a:tailEnd type="none" w="med" len="med"/>
                    </a:lnT>
                    <a:lnB w="12700" cap="flat" cmpd="sng" algn="ctr">
                      <a:solidFill>
                        <a:srgbClr val="9B2A58"/>
                      </a:solidFill>
                      <a:prstDash val="solid"/>
                      <a:round/>
                      <a:headEnd type="none" w="med" len="med"/>
                      <a:tailEnd type="none" w="med" len="med"/>
                    </a:lnB>
                  </a:tcPr>
                </a:tc>
                <a:tc hMerge="1">
                  <a:txBody>
                    <a:bodyPr/>
                    <a:lstStyle/>
                    <a:p>
                      <a:endParaRPr lang="nl-NL"/>
                    </a:p>
                  </a:txBody>
                  <a:tcPr/>
                </a:tc>
                <a:extLst>
                  <a:ext uri="{0D108BD9-81ED-4DB2-BD59-A6C34878D82A}">
                    <a16:rowId xmlns:a16="http://schemas.microsoft.com/office/drawing/2014/main" val="1387842480"/>
                  </a:ext>
                </a:extLst>
              </a:tr>
              <a:tr h="403200">
                <a:tc grid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b="0" dirty="0">
                          <a:solidFill>
                            <a:schemeClr val="tx1">
                              <a:lumMod val="75000"/>
                              <a:lumOff val="25000"/>
                            </a:schemeClr>
                          </a:solidFill>
                          <a:latin typeface="Arial"/>
                          <a:cs typeface="Arial"/>
                        </a:rPr>
                        <a:t>History HL</a:t>
                      </a:r>
                    </a:p>
                  </a:txBody>
                  <a:tcPr anchor="ctr">
                    <a:lnL w="12700" cap="flat" cmpd="sng" algn="ctr">
                      <a:solidFill>
                        <a:srgbClr val="9B2A58"/>
                      </a:solidFill>
                      <a:prstDash val="solid"/>
                      <a:round/>
                      <a:headEnd type="none" w="med" len="med"/>
                      <a:tailEnd type="none" w="med" len="med"/>
                    </a:lnL>
                    <a:lnR w="12700" cap="flat" cmpd="sng" algn="ctr">
                      <a:solidFill>
                        <a:srgbClr val="9B2A58"/>
                      </a:solidFill>
                      <a:prstDash val="solid"/>
                      <a:round/>
                      <a:headEnd type="none" w="med" len="med"/>
                      <a:tailEnd type="none" w="med" len="med"/>
                    </a:lnR>
                    <a:lnT w="12700" cap="flat" cmpd="sng" algn="ctr">
                      <a:solidFill>
                        <a:srgbClr val="9B2A58"/>
                      </a:solidFill>
                      <a:prstDash val="solid"/>
                      <a:round/>
                      <a:headEnd type="none" w="med" len="med"/>
                      <a:tailEnd type="none" w="med" len="med"/>
                    </a:lnT>
                    <a:lnB w="12700" cap="flat" cmpd="sng" algn="ctr">
                      <a:solidFill>
                        <a:srgbClr val="9B2A58"/>
                      </a:solidFill>
                      <a:prstDash val="solid"/>
                      <a:round/>
                      <a:headEnd type="none" w="med" len="med"/>
                      <a:tailEnd type="none" w="med" len="med"/>
                    </a:lnB>
                  </a:tcPr>
                </a:tc>
                <a:tc hMerge="1">
                  <a:txBody>
                    <a:bodyPr/>
                    <a:lstStyle/>
                    <a:p>
                      <a:endParaRPr lang="en-US"/>
                    </a:p>
                  </a:txBody>
                  <a:tcPr/>
                </a:tc>
                <a:extLst>
                  <a:ext uri="{0D108BD9-81ED-4DB2-BD59-A6C34878D82A}">
                    <a16:rowId xmlns:a16="http://schemas.microsoft.com/office/drawing/2014/main" val="1174138145"/>
                  </a:ext>
                </a:extLst>
              </a:tr>
              <a:tr h="403200">
                <a:tc grid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b="0">
                          <a:solidFill>
                            <a:schemeClr val="tx1">
                              <a:lumMod val="75000"/>
                              <a:lumOff val="25000"/>
                            </a:schemeClr>
                          </a:solidFill>
                          <a:latin typeface="Arial"/>
                          <a:cs typeface="Arial"/>
                        </a:rPr>
                        <a:t>Biology HL</a:t>
                      </a:r>
                    </a:p>
                  </a:txBody>
                  <a:tcPr anchor="ctr">
                    <a:lnL w="12700" cap="flat" cmpd="sng" algn="ctr">
                      <a:solidFill>
                        <a:srgbClr val="9B2A58"/>
                      </a:solidFill>
                      <a:prstDash val="solid"/>
                      <a:round/>
                      <a:headEnd type="none" w="med" len="med"/>
                      <a:tailEnd type="none" w="med" len="med"/>
                    </a:lnL>
                    <a:lnR w="12700" cap="flat" cmpd="sng" algn="ctr">
                      <a:solidFill>
                        <a:srgbClr val="9B2A58"/>
                      </a:solidFill>
                      <a:prstDash val="solid"/>
                      <a:round/>
                      <a:headEnd type="none" w="med" len="med"/>
                      <a:tailEnd type="none" w="med" len="med"/>
                    </a:lnR>
                    <a:lnT w="12700" cap="flat" cmpd="sng" algn="ctr">
                      <a:solidFill>
                        <a:srgbClr val="9B2A58"/>
                      </a:solidFill>
                      <a:prstDash val="solid"/>
                      <a:round/>
                      <a:headEnd type="none" w="med" len="med"/>
                      <a:tailEnd type="none" w="med" len="med"/>
                    </a:lnT>
                    <a:lnB w="12700" cap="flat" cmpd="sng" algn="ctr">
                      <a:solidFill>
                        <a:srgbClr val="9B2A58"/>
                      </a:solidFill>
                      <a:prstDash val="solid"/>
                      <a:round/>
                      <a:headEnd type="none" w="med" len="med"/>
                      <a:tailEnd type="none" w="med" len="med"/>
                    </a:lnB>
                  </a:tcPr>
                </a:tc>
                <a:tc hMerge="1">
                  <a:txBody>
                    <a:bodyPr/>
                    <a:lstStyle/>
                    <a:p>
                      <a:endParaRPr lang="nl-NL"/>
                    </a:p>
                  </a:txBody>
                  <a:tcPr/>
                </a:tc>
                <a:extLst>
                  <a:ext uri="{0D108BD9-81ED-4DB2-BD59-A6C34878D82A}">
                    <a16:rowId xmlns:a16="http://schemas.microsoft.com/office/drawing/2014/main" val="1364063420"/>
                  </a:ext>
                </a:extLst>
              </a:tr>
              <a:tr h="403200">
                <a:tc gridSpan="2">
                  <a:txBody>
                    <a:bodyPr/>
                    <a:lstStyle/>
                    <a:p>
                      <a:pPr algn="ctr"/>
                      <a:r>
                        <a:rPr lang="en-US" sz="1200" dirty="0">
                          <a:solidFill>
                            <a:schemeClr val="tx1">
                              <a:lumMod val="75000"/>
                              <a:lumOff val="25000"/>
                            </a:schemeClr>
                          </a:solidFill>
                          <a:latin typeface="Arial"/>
                          <a:cs typeface="Arial"/>
                        </a:rPr>
                        <a:t>Mathematics: analysis and approaches SL</a:t>
                      </a:r>
                    </a:p>
                    <a:p>
                      <a:pPr algn="ctr"/>
                      <a:r>
                        <a:rPr lang="en-US" sz="1200" dirty="0">
                          <a:solidFill>
                            <a:schemeClr val="tx1">
                              <a:lumMod val="75000"/>
                              <a:lumOff val="25000"/>
                            </a:schemeClr>
                          </a:solidFill>
                          <a:latin typeface="Arial"/>
                          <a:cs typeface="Arial"/>
                        </a:rPr>
                        <a:t>OR</a:t>
                      </a:r>
                    </a:p>
                    <a:p>
                      <a:pPr algn="ctr"/>
                      <a:r>
                        <a:rPr lang="en-US" sz="1200" dirty="0">
                          <a:solidFill>
                            <a:schemeClr val="tx1">
                              <a:lumMod val="75000"/>
                              <a:lumOff val="25000"/>
                            </a:schemeClr>
                          </a:solidFill>
                          <a:latin typeface="Arial"/>
                          <a:cs typeface="Arial"/>
                        </a:rPr>
                        <a:t>Mathematics: applications and interpretation SL</a:t>
                      </a:r>
                    </a:p>
                  </a:txBody>
                  <a:tcPr anchor="ctr">
                    <a:lnL w="12700" cap="flat" cmpd="sng" algn="ctr">
                      <a:solidFill>
                        <a:srgbClr val="9B2A58"/>
                      </a:solidFill>
                      <a:prstDash val="solid"/>
                      <a:round/>
                      <a:headEnd type="none" w="med" len="med"/>
                      <a:tailEnd type="none" w="med" len="med"/>
                    </a:lnL>
                    <a:lnR w="12700" cap="flat" cmpd="sng" algn="ctr">
                      <a:solidFill>
                        <a:srgbClr val="9B2A58"/>
                      </a:solidFill>
                      <a:prstDash val="solid"/>
                      <a:round/>
                      <a:headEnd type="none" w="med" len="med"/>
                      <a:tailEnd type="none" w="med" len="med"/>
                    </a:lnR>
                    <a:lnT w="12700" cap="flat" cmpd="sng" algn="ctr">
                      <a:solidFill>
                        <a:srgbClr val="9B2A58"/>
                      </a:solidFill>
                      <a:prstDash val="solid"/>
                      <a:round/>
                      <a:headEnd type="none" w="med" len="med"/>
                      <a:tailEnd type="none" w="med" len="med"/>
                    </a:lnT>
                    <a:lnB w="12700" cap="flat" cmpd="sng" algn="ctr">
                      <a:solidFill>
                        <a:srgbClr val="9B2A58"/>
                      </a:solidFill>
                      <a:prstDash val="solid"/>
                      <a:round/>
                      <a:headEnd type="none" w="med" len="med"/>
                      <a:tailEnd type="none" w="med" len="med"/>
                    </a:lnB>
                  </a:tcPr>
                </a:tc>
                <a:tc hMerge="1">
                  <a:txBody>
                    <a:bodyPr/>
                    <a:lstStyle/>
                    <a:p>
                      <a:endParaRPr lang="nl-NL"/>
                    </a:p>
                  </a:txBody>
                  <a:tcPr/>
                </a:tc>
                <a:extLst>
                  <a:ext uri="{0D108BD9-81ED-4DB2-BD59-A6C34878D82A}">
                    <a16:rowId xmlns:a16="http://schemas.microsoft.com/office/drawing/2014/main" val="3336908561"/>
                  </a:ext>
                </a:extLst>
              </a:tr>
              <a:tr h="403200">
                <a:tc grid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a:solidFill>
                            <a:schemeClr val="tx1">
                              <a:lumMod val="75000"/>
                              <a:lumOff val="25000"/>
                            </a:schemeClr>
                          </a:solidFill>
                          <a:latin typeface="Arial"/>
                          <a:cs typeface="Arial"/>
                        </a:rPr>
                        <a:t>Visual Arts HL</a:t>
                      </a:r>
                    </a:p>
                  </a:txBody>
                  <a:tcPr anchor="ctr">
                    <a:lnL w="12700" cap="flat" cmpd="sng" algn="ctr">
                      <a:solidFill>
                        <a:srgbClr val="9B2A58"/>
                      </a:solidFill>
                      <a:prstDash val="solid"/>
                      <a:round/>
                      <a:headEnd type="none" w="med" len="med"/>
                      <a:tailEnd type="none" w="med" len="med"/>
                    </a:lnL>
                    <a:lnR w="12700" cap="flat" cmpd="sng" algn="ctr">
                      <a:solidFill>
                        <a:srgbClr val="9B2A58"/>
                      </a:solidFill>
                      <a:prstDash val="solid"/>
                      <a:round/>
                      <a:headEnd type="none" w="med" len="med"/>
                      <a:tailEnd type="none" w="med" len="med"/>
                    </a:lnR>
                    <a:lnT w="12700" cap="flat" cmpd="sng" algn="ctr">
                      <a:solidFill>
                        <a:srgbClr val="9B2A58"/>
                      </a:solidFill>
                      <a:prstDash val="solid"/>
                      <a:round/>
                      <a:headEnd type="none" w="med" len="med"/>
                      <a:tailEnd type="none" w="med" len="med"/>
                    </a:lnT>
                    <a:lnB w="12700" cap="flat" cmpd="sng" algn="ctr">
                      <a:solidFill>
                        <a:srgbClr val="9B2A58"/>
                      </a:solidFill>
                      <a:prstDash val="solid"/>
                      <a:round/>
                      <a:headEnd type="none" w="med" len="med"/>
                      <a:tailEnd type="none" w="med" len="med"/>
                    </a:lnB>
                  </a:tcPr>
                </a:tc>
                <a:tc hMerge="1">
                  <a:txBody>
                    <a:bodyPr/>
                    <a:lstStyle/>
                    <a:p>
                      <a:endParaRPr lang="en-US"/>
                    </a:p>
                  </a:txBody>
                  <a:tcPr/>
                </a:tc>
                <a:extLst>
                  <a:ext uri="{0D108BD9-81ED-4DB2-BD59-A6C34878D82A}">
                    <a16:rowId xmlns:a16="http://schemas.microsoft.com/office/drawing/2014/main" val="1108143134"/>
                  </a:ext>
                </a:extLst>
              </a:tr>
              <a:tr h="403200">
                <a:tc grid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dirty="0">
                          <a:solidFill>
                            <a:schemeClr val="tx1">
                              <a:lumMod val="75000"/>
                              <a:lumOff val="25000"/>
                            </a:schemeClr>
                          </a:solidFill>
                          <a:latin typeface="Arial"/>
                          <a:cs typeface="Arial"/>
                        </a:rPr>
                        <a:t>Theory of knowledge</a:t>
                      </a:r>
                    </a:p>
                  </a:txBody>
                  <a:tcPr anchor="ctr">
                    <a:lnL w="12700" cap="flat" cmpd="sng" algn="ctr">
                      <a:solidFill>
                        <a:srgbClr val="9B2A58"/>
                      </a:solidFill>
                      <a:prstDash val="solid"/>
                      <a:round/>
                      <a:headEnd type="none" w="med" len="med"/>
                      <a:tailEnd type="none" w="med" len="med"/>
                    </a:lnL>
                    <a:lnR w="12700" cap="flat" cmpd="sng" algn="ctr">
                      <a:solidFill>
                        <a:srgbClr val="9B2A58"/>
                      </a:solidFill>
                      <a:prstDash val="solid"/>
                      <a:round/>
                      <a:headEnd type="none" w="med" len="med"/>
                      <a:tailEnd type="none" w="med" len="med"/>
                    </a:lnR>
                    <a:lnT w="12700" cap="flat" cmpd="sng" algn="ctr">
                      <a:solidFill>
                        <a:srgbClr val="9B2A58"/>
                      </a:solidFill>
                      <a:prstDash val="solid"/>
                      <a:round/>
                      <a:headEnd type="none" w="med" len="med"/>
                      <a:tailEnd type="none" w="med" len="med"/>
                    </a:lnT>
                    <a:lnB w="12700" cap="flat" cmpd="sng" algn="ctr">
                      <a:solidFill>
                        <a:srgbClr val="9B2A58"/>
                      </a:solidFill>
                      <a:prstDash val="solid"/>
                      <a:round/>
                      <a:headEnd type="none" w="med" len="med"/>
                      <a:tailEnd type="none" w="med" len="med"/>
                    </a:lnB>
                  </a:tcPr>
                </a:tc>
                <a:tc hMerge="1">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a:solidFill>
                            <a:schemeClr val="tx1">
                              <a:lumMod val="75000"/>
                              <a:lumOff val="25000"/>
                            </a:schemeClr>
                          </a:solidFill>
                          <a:latin typeface="Arial"/>
                          <a:cs typeface="Arial"/>
                        </a:rPr>
                        <a:t>Theory of knowledge </a:t>
                      </a:r>
                      <a:br>
                        <a:rPr lang="en-US" sz="1200">
                          <a:solidFill>
                            <a:srgbClr val="404040"/>
                          </a:solidFill>
                          <a:latin typeface="Arial"/>
                          <a:cs typeface="Arial"/>
                        </a:rPr>
                      </a:br>
                      <a:r>
                        <a:rPr lang="en-US" sz="1200">
                          <a:solidFill>
                            <a:schemeClr val="tx1">
                              <a:lumMod val="75000"/>
                              <a:lumOff val="25000"/>
                            </a:schemeClr>
                          </a:solidFill>
                          <a:latin typeface="Arial"/>
                          <a:cs typeface="Arial"/>
                        </a:rPr>
                        <a:t>(Term 2)</a:t>
                      </a:r>
                    </a:p>
                  </a:txBody>
                  <a:tcPr anchor="ctr">
                    <a:lnL w="12700" cap="flat" cmpd="sng" algn="ctr">
                      <a:solidFill>
                        <a:srgbClr val="9B2A58"/>
                      </a:solidFill>
                      <a:prstDash val="solid"/>
                      <a:round/>
                      <a:headEnd type="none" w="med" len="med"/>
                      <a:tailEnd type="none" w="med" len="med"/>
                    </a:lnL>
                    <a:lnR w="12700" cap="flat" cmpd="sng" algn="ctr">
                      <a:solidFill>
                        <a:srgbClr val="9B2A58"/>
                      </a:solidFill>
                      <a:prstDash val="solid"/>
                      <a:round/>
                      <a:headEnd type="none" w="med" len="med"/>
                      <a:tailEnd type="none" w="med" len="med"/>
                    </a:lnR>
                    <a:lnT w="12700" cap="flat" cmpd="sng" algn="ctr">
                      <a:solidFill>
                        <a:srgbClr val="9B2A58"/>
                      </a:solidFill>
                      <a:prstDash val="solid"/>
                      <a:round/>
                      <a:headEnd type="none" w="med" len="med"/>
                      <a:tailEnd type="none" w="med" len="med"/>
                    </a:lnT>
                    <a:lnB w="12700" cap="flat" cmpd="sng" algn="ctr">
                      <a:solidFill>
                        <a:srgbClr val="9B2A58"/>
                      </a:solidFill>
                      <a:prstDash val="solid"/>
                      <a:round/>
                      <a:headEnd type="none" w="med" len="med"/>
                      <a:tailEnd type="none" w="med" len="med"/>
                    </a:lnB>
                  </a:tcPr>
                </a:tc>
                <a:extLst>
                  <a:ext uri="{0D108BD9-81ED-4DB2-BD59-A6C34878D82A}">
                    <a16:rowId xmlns:a16="http://schemas.microsoft.com/office/drawing/2014/main" val="1187766263"/>
                  </a:ext>
                </a:extLst>
              </a:tr>
              <a:tr h="403200">
                <a:tc gridSpan="2">
                  <a:txBody>
                    <a:bodyPr/>
                    <a:lstStyle/>
                    <a:p>
                      <a:pPr marL="0" marR="0" lvl="0" indent="0" algn="ctr" rtl="0" eaLnBrk="1" fontAlgn="auto" latinLnBrk="0" hangingPunct="1">
                        <a:lnSpc>
                          <a:spcPct val="100000"/>
                        </a:lnSpc>
                        <a:spcBef>
                          <a:spcPts val="0"/>
                        </a:spcBef>
                        <a:spcAft>
                          <a:spcPts val="0"/>
                        </a:spcAft>
                        <a:buClrTx/>
                        <a:buSzTx/>
                        <a:buFontTx/>
                        <a:buNone/>
                      </a:pPr>
                      <a:r>
                        <a:rPr lang="en-US" sz="1200" dirty="0">
                          <a:solidFill>
                            <a:schemeClr val="tx1">
                              <a:lumMod val="75000"/>
                              <a:lumOff val="25000"/>
                            </a:schemeClr>
                          </a:solidFill>
                          <a:latin typeface="Arial"/>
                          <a:cs typeface="Arial"/>
                        </a:rPr>
                        <a:t>Creativity, activity and service, and extended essay </a:t>
                      </a:r>
                    </a:p>
                  </a:txBody>
                  <a:tcPr anchor="ctr">
                    <a:lnL w="12700" cap="flat" cmpd="sng" algn="ctr">
                      <a:solidFill>
                        <a:srgbClr val="9B2A58"/>
                      </a:solidFill>
                      <a:prstDash val="solid"/>
                      <a:round/>
                      <a:headEnd type="none" w="med" len="med"/>
                      <a:tailEnd type="none" w="med" len="med"/>
                    </a:lnL>
                    <a:lnR w="12700" cap="flat" cmpd="sng" algn="ctr">
                      <a:solidFill>
                        <a:srgbClr val="9B2A58"/>
                      </a:solidFill>
                      <a:prstDash val="solid"/>
                      <a:round/>
                      <a:headEnd type="none" w="med" len="med"/>
                      <a:tailEnd type="none" w="med" len="med"/>
                    </a:lnR>
                    <a:lnT w="12700" cap="flat" cmpd="sng" algn="ctr">
                      <a:solidFill>
                        <a:srgbClr val="9B2A58"/>
                      </a:solidFill>
                      <a:prstDash val="solid"/>
                      <a:round/>
                      <a:headEnd type="none" w="med" len="med"/>
                      <a:tailEnd type="none" w="med" len="med"/>
                    </a:lnT>
                    <a:lnB w="12700" cap="flat" cmpd="sng" algn="ctr">
                      <a:solidFill>
                        <a:srgbClr val="9B2A58"/>
                      </a:solidFill>
                      <a:prstDash val="solid"/>
                      <a:round/>
                      <a:headEnd type="none" w="med" len="med"/>
                      <a:tailEnd type="none" w="med" len="med"/>
                    </a:lnB>
                  </a:tcPr>
                </a:tc>
                <a:tc hMerge="1">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a:solidFill>
                            <a:schemeClr val="tx1">
                              <a:lumMod val="75000"/>
                              <a:lumOff val="25000"/>
                            </a:schemeClr>
                          </a:solidFill>
                          <a:latin typeface="Arial"/>
                          <a:cs typeface="Arial"/>
                        </a:rPr>
                        <a:t>Creativity, activity and service, and</a:t>
                      </a:r>
                      <a:br>
                        <a:rPr lang="en-US" sz="1200">
                          <a:solidFill>
                            <a:srgbClr val="404040"/>
                          </a:solidFill>
                          <a:latin typeface="Arial"/>
                          <a:cs typeface="Arial"/>
                        </a:rPr>
                      </a:br>
                      <a:r>
                        <a:rPr lang="en-US" sz="1200">
                          <a:solidFill>
                            <a:schemeClr val="tx1">
                              <a:lumMod val="75000"/>
                              <a:lumOff val="25000"/>
                            </a:schemeClr>
                          </a:solidFill>
                          <a:latin typeface="Arial"/>
                          <a:cs typeface="Arial"/>
                        </a:rPr>
                        <a:t>extended essay</a:t>
                      </a:r>
                    </a:p>
                  </a:txBody>
                  <a:tcPr anchor="ctr">
                    <a:lnL w="12700" cap="flat" cmpd="sng" algn="ctr">
                      <a:solidFill>
                        <a:srgbClr val="9B2A58"/>
                      </a:solidFill>
                      <a:prstDash val="solid"/>
                      <a:round/>
                      <a:headEnd type="none" w="med" len="med"/>
                      <a:tailEnd type="none" w="med" len="med"/>
                    </a:lnL>
                    <a:lnR w="12700" cap="flat" cmpd="sng" algn="ctr">
                      <a:solidFill>
                        <a:srgbClr val="9B2A58"/>
                      </a:solidFill>
                      <a:prstDash val="solid"/>
                      <a:round/>
                      <a:headEnd type="none" w="med" len="med"/>
                      <a:tailEnd type="none" w="med" len="med"/>
                    </a:lnR>
                    <a:lnT w="12700" cap="flat" cmpd="sng" algn="ctr">
                      <a:solidFill>
                        <a:srgbClr val="9B2A58"/>
                      </a:solidFill>
                      <a:prstDash val="solid"/>
                      <a:round/>
                      <a:headEnd type="none" w="med" len="med"/>
                      <a:tailEnd type="none" w="med" len="med"/>
                    </a:lnT>
                    <a:lnB w="12700" cap="flat" cmpd="sng" algn="ctr">
                      <a:solidFill>
                        <a:srgbClr val="9B2A58"/>
                      </a:solidFill>
                      <a:prstDash val="solid"/>
                      <a:round/>
                      <a:headEnd type="none" w="med" len="med"/>
                      <a:tailEnd type="none" w="med" len="med"/>
                    </a:lnB>
                  </a:tcPr>
                </a:tc>
                <a:extLst>
                  <a:ext uri="{0D108BD9-81ED-4DB2-BD59-A6C34878D82A}">
                    <a16:rowId xmlns:a16="http://schemas.microsoft.com/office/drawing/2014/main" val="1361446589"/>
                  </a:ext>
                </a:extLst>
              </a:tr>
            </a:tbl>
          </a:graphicData>
        </a:graphic>
      </p:graphicFrame>
    </p:spTree>
    <p:extLst>
      <p:ext uri="{BB962C8B-B14F-4D97-AF65-F5344CB8AC3E}">
        <p14:creationId xmlns:p14="http://schemas.microsoft.com/office/powerpoint/2010/main" val="29658485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4" fill="hold" nodeType="withEffect">
                                  <p:stCondLst>
                                    <p:cond delay="0"/>
                                  </p:stCondLst>
                                  <p:childTnLst>
                                    <p:set>
                                      <p:cBhvr>
                                        <p:cTn id="6" dur="1" fill="hold">
                                          <p:stCondLst>
                                            <p:cond delay="0"/>
                                          </p:stCondLst>
                                        </p:cTn>
                                        <p:tgtEl>
                                          <p:spTgt spid="28"/>
                                        </p:tgtEl>
                                        <p:attrNameLst>
                                          <p:attrName>style.visibility</p:attrName>
                                        </p:attrNameLst>
                                      </p:cBhvr>
                                      <p:to>
                                        <p:strVal val="visible"/>
                                      </p:to>
                                    </p:set>
                                    <p:anim calcmode="lin" valueType="num">
                                      <p:cBhvr additive="base">
                                        <p:cTn id="7" dur="1000"/>
                                        <p:tgtEl>
                                          <p:spTgt spid="28"/>
                                        </p:tgtEl>
                                        <p:attrNameLst>
                                          <p:attrName>ppt_y</p:attrName>
                                        </p:attrNameLst>
                                      </p:cBhvr>
                                      <p:tavLst>
                                        <p:tav tm="0">
                                          <p:val>
                                            <p:strVal val="#ppt_y+#ppt_h*1.125000"/>
                                          </p:val>
                                        </p:tav>
                                        <p:tav tm="100000">
                                          <p:val>
                                            <p:strVal val="#ppt_y"/>
                                          </p:val>
                                        </p:tav>
                                      </p:tavLst>
                                    </p:anim>
                                    <p:animEffect transition="in" filter="wipe(up)">
                                      <p:cBhvr>
                                        <p:cTn id="8" dur="1000"/>
                                        <p:tgtEl>
                                          <p:spTgt spid="28"/>
                                        </p:tgtEl>
                                      </p:cBhvr>
                                    </p:animEffect>
                                  </p:childTnLst>
                                </p:cTn>
                              </p:par>
                              <p:par>
                                <p:cTn id="9" presetID="10" presetClass="entr" presetSubtype="0" fill="hold" grpId="0" nodeType="withEffect">
                                  <p:stCondLst>
                                    <p:cond delay="0"/>
                                  </p:stCondLst>
                                  <p:childTnLst>
                                    <p:set>
                                      <p:cBhvr>
                                        <p:cTn id="10" dur="1" fill="hold">
                                          <p:stCondLst>
                                            <p:cond delay="0"/>
                                          </p:stCondLst>
                                        </p:cTn>
                                        <p:tgtEl>
                                          <p:spTgt spid="35"/>
                                        </p:tgtEl>
                                        <p:attrNameLst>
                                          <p:attrName>style.visibility</p:attrName>
                                        </p:attrNameLst>
                                      </p:cBhvr>
                                      <p:to>
                                        <p:strVal val="visible"/>
                                      </p:to>
                                    </p:set>
                                    <p:animEffect transition="in" filter="fade">
                                      <p:cBhvr>
                                        <p:cTn id="11" dur="1000"/>
                                        <p:tgtEl>
                                          <p:spTgt spid="35"/>
                                        </p:tgtEl>
                                      </p:cBhvr>
                                    </p:animEffect>
                                  </p:childTnLst>
                                </p:cTn>
                              </p:par>
                              <p:par>
                                <p:cTn id="12" presetID="2" presetClass="entr" presetSubtype="8" fill="hold" grpId="0" nodeType="withEffect">
                                  <p:stCondLst>
                                    <p:cond delay="250"/>
                                  </p:stCondLst>
                                  <p:childTnLst>
                                    <p:set>
                                      <p:cBhvr>
                                        <p:cTn id="13" dur="1" fill="hold">
                                          <p:stCondLst>
                                            <p:cond delay="0"/>
                                          </p:stCondLst>
                                        </p:cTn>
                                        <p:tgtEl>
                                          <p:spTgt spid="27"/>
                                        </p:tgtEl>
                                        <p:attrNameLst>
                                          <p:attrName>style.visibility</p:attrName>
                                        </p:attrNameLst>
                                      </p:cBhvr>
                                      <p:to>
                                        <p:strVal val="visible"/>
                                      </p:to>
                                    </p:set>
                                    <p:anim calcmode="lin" valueType="num">
                                      <p:cBhvr additive="base">
                                        <p:cTn id="14" dur="500" fill="hold"/>
                                        <p:tgtEl>
                                          <p:spTgt spid="27"/>
                                        </p:tgtEl>
                                        <p:attrNameLst>
                                          <p:attrName>ppt_x</p:attrName>
                                        </p:attrNameLst>
                                      </p:cBhvr>
                                      <p:tavLst>
                                        <p:tav tm="0">
                                          <p:val>
                                            <p:strVal val="0-#ppt_w/2"/>
                                          </p:val>
                                        </p:tav>
                                        <p:tav tm="100000">
                                          <p:val>
                                            <p:strVal val="#ppt_x"/>
                                          </p:val>
                                        </p:tav>
                                      </p:tavLst>
                                    </p:anim>
                                    <p:anim calcmode="lin" valueType="num">
                                      <p:cBhvr additive="base">
                                        <p:cTn id="15" dur="500" fill="hold"/>
                                        <p:tgtEl>
                                          <p:spTgt spid="27"/>
                                        </p:tgtEl>
                                        <p:attrNameLst>
                                          <p:attrName>ppt_y</p:attrName>
                                        </p:attrNameLst>
                                      </p:cBhvr>
                                      <p:tavLst>
                                        <p:tav tm="0">
                                          <p:val>
                                            <p:strVal val="#ppt_y"/>
                                          </p:val>
                                        </p:tav>
                                        <p:tav tm="100000">
                                          <p:val>
                                            <p:strVal val="#ppt_y"/>
                                          </p:val>
                                        </p:tav>
                                      </p:tavLst>
                                    </p:anim>
                                  </p:childTnLst>
                                </p:cTn>
                              </p:par>
                              <p:par>
                                <p:cTn id="16" presetID="22" presetClass="entr" presetSubtype="4" fill="hold" nodeType="withEffect">
                                  <p:stCondLst>
                                    <p:cond delay="0"/>
                                  </p:stCondLst>
                                  <p:childTnLst>
                                    <p:set>
                                      <p:cBhvr>
                                        <p:cTn id="17" dur="1" fill="hold">
                                          <p:stCondLst>
                                            <p:cond delay="0"/>
                                          </p:stCondLst>
                                        </p:cTn>
                                        <p:tgtEl>
                                          <p:spTgt spid="89"/>
                                        </p:tgtEl>
                                        <p:attrNameLst>
                                          <p:attrName>style.visibility</p:attrName>
                                        </p:attrNameLst>
                                      </p:cBhvr>
                                      <p:to>
                                        <p:strVal val="visible"/>
                                      </p:to>
                                    </p:set>
                                    <p:animEffect transition="in" filter="wipe(down)">
                                      <p:cBhvr>
                                        <p:cTn id="18" dur="1000"/>
                                        <p:tgtEl>
                                          <p:spTgt spid="8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p:bldP spid="27" grpId="0"/>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Picture 27">
            <a:extLst>
              <a:ext uri="{FF2B5EF4-FFF2-40B4-BE49-F238E27FC236}">
                <a16:creationId xmlns:a16="http://schemas.microsoft.com/office/drawing/2014/main" id="{64DC8CE3-5799-4C4F-9799-BC42628885B0}"/>
              </a:ext>
            </a:extLst>
          </p:cNvPr>
          <p:cNvPicPr>
            <a:picLocks noChangeAspect="1"/>
          </p:cNvPicPr>
          <p:nvPr/>
        </p:nvPicPr>
        <p:blipFill rotWithShape="1">
          <a:blip r:embed="rId3"/>
          <a:srcRect l="69694" t="64853"/>
          <a:stretch/>
        </p:blipFill>
        <p:spPr>
          <a:xfrm>
            <a:off x="8497078" y="4447592"/>
            <a:ext cx="3694922" cy="2410408"/>
          </a:xfrm>
          <a:prstGeom prst="rect">
            <a:avLst/>
          </a:prstGeom>
        </p:spPr>
      </p:pic>
      <p:grpSp>
        <p:nvGrpSpPr>
          <p:cNvPr id="9" name="Group 8">
            <a:extLst>
              <a:ext uri="{FF2B5EF4-FFF2-40B4-BE49-F238E27FC236}">
                <a16:creationId xmlns:a16="http://schemas.microsoft.com/office/drawing/2014/main" id="{D42AC5BF-CFA9-9543-BD95-7A93B875423C}"/>
              </a:ext>
            </a:extLst>
          </p:cNvPr>
          <p:cNvGrpSpPr/>
          <p:nvPr/>
        </p:nvGrpSpPr>
        <p:grpSpPr>
          <a:xfrm>
            <a:off x="10218420" y="-1"/>
            <a:ext cx="1973580" cy="699733"/>
            <a:chOff x="10218420" y="-1"/>
            <a:chExt cx="1973580" cy="699733"/>
          </a:xfrm>
        </p:grpSpPr>
        <p:grpSp>
          <p:nvGrpSpPr>
            <p:cNvPr id="10" name="Group 9">
              <a:extLst>
                <a:ext uri="{FF2B5EF4-FFF2-40B4-BE49-F238E27FC236}">
                  <a16:creationId xmlns:a16="http://schemas.microsoft.com/office/drawing/2014/main" id="{67777E40-AF9A-1744-AD13-CE82C48A2317}"/>
                </a:ext>
              </a:extLst>
            </p:cNvPr>
            <p:cNvGrpSpPr/>
            <p:nvPr/>
          </p:nvGrpSpPr>
          <p:grpSpPr>
            <a:xfrm>
              <a:off x="10218420" y="-1"/>
              <a:ext cx="1973580" cy="699733"/>
              <a:chOff x="10218420" y="-1"/>
              <a:chExt cx="1973580" cy="699733"/>
            </a:xfrm>
          </p:grpSpPr>
          <p:sp>
            <p:nvSpPr>
              <p:cNvPr id="12" name="Oval 11">
                <a:extLst>
                  <a:ext uri="{FF2B5EF4-FFF2-40B4-BE49-F238E27FC236}">
                    <a16:creationId xmlns:a16="http://schemas.microsoft.com/office/drawing/2014/main" id="{63A14564-D060-8448-8555-231FD0AD5DC3}"/>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1FCC6C6-8746-C347-9B79-26EBDFDC7767}"/>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1" name="Picture 10">
              <a:extLst>
                <a:ext uri="{FF2B5EF4-FFF2-40B4-BE49-F238E27FC236}">
                  <a16:creationId xmlns:a16="http://schemas.microsoft.com/office/drawing/2014/main" id="{69AE53E1-847B-0A47-8B48-6D1749F0AF17}"/>
                </a:ext>
              </a:extLst>
            </p:cNvPr>
            <p:cNvPicPr>
              <a:picLocks noChangeAspect="1"/>
            </p:cNvPicPr>
            <p:nvPr/>
          </p:nvPicPr>
          <p:blipFill>
            <a:blip r:embed="rId4"/>
            <a:stretch>
              <a:fillRect/>
            </a:stretch>
          </p:blipFill>
          <p:spPr>
            <a:xfrm>
              <a:off x="10267322" y="37500"/>
              <a:ext cx="1919725" cy="652707"/>
            </a:xfrm>
            <a:prstGeom prst="rect">
              <a:avLst/>
            </a:prstGeom>
          </p:spPr>
        </p:pic>
      </p:grpSp>
      <p:grpSp>
        <p:nvGrpSpPr>
          <p:cNvPr id="26" name="Group 25">
            <a:extLst>
              <a:ext uri="{FF2B5EF4-FFF2-40B4-BE49-F238E27FC236}">
                <a16:creationId xmlns:a16="http://schemas.microsoft.com/office/drawing/2014/main" id="{722077DF-DBEC-4C4C-B332-D920CECEF39F}"/>
              </a:ext>
            </a:extLst>
          </p:cNvPr>
          <p:cNvGrpSpPr/>
          <p:nvPr/>
        </p:nvGrpSpPr>
        <p:grpSpPr>
          <a:xfrm rot="5400000">
            <a:off x="-3093037" y="3057995"/>
            <a:ext cx="6876289" cy="723721"/>
            <a:chOff x="635127" y="1578315"/>
            <a:chExt cx="6100953" cy="723721"/>
          </a:xfrm>
        </p:grpSpPr>
        <p:sp>
          <p:nvSpPr>
            <p:cNvPr id="22" name="Rectangle 21">
              <a:extLst>
                <a:ext uri="{FF2B5EF4-FFF2-40B4-BE49-F238E27FC236}">
                  <a16:creationId xmlns:a16="http://schemas.microsoft.com/office/drawing/2014/main" id="{42C6C87B-F94C-D74E-BA76-0AF2B865E4CE}"/>
                </a:ext>
              </a:extLst>
            </p:cNvPr>
            <p:cNvSpPr/>
            <p:nvPr/>
          </p:nvSpPr>
          <p:spPr>
            <a:xfrm>
              <a:off x="640080" y="2071636"/>
              <a:ext cx="6096000" cy="230400"/>
            </a:xfrm>
            <a:prstGeom prst="rect">
              <a:avLst/>
            </a:prstGeom>
            <a:solidFill>
              <a:srgbClr val="9B2A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D4A7911-1570-9B45-9AEF-19BC8A300A74}"/>
                </a:ext>
              </a:extLst>
            </p:cNvPr>
            <p:cNvSpPr/>
            <p:nvPr/>
          </p:nvSpPr>
          <p:spPr>
            <a:xfrm>
              <a:off x="640080" y="1856766"/>
              <a:ext cx="6096000" cy="194400"/>
            </a:xfrm>
            <a:prstGeom prst="rect">
              <a:avLst/>
            </a:prstGeom>
            <a:solidFill>
              <a:srgbClr val="953C5E">
                <a:alpha val="60435"/>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BACEBA1-65B2-7D47-B9FC-EAC57645A8E2}"/>
                </a:ext>
              </a:extLst>
            </p:cNvPr>
            <p:cNvSpPr/>
            <p:nvPr/>
          </p:nvSpPr>
          <p:spPr>
            <a:xfrm>
              <a:off x="640080" y="1687588"/>
              <a:ext cx="6096000" cy="158400"/>
            </a:xfrm>
            <a:prstGeom prst="rect">
              <a:avLst/>
            </a:prstGeom>
            <a:solidFill>
              <a:srgbClr val="953C5E">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634F9730-3E2F-6A4A-B101-DB7C62DC8F91}"/>
                </a:ext>
              </a:extLst>
            </p:cNvPr>
            <p:cNvSpPr/>
            <p:nvPr/>
          </p:nvSpPr>
          <p:spPr>
            <a:xfrm>
              <a:off x="635127" y="1578315"/>
              <a:ext cx="6096000" cy="86400"/>
            </a:xfrm>
            <a:prstGeom prst="rect">
              <a:avLst/>
            </a:prstGeom>
            <a:solidFill>
              <a:srgbClr val="953C5E">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8" name="Picture 7">
            <a:extLst>
              <a:ext uri="{FF2B5EF4-FFF2-40B4-BE49-F238E27FC236}">
                <a16:creationId xmlns:a16="http://schemas.microsoft.com/office/drawing/2014/main" id="{81254E7D-E818-8940-8CFA-0F576B2380F7}"/>
              </a:ext>
            </a:extLst>
          </p:cNvPr>
          <p:cNvPicPr>
            <a:picLocks noChangeAspect="1"/>
          </p:cNvPicPr>
          <p:nvPr/>
        </p:nvPicPr>
        <p:blipFill>
          <a:blip r:embed="rId5"/>
          <a:stretch>
            <a:fillRect/>
          </a:stretch>
        </p:blipFill>
        <p:spPr>
          <a:xfrm>
            <a:off x="-11798" y="5827199"/>
            <a:ext cx="5056136" cy="1029953"/>
          </a:xfrm>
          <a:prstGeom prst="rect">
            <a:avLst/>
          </a:prstGeom>
          <a:effectLst>
            <a:outerShdw blurRad="190500" dist="76200" dir="16200000" rotWithShape="0">
              <a:prstClr val="black">
                <a:alpha val="5000"/>
              </a:prstClr>
            </a:outerShdw>
          </a:effectLst>
        </p:spPr>
      </p:pic>
      <p:sp>
        <p:nvSpPr>
          <p:cNvPr id="35" name="Subtitle 4">
            <a:extLst>
              <a:ext uri="{FF2B5EF4-FFF2-40B4-BE49-F238E27FC236}">
                <a16:creationId xmlns:a16="http://schemas.microsoft.com/office/drawing/2014/main" id="{3B8DAD2B-129C-2243-82B6-FFFF5B1ACD73}"/>
              </a:ext>
            </a:extLst>
          </p:cNvPr>
          <p:cNvSpPr txBox="1">
            <a:spLocks/>
          </p:cNvSpPr>
          <p:nvPr/>
        </p:nvSpPr>
        <p:spPr bwMode="auto">
          <a:xfrm rot="19700222">
            <a:off x="7330707" y="5220953"/>
            <a:ext cx="6096000"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algn="ctr" defTabSz="457200" fontAlgn="base">
              <a:spcBef>
                <a:spcPct val="20000"/>
              </a:spcBef>
              <a:spcAft>
                <a:spcPct val="0"/>
              </a:spcAft>
              <a:defRPr/>
            </a:pPr>
            <a:r>
              <a:rPr lang="en-US" sz="5000" b="1">
                <a:solidFill>
                  <a:srgbClr val="9B2A58"/>
                </a:solidFill>
                <a:latin typeface="Arial" panose="020B0604020202020204" pitchFamily="34" charset="0"/>
                <a:ea typeface="ＭＳ Ｐゴシック" pitchFamily="-108" charset="-128"/>
                <a:cs typeface="Arial" panose="020B0604020202020204" pitchFamily="34" charset="0"/>
              </a:rPr>
              <a:t>Key benefits</a:t>
            </a:r>
          </a:p>
        </p:txBody>
      </p:sp>
      <p:sp>
        <p:nvSpPr>
          <p:cNvPr id="62" name="TextBox 61">
            <a:extLst>
              <a:ext uri="{FF2B5EF4-FFF2-40B4-BE49-F238E27FC236}">
                <a16:creationId xmlns:a16="http://schemas.microsoft.com/office/drawing/2014/main" id="{25C950D5-1511-1344-A2BB-64B743FD1B33}"/>
              </a:ext>
            </a:extLst>
          </p:cNvPr>
          <p:cNvSpPr txBox="1"/>
          <p:nvPr/>
        </p:nvSpPr>
        <p:spPr>
          <a:xfrm>
            <a:off x="1004616" y="826328"/>
            <a:ext cx="11055455" cy="397545"/>
          </a:xfrm>
          <a:prstGeom prst="rect">
            <a:avLst/>
          </a:prstGeom>
          <a:noFill/>
        </p:spPr>
        <p:txBody>
          <a:bodyPr wrap="square" lIns="0" tIns="0" rIns="0" bIns="0" rtlCol="0" anchor="t">
            <a:spAutoFit/>
          </a:bodyPr>
          <a:lstStyle/>
          <a:p>
            <a:pPr>
              <a:lnSpc>
                <a:spcPts val="3100"/>
              </a:lnSpc>
            </a:pPr>
            <a:r>
              <a:rPr lang="en-US" sz="2800" b="1" dirty="0">
                <a:solidFill>
                  <a:srgbClr val="9B2A58"/>
                </a:solidFill>
                <a:latin typeface="Arial"/>
                <a:cs typeface="Arial"/>
              </a:rPr>
              <a:t>Example schedule for those who </a:t>
            </a:r>
            <a:r>
              <a:rPr lang="en-SG" sz="2800" b="1" dirty="0">
                <a:solidFill>
                  <a:srgbClr val="9B2A58"/>
                </a:solidFill>
                <a:latin typeface="Arial"/>
                <a:cs typeface="Arial"/>
              </a:rPr>
              <a:t>excel in humanities:</a:t>
            </a:r>
            <a:endParaRPr lang="en-US" sz="2800" b="1" dirty="0">
              <a:solidFill>
                <a:srgbClr val="9B2A58"/>
              </a:solidFill>
              <a:latin typeface="Arial"/>
              <a:cs typeface="Arial"/>
            </a:endParaRPr>
          </a:p>
        </p:txBody>
      </p:sp>
      <p:sp>
        <p:nvSpPr>
          <p:cNvPr id="63" name="Subtitle 4">
            <a:extLst>
              <a:ext uri="{FF2B5EF4-FFF2-40B4-BE49-F238E27FC236}">
                <a16:creationId xmlns:a16="http://schemas.microsoft.com/office/drawing/2014/main" id="{2C45DF57-2C13-FB4A-9AB3-8DC2D3C448D2}"/>
              </a:ext>
            </a:extLst>
          </p:cNvPr>
          <p:cNvSpPr txBox="1">
            <a:spLocks/>
          </p:cNvSpPr>
          <p:nvPr/>
        </p:nvSpPr>
        <p:spPr bwMode="auto">
          <a:xfrm>
            <a:off x="990000" y="-3600"/>
            <a:ext cx="10777690"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sz="4800" b="1" spc="-200" err="1">
                <a:solidFill>
                  <a:srgbClr val="9B2A58"/>
                </a:solidFill>
                <a:latin typeface="Arial" panose="020B0604020202020204" pitchFamily="34" charset="0"/>
                <a:ea typeface="ＭＳ Ｐゴシック" pitchFamily="-108" charset="-128"/>
                <a:cs typeface="Arial" panose="020B0604020202020204" pitchFamily="34" charset="0"/>
              </a:rPr>
              <a:t>Programme</a:t>
            </a:r>
            <a:r>
              <a:rPr lang="en-US" sz="4800" b="1" spc="-200">
                <a:solidFill>
                  <a:srgbClr val="9B2A58"/>
                </a:solidFill>
                <a:latin typeface="Arial" panose="020B0604020202020204" pitchFamily="34" charset="0"/>
                <a:ea typeface="ＭＳ Ｐゴシック" pitchFamily="-108" charset="-128"/>
                <a:cs typeface="Arial" panose="020B0604020202020204" pitchFamily="34" charset="0"/>
              </a:rPr>
              <a:t> passions and interest</a:t>
            </a:r>
          </a:p>
        </p:txBody>
      </p:sp>
      <p:graphicFrame>
        <p:nvGraphicFramePr>
          <p:cNvPr id="64" name="Table 4">
            <a:extLst>
              <a:ext uri="{FF2B5EF4-FFF2-40B4-BE49-F238E27FC236}">
                <a16:creationId xmlns:a16="http://schemas.microsoft.com/office/drawing/2014/main" id="{4CF8483B-2617-BA49-B489-B999948D70F9}"/>
              </a:ext>
            </a:extLst>
          </p:cNvPr>
          <p:cNvGraphicFramePr>
            <a:graphicFrameLocks noGrp="1"/>
          </p:cNvGraphicFramePr>
          <p:nvPr>
            <p:extLst>
              <p:ext uri="{D42A27DB-BD31-4B8C-83A1-F6EECF244321}">
                <p14:modId xmlns:p14="http://schemas.microsoft.com/office/powerpoint/2010/main" val="2851133941"/>
              </p:ext>
            </p:extLst>
          </p:nvPr>
        </p:nvGraphicFramePr>
        <p:xfrm>
          <a:off x="1009187" y="1751357"/>
          <a:ext cx="8153474" cy="3865680"/>
        </p:xfrm>
        <a:graphic>
          <a:graphicData uri="http://schemas.openxmlformats.org/drawingml/2006/table">
            <a:tbl>
              <a:tblPr firstRow="1" bandRow="1">
                <a:tableStyleId>{2D5ABB26-0587-4C30-8999-92F81FD0307C}</a:tableStyleId>
              </a:tblPr>
              <a:tblGrid>
                <a:gridCol w="4076737">
                  <a:extLst>
                    <a:ext uri="{9D8B030D-6E8A-4147-A177-3AD203B41FA5}">
                      <a16:colId xmlns:a16="http://schemas.microsoft.com/office/drawing/2014/main" val="1944383674"/>
                    </a:ext>
                  </a:extLst>
                </a:gridCol>
                <a:gridCol w="4076737">
                  <a:extLst>
                    <a:ext uri="{9D8B030D-6E8A-4147-A177-3AD203B41FA5}">
                      <a16:colId xmlns:a16="http://schemas.microsoft.com/office/drawing/2014/main" val="256121612"/>
                    </a:ext>
                  </a:extLst>
                </a:gridCol>
              </a:tblGrid>
              <a:tr h="403200">
                <a:tc>
                  <a:txBody>
                    <a:bodyPr/>
                    <a:lstStyle/>
                    <a:p>
                      <a:pPr algn="ctr"/>
                      <a:r>
                        <a:rPr lang="en-US" sz="1200" b="0" dirty="0">
                          <a:solidFill>
                            <a:schemeClr val="tx1">
                              <a:lumMod val="75000"/>
                              <a:lumOff val="25000"/>
                            </a:schemeClr>
                          </a:solidFill>
                          <a:latin typeface="Arial"/>
                          <a:cs typeface="Arial"/>
                        </a:rPr>
                        <a:t>DP Year 1</a:t>
                      </a:r>
                    </a:p>
                  </a:txBody>
                  <a:tcPr anchor="ctr">
                    <a:lnL w="12700" cap="flat" cmpd="sng" algn="ctr">
                      <a:solidFill>
                        <a:srgbClr val="9B2A59"/>
                      </a:solidFill>
                      <a:prstDash val="solid"/>
                      <a:round/>
                      <a:headEnd type="none" w="med" len="med"/>
                      <a:tailEnd type="none" w="med" len="med"/>
                    </a:lnL>
                    <a:lnR w="12700" cap="flat" cmpd="sng" algn="ctr">
                      <a:solidFill>
                        <a:srgbClr val="9B2A59"/>
                      </a:solidFill>
                      <a:prstDash val="solid"/>
                      <a:round/>
                      <a:headEnd type="none" w="med" len="med"/>
                      <a:tailEnd type="none" w="med" len="med"/>
                    </a:lnR>
                    <a:lnT w="12700" cap="flat" cmpd="sng" algn="ctr">
                      <a:solidFill>
                        <a:srgbClr val="9B2A59"/>
                      </a:solidFill>
                      <a:prstDash val="solid"/>
                      <a:round/>
                      <a:headEnd type="none" w="med" len="med"/>
                      <a:tailEnd type="none" w="med" len="med"/>
                    </a:lnT>
                    <a:lnB w="12700" cap="flat" cmpd="sng" algn="ctr">
                      <a:solidFill>
                        <a:srgbClr val="9B2A59"/>
                      </a:solidFill>
                      <a:prstDash val="solid"/>
                      <a:round/>
                      <a:headEnd type="none" w="med" len="med"/>
                      <a:tailEnd type="none" w="med" len="med"/>
                    </a:lnB>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b="0" dirty="0">
                          <a:solidFill>
                            <a:schemeClr val="tx1">
                              <a:lumMod val="75000"/>
                              <a:lumOff val="25000"/>
                            </a:schemeClr>
                          </a:solidFill>
                          <a:latin typeface="Arial"/>
                          <a:cs typeface="Arial"/>
                        </a:rPr>
                        <a:t>DP Year 2</a:t>
                      </a:r>
                    </a:p>
                  </a:txBody>
                  <a:tcPr anchor="ctr">
                    <a:lnL w="12700" cap="flat" cmpd="sng" algn="ctr">
                      <a:solidFill>
                        <a:srgbClr val="9B2A59"/>
                      </a:solidFill>
                      <a:prstDash val="solid"/>
                      <a:round/>
                      <a:headEnd type="none" w="med" len="med"/>
                      <a:tailEnd type="none" w="med" len="med"/>
                    </a:lnL>
                    <a:lnR w="12700" cap="flat" cmpd="sng" algn="ctr">
                      <a:solidFill>
                        <a:srgbClr val="9B2A59"/>
                      </a:solidFill>
                      <a:prstDash val="solid"/>
                      <a:round/>
                      <a:headEnd type="none" w="med" len="med"/>
                      <a:tailEnd type="none" w="med" len="med"/>
                    </a:lnR>
                    <a:lnT w="12700" cap="flat" cmpd="sng" algn="ctr">
                      <a:solidFill>
                        <a:srgbClr val="9B2A59"/>
                      </a:solidFill>
                      <a:prstDash val="solid"/>
                      <a:round/>
                      <a:headEnd type="none" w="med" len="med"/>
                      <a:tailEnd type="none" w="med" len="med"/>
                    </a:lnT>
                    <a:lnB w="12700" cap="flat" cmpd="sng" algn="ctr">
                      <a:solidFill>
                        <a:srgbClr val="9B2A59"/>
                      </a:solidFill>
                      <a:prstDash val="solid"/>
                      <a:round/>
                      <a:headEnd type="none" w="med" len="med"/>
                      <a:tailEnd type="none" w="med" len="med"/>
                    </a:lnB>
                  </a:tcPr>
                </a:tc>
                <a:extLst>
                  <a:ext uri="{0D108BD9-81ED-4DB2-BD59-A6C34878D82A}">
                    <a16:rowId xmlns:a16="http://schemas.microsoft.com/office/drawing/2014/main" val="1610863215"/>
                  </a:ext>
                </a:extLst>
              </a:tr>
              <a:tr h="403200">
                <a:tc gridSpan="2">
                  <a:txBody>
                    <a:bodyPr/>
                    <a:lstStyle/>
                    <a:p>
                      <a:pPr algn="ctr"/>
                      <a:r>
                        <a:rPr lang="en-US" sz="1200" dirty="0">
                          <a:solidFill>
                            <a:schemeClr val="tx1">
                              <a:lumMod val="75000"/>
                              <a:lumOff val="25000"/>
                            </a:schemeClr>
                          </a:solidFill>
                          <a:latin typeface="Arial"/>
                          <a:cs typeface="Arial"/>
                        </a:rPr>
                        <a:t>English A: literature HL</a:t>
                      </a:r>
                    </a:p>
                  </a:txBody>
                  <a:tcPr anchor="ctr">
                    <a:lnL w="12700" cap="flat" cmpd="sng" algn="ctr">
                      <a:solidFill>
                        <a:srgbClr val="9B2A58"/>
                      </a:solidFill>
                      <a:prstDash val="solid"/>
                      <a:round/>
                      <a:headEnd type="none" w="med" len="med"/>
                      <a:tailEnd type="none" w="med" len="med"/>
                    </a:lnL>
                    <a:lnR w="12700" cap="flat" cmpd="sng" algn="ctr">
                      <a:solidFill>
                        <a:srgbClr val="9B2A58"/>
                      </a:solidFill>
                      <a:prstDash val="solid"/>
                      <a:round/>
                      <a:headEnd type="none" w="med" len="med"/>
                      <a:tailEnd type="none" w="med" len="med"/>
                    </a:lnR>
                    <a:lnT w="12700" cap="flat" cmpd="sng" algn="ctr">
                      <a:solidFill>
                        <a:srgbClr val="9B2A59"/>
                      </a:solidFill>
                      <a:prstDash val="solid"/>
                      <a:round/>
                      <a:headEnd type="none" w="med" len="med"/>
                      <a:tailEnd type="none" w="med" len="med"/>
                    </a:lnT>
                    <a:lnB w="12700" cap="flat" cmpd="sng" algn="ctr">
                      <a:solidFill>
                        <a:srgbClr val="9B2A58"/>
                      </a:solidFill>
                      <a:prstDash val="solid"/>
                      <a:round/>
                      <a:headEnd type="none" w="med" len="med"/>
                      <a:tailEnd type="none" w="med" len="med"/>
                    </a:lnB>
                  </a:tcPr>
                </a:tc>
                <a:tc hMerge="1">
                  <a:txBody>
                    <a:bodyPr/>
                    <a:lstStyle/>
                    <a:p>
                      <a:endParaRPr lang="en-US"/>
                    </a:p>
                  </a:txBody>
                  <a:tcPr/>
                </a:tc>
                <a:extLst>
                  <a:ext uri="{0D108BD9-81ED-4DB2-BD59-A6C34878D82A}">
                    <a16:rowId xmlns:a16="http://schemas.microsoft.com/office/drawing/2014/main" val="1781404563"/>
                  </a:ext>
                </a:extLst>
              </a:tr>
              <a:tr h="403200">
                <a:tc grid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dirty="0">
                          <a:solidFill>
                            <a:schemeClr val="tx1">
                              <a:lumMod val="75000"/>
                              <a:lumOff val="25000"/>
                            </a:schemeClr>
                          </a:solidFill>
                          <a:latin typeface="Arial"/>
                          <a:cs typeface="Arial"/>
                        </a:rPr>
                        <a:t>Arabic B SL</a:t>
                      </a:r>
                    </a:p>
                  </a:txBody>
                  <a:tcPr anchor="ctr">
                    <a:lnL w="12700" cap="flat" cmpd="sng" algn="ctr">
                      <a:solidFill>
                        <a:srgbClr val="9B2A58"/>
                      </a:solidFill>
                      <a:prstDash val="solid"/>
                      <a:round/>
                      <a:headEnd type="none" w="med" len="med"/>
                      <a:tailEnd type="none" w="med" len="med"/>
                    </a:lnL>
                    <a:lnR w="12700" cap="flat" cmpd="sng" algn="ctr">
                      <a:solidFill>
                        <a:srgbClr val="9B2A58"/>
                      </a:solidFill>
                      <a:prstDash val="solid"/>
                      <a:round/>
                      <a:headEnd type="none" w="med" len="med"/>
                      <a:tailEnd type="none" w="med" len="med"/>
                    </a:lnR>
                    <a:lnT w="12700" cap="flat" cmpd="sng" algn="ctr">
                      <a:solidFill>
                        <a:srgbClr val="9B2A58"/>
                      </a:solidFill>
                      <a:prstDash val="solid"/>
                      <a:round/>
                      <a:headEnd type="none" w="med" len="med"/>
                      <a:tailEnd type="none" w="med" len="med"/>
                    </a:lnT>
                    <a:lnB w="12700" cap="flat" cmpd="sng" algn="ctr">
                      <a:solidFill>
                        <a:srgbClr val="9B2A58"/>
                      </a:solidFill>
                      <a:prstDash val="solid"/>
                      <a:round/>
                      <a:headEnd type="none" w="med" len="med"/>
                      <a:tailEnd type="none" w="med" len="med"/>
                    </a:lnB>
                  </a:tcPr>
                </a:tc>
                <a:tc hMerge="1">
                  <a:txBody>
                    <a:bodyPr/>
                    <a:lstStyle/>
                    <a:p>
                      <a:endParaRPr lang="nl-NL"/>
                    </a:p>
                  </a:txBody>
                  <a:tcPr/>
                </a:tc>
                <a:extLst>
                  <a:ext uri="{0D108BD9-81ED-4DB2-BD59-A6C34878D82A}">
                    <a16:rowId xmlns:a16="http://schemas.microsoft.com/office/drawing/2014/main" val="1387842480"/>
                  </a:ext>
                </a:extLst>
              </a:tr>
              <a:tr h="403200">
                <a:tc grid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dirty="0">
                          <a:solidFill>
                            <a:schemeClr val="tx1">
                              <a:lumMod val="75000"/>
                              <a:lumOff val="25000"/>
                            </a:schemeClr>
                          </a:solidFill>
                          <a:latin typeface="Arial"/>
                          <a:cs typeface="Arial"/>
                        </a:rPr>
                        <a:t>History HL</a:t>
                      </a:r>
                    </a:p>
                  </a:txBody>
                  <a:tcPr anchor="ctr">
                    <a:lnL w="12700" cap="flat" cmpd="sng" algn="ctr">
                      <a:solidFill>
                        <a:srgbClr val="9B2A58"/>
                      </a:solidFill>
                      <a:prstDash val="solid"/>
                      <a:round/>
                      <a:headEnd type="none" w="med" len="med"/>
                      <a:tailEnd type="none" w="med" len="med"/>
                    </a:lnL>
                    <a:lnR w="12700" cap="flat" cmpd="sng" algn="ctr">
                      <a:solidFill>
                        <a:srgbClr val="9B2A58"/>
                      </a:solidFill>
                      <a:prstDash val="solid"/>
                      <a:round/>
                      <a:headEnd type="none" w="med" len="med"/>
                      <a:tailEnd type="none" w="med" len="med"/>
                    </a:lnR>
                    <a:lnT w="12700" cap="flat" cmpd="sng" algn="ctr">
                      <a:solidFill>
                        <a:srgbClr val="9B2A58"/>
                      </a:solidFill>
                      <a:prstDash val="solid"/>
                      <a:round/>
                      <a:headEnd type="none" w="med" len="med"/>
                      <a:tailEnd type="none" w="med" len="med"/>
                    </a:lnT>
                    <a:lnB w="12700" cap="flat" cmpd="sng" algn="ctr">
                      <a:solidFill>
                        <a:srgbClr val="9B2A58"/>
                      </a:solidFill>
                      <a:prstDash val="solid"/>
                      <a:round/>
                      <a:headEnd type="none" w="med" len="med"/>
                      <a:tailEnd type="none" w="med" len="med"/>
                    </a:lnB>
                  </a:tcPr>
                </a:tc>
                <a:tc hMerge="1">
                  <a:txBody>
                    <a:bodyPr/>
                    <a:lstStyle/>
                    <a:p>
                      <a:endParaRPr lang="nl-NL"/>
                    </a:p>
                  </a:txBody>
                  <a:tcPr/>
                </a:tc>
                <a:extLst>
                  <a:ext uri="{0D108BD9-81ED-4DB2-BD59-A6C34878D82A}">
                    <a16:rowId xmlns:a16="http://schemas.microsoft.com/office/drawing/2014/main" val="1174138145"/>
                  </a:ext>
                </a:extLst>
              </a:tr>
              <a:tr h="403200">
                <a:tc grid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dirty="0">
                          <a:solidFill>
                            <a:schemeClr val="tx1">
                              <a:lumMod val="75000"/>
                              <a:lumOff val="25000"/>
                            </a:schemeClr>
                          </a:solidFill>
                          <a:latin typeface="Arial"/>
                          <a:cs typeface="Arial"/>
                        </a:rPr>
                        <a:t>Psychology HL</a:t>
                      </a:r>
                    </a:p>
                  </a:txBody>
                  <a:tcPr anchor="ctr">
                    <a:lnL w="12700" cap="flat" cmpd="sng" algn="ctr">
                      <a:solidFill>
                        <a:srgbClr val="9B2A58"/>
                      </a:solidFill>
                      <a:prstDash val="solid"/>
                      <a:round/>
                      <a:headEnd type="none" w="med" len="med"/>
                      <a:tailEnd type="none" w="med" len="med"/>
                    </a:lnL>
                    <a:lnR w="12700" cap="flat" cmpd="sng" algn="ctr">
                      <a:solidFill>
                        <a:srgbClr val="9B2A58"/>
                      </a:solidFill>
                      <a:prstDash val="solid"/>
                      <a:round/>
                      <a:headEnd type="none" w="med" len="med"/>
                      <a:tailEnd type="none" w="med" len="med"/>
                    </a:lnR>
                    <a:lnT w="12700" cap="flat" cmpd="sng" algn="ctr">
                      <a:solidFill>
                        <a:srgbClr val="9B2A58"/>
                      </a:solidFill>
                      <a:prstDash val="solid"/>
                      <a:round/>
                      <a:headEnd type="none" w="med" len="med"/>
                      <a:tailEnd type="none" w="med" len="med"/>
                    </a:lnT>
                    <a:lnB w="12700" cap="flat" cmpd="sng" algn="ctr">
                      <a:solidFill>
                        <a:srgbClr val="9B2A58"/>
                      </a:solidFill>
                      <a:prstDash val="solid"/>
                      <a:round/>
                      <a:headEnd type="none" w="med" len="med"/>
                      <a:tailEnd type="none" w="med" len="med"/>
                    </a:lnB>
                  </a:tcPr>
                </a:tc>
                <a:tc hMerge="1">
                  <a:txBody>
                    <a:bodyPr/>
                    <a:lstStyle/>
                    <a:p>
                      <a:endParaRPr lang="nl-NL"/>
                    </a:p>
                  </a:txBody>
                  <a:tcPr/>
                </a:tc>
                <a:extLst>
                  <a:ext uri="{0D108BD9-81ED-4DB2-BD59-A6C34878D82A}">
                    <a16:rowId xmlns:a16="http://schemas.microsoft.com/office/drawing/2014/main" val="1364063420"/>
                  </a:ext>
                </a:extLst>
              </a:tr>
              <a:tr h="403200">
                <a:tc grid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a:solidFill>
                            <a:schemeClr val="tx1">
                              <a:lumMod val="75000"/>
                              <a:lumOff val="25000"/>
                            </a:schemeClr>
                          </a:solidFill>
                          <a:latin typeface="Arial"/>
                          <a:cs typeface="Arial"/>
                        </a:rPr>
                        <a:t>Environmental systems and societies SL</a:t>
                      </a:r>
                    </a:p>
                  </a:txBody>
                  <a:tcPr anchor="ctr">
                    <a:lnL w="12700" cap="flat" cmpd="sng" algn="ctr">
                      <a:solidFill>
                        <a:srgbClr val="9B2A58"/>
                      </a:solidFill>
                      <a:prstDash val="solid"/>
                      <a:round/>
                      <a:headEnd type="none" w="med" len="med"/>
                      <a:tailEnd type="none" w="med" len="med"/>
                    </a:lnL>
                    <a:lnR w="12700" cap="flat" cmpd="sng" algn="ctr">
                      <a:solidFill>
                        <a:srgbClr val="9B2A58"/>
                      </a:solidFill>
                      <a:prstDash val="solid"/>
                      <a:round/>
                      <a:headEnd type="none" w="med" len="med"/>
                      <a:tailEnd type="none" w="med" len="med"/>
                    </a:lnR>
                    <a:lnT w="12700" cap="flat" cmpd="sng" algn="ctr">
                      <a:solidFill>
                        <a:srgbClr val="9B2A58"/>
                      </a:solidFill>
                      <a:prstDash val="solid"/>
                      <a:round/>
                      <a:headEnd type="none" w="med" len="med"/>
                      <a:tailEnd type="none" w="med" len="med"/>
                    </a:lnT>
                    <a:lnB w="12700" cap="flat" cmpd="sng" algn="ctr">
                      <a:solidFill>
                        <a:srgbClr val="9B2A58"/>
                      </a:solidFill>
                      <a:prstDash val="solid"/>
                      <a:round/>
                      <a:headEnd type="none" w="med" len="med"/>
                      <a:tailEnd type="none" w="med" len="med"/>
                    </a:lnB>
                  </a:tcPr>
                </a:tc>
                <a:tc hMerge="1">
                  <a:txBody>
                    <a:bodyPr/>
                    <a:lstStyle/>
                    <a:p>
                      <a:endParaRPr lang="nl-NL"/>
                    </a:p>
                  </a:txBody>
                  <a:tcPr/>
                </a:tc>
                <a:extLst>
                  <a:ext uri="{0D108BD9-81ED-4DB2-BD59-A6C34878D82A}">
                    <a16:rowId xmlns:a16="http://schemas.microsoft.com/office/drawing/2014/main" val="3336908561"/>
                  </a:ext>
                </a:extLst>
              </a:tr>
              <a:tr h="403200">
                <a:tc gridSpan="2">
                  <a:txBody>
                    <a:bodyPr/>
                    <a:lstStyle/>
                    <a:p>
                      <a:pPr algn="ctr"/>
                      <a:r>
                        <a:rPr lang="en-US" sz="1200" dirty="0">
                          <a:solidFill>
                            <a:schemeClr val="tx1">
                              <a:lumMod val="75000"/>
                              <a:lumOff val="25000"/>
                            </a:schemeClr>
                          </a:solidFill>
                          <a:latin typeface="Arial"/>
                          <a:cs typeface="Arial"/>
                        </a:rPr>
                        <a:t>Mathematics: analysis and approaches SL</a:t>
                      </a:r>
                    </a:p>
                    <a:p>
                      <a:pPr algn="ctr"/>
                      <a:r>
                        <a:rPr lang="en-US" sz="1200" dirty="0">
                          <a:solidFill>
                            <a:schemeClr val="tx1">
                              <a:lumMod val="75000"/>
                              <a:lumOff val="25000"/>
                            </a:schemeClr>
                          </a:solidFill>
                          <a:latin typeface="Arial"/>
                          <a:cs typeface="Arial"/>
                        </a:rPr>
                        <a:t>OR</a:t>
                      </a:r>
                    </a:p>
                    <a:p>
                      <a:pPr algn="ctr"/>
                      <a:r>
                        <a:rPr lang="en-US" sz="1200" dirty="0">
                          <a:solidFill>
                            <a:schemeClr val="tx1">
                              <a:lumMod val="75000"/>
                              <a:lumOff val="25000"/>
                            </a:schemeClr>
                          </a:solidFill>
                          <a:latin typeface="Arial"/>
                          <a:cs typeface="Arial"/>
                        </a:rPr>
                        <a:t>Mathematics: applications and interpretation SL</a:t>
                      </a:r>
                    </a:p>
                  </a:txBody>
                  <a:tcPr anchor="ctr">
                    <a:lnL w="12700" cap="flat" cmpd="sng" algn="ctr">
                      <a:solidFill>
                        <a:srgbClr val="9B2A58"/>
                      </a:solidFill>
                      <a:prstDash val="solid"/>
                      <a:round/>
                      <a:headEnd type="none" w="med" len="med"/>
                      <a:tailEnd type="none" w="med" len="med"/>
                    </a:lnL>
                    <a:lnR w="12700" cap="flat" cmpd="sng" algn="ctr">
                      <a:solidFill>
                        <a:srgbClr val="9B2A58"/>
                      </a:solidFill>
                      <a:prstDash val="solid"/>
                      <a:round/>
                      <a:headEnd type="none" w="med" len="med"/>
                      <a:tailEnd type="none" w="med" len="med"/>
                    </a:lnR>
                    <a:lnT w="12700" cap="flat" cmpd="sng" algn="ctr">
                      <a:solidFill>
                        <a:srgbClr val="9B2A58"/>
                      </a:solidFill>
                      <a:prstDash val="solid"/>
                      <a:round/>
                      <a:headEnd type="none" w="med" len="med"/>
                      <a:tailEnd type="none" w="med" len="med"/>
                    </a:lnT>
                    <a:lnB w="12700" cap="flat" cmpd="sng" algn="ctr">
                      <a:solidFill>
                        <a:srgbClr val="9B2A58"/>
                      </a:solidFill>
                      <a:prstDash val="solid"/>
                      <a:round/>
                      <a:headEnd type="none" w="med" len="med"/>
                      <a:tailEnd type="none" w="med" len="med"/>
                    </a:lnB>
                  </a:tcPr>
                </a:tc>
                <a:tc hMerge="1">
                  <a:txBody>
                    <a:bodyPr/>
                    <a:lstStyle/>
                    <a:p>
                      <a:endParaRPr lang="nl-NL"/>
                    </a:p>
                  </a:txBody>
                  <a:tcPr/>
                </a:tc>
                <a:extLst>
                  <a:ext uri="{0D108BD9-81ED-4DB2-BD59-A6C34878D82A}">
                    <a16:rowId xmlns:a16="http://schemas.microsoft.com/office/drawing/2014/main" val="1108143134"/>
                  </a:ext>
                </a:extLst>
              </a:tr>
              <a:tr h="403200">
                <a:tc grid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dirty="0">
                          <a:solidFill>
                            <a:schemeClr val="tx1">
                              <a:lumMod val="75000"/>
                              <a:lumOff val="25000"/>
                            </a:schemeClr>
                          </a:solidFill>
                          <a:latin typeface="Arial"/>
                          <a:cs typeface="Arial"/>
                        </a:rPr>
                        <a:t>Theory of knowledge</a:t>
                      </a:r>
                    </a:p>
                  </a:txBody>
                  <a:tcPr anchor="ctr">
                    <a:lnL w="12700" cap="flat" cmpd="sng" algn="ctr">
                      <a:solidFill>
                        <a:srgbClr val="9B2A58"/>
                      </a:solidFill>
                      <a:prstDash val="solid"/>
                      <a:round/>
                      <a:headEnd type="none" w="med" len="med"/>
                      <a:tailEnd type="none" w="med" len="med"/>
                    </a:lnL>
                    <a:lnR w="12700" cap="flat" cmpd="sng" algn="ctr">
                      <a:solidFill>
                        <a:srgbClr val="9B2A58"/>
                      </a:solidFill>
                      <a:prstDash val="solid"/>
                      <a:round/>
                      <a:headEnd type="none" w="med" len="med"/>
                      <a:tailEnd type="none" w="med" len="med"/>
                    </a:lnR>
                    <a:lnT w="12700" cap="flat" cmpd="sng" algn="ctr">
                      <a:solidFill>
                        <a:srgbClr val="9B2A58"/>
                      </a:solidFill>
                      <a:prstDash val="solid"/>
                      <a:round/>
                      <a:headEnd type="none" w="med" len="med"/>
                      <a:tailEnd type="none" w="med" len="med"/>
                    </a:lnT>
                    <a:lnB w="12700" cap="flat" cmpd="sng" algn="ctr">
                      <a:solidFill>
                        <a:srgbClr val="9B2A58"/>
                      </a:solidFill>
                      <a:prstDash val="solid"/>
                      <a:round/>
                      <a:headEnd type="none" w="med" len="med"/>
                      <a:tailEnd type="none" w="med" len="med"/>
                    </a:lnB>
                  </a:tcPr>
                </a:tc>
                <a:tc hMerge="1">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a:solidFill>
                            <a:schemeClr val="tx1">
                              <a:lumMod val="75000"/>
                              <a:lumOff val="25000"/>
                            </a:schemeClr>
                          </a:solidFill>
                          <a:latin typeface="Arial"/>
                          <a:cs typeface="Arial"/>
                        </a:rPr>
                        <a:t>Theory of knowledge </a:t>
                      </a:r>
                      <a:br>
                        <a:rPr lang="en-US" sz="1200">
                          <a:solidFill>
                            <a:srgbClr val="404040"/>
                          </a:solidFill>
                          <a:latin typeface="Arial"/>
                          <a:cs typeface="Arial"/>
                        </a:rPr>
                      </a:br>
                      <a:r>
                        <a:rPr lang="en-US" sz="1200">
                          <a:solidFill>
                            <a:schemeClr val="tx1">
                              <a:lumMod val="75000"/>
                              <a:lumOff val="25000"/>
                            </a:schemeClr>
                          </a:solidFill>
                          <a:latin typeface="Arial"/>
                          <a:cs typeface="Arial"/>
                        </a:rPr>
                        <a:t>(Term 1)</a:t>
                      </a:r>
                    </a:p>
                  </a:txBody>
                  <a:tcPr anchor="ctr">
                    <a:lnL w="12700" cap="flat" cmpd="sng" algn="ctr">
                      <a:solidFill>
                        <a:srgbClr val="9B2A58"/>
                      </a:solidFill>
                      <a:prstDash val="solid"/>
                      <a:round/>
                      <a:headEnd type="none" w="med" len="med"/>
                      <a:tailEnd type="none" w="med" len="med"/>
                    </a:lnL>
                    <a:lnR w="12700" cap="flat" cmpd="sng" algn="ctr">
                      <a:solidFill>
                        <a:srgbClr val="9B2A58"/>
                      </a:solidFill>
                      <a:prstDash val="solid"/>
                      <a:round/>
                      <a:headEnd type="none" w="med" len="med"/>
                      <a:tailEnd type="none" w="med" len="med"/>
                    </a:lnR>
                    <a:lnT w="12700" cap="flat" cmpd="sng" algn="ctr">
                      <a:solidFill>
                        <a:srgbClr val="9B2A58"/>
                      </a:solidFill>
                      <a:prstDash val="solid"/>
                      <a:round/>
                      <a:headEnd type="none" w="med" len="med"/>
                      <a:tailEnd type="none" w="med" len="med"/>
                    </a:lnT>
                    <a:lnB w="12700" cap="flat" cmpd="sng" algn="ctr">
                      <a:solidFill>
                        <a:srgbClr val="9B2A58"/>
                      </a:solidFill>
                      <a:prstDash val="solid"/>
                      <a:round/>
                      <a:headEnd type="none" w="med" len="med"/>
                      <a:tailEnd type="none" w="med" len="med"/>
                    </a:lnB>
                  </a:tcPr>
                </a:tc>
                <a:extLst>
                  <a:ext uri="{0D108BD9-81ED-4DB2-BD59-A6C34878D82A}">
                    <a16:rowId xmlns:a16="http://schemas.microsoft.com/office/drawing/2014/main" val="1187766263"/>
                  </a:ext>
                </a:extLst>
              </a:tr>
              <a:tr h="403200">
                <a:tc gridSpan="2">
                  <a:txBody>
                    <a:bodyPr/>
                    <a:lstStyle/>
                    <a:p>
                      <a:pPr marL="0" marR="0" lvl="0" indent="0" algn="ctr" rtl="0" eaLnBrk="1" fontAlgn="auto" latinLnBrk="0" hangingPunct="1">
                        <a:lnSpc>
                          <a:spcPct val="100000"/>
                        </a:lnSpc>
                        <a:spcBef>
                          <a:spcPts val="0"/>
                        </a:spcBef>
                        <a:spcAft>
                          <a:spcPts val="0"/>
                        </a:spcAft>
                        <a:buClrTx/>
                        <a:buSzTx/>
                        <a:buFontTx/>
                        <a:buNone/>
                      </a:pPr>
                      <a:r>
                        <a:rPr lang="en-US" sz="1200" dirty="0">
                          <a:solidFill>
                            <a:schemeClr val="tx1">
                              <a:lumMod val="75000"/>
                              <a:lumOff val="25000"/>
                            </a:schemeClr>
                          </a:solidFill>
                          <a:latin typeface="Arial"/>
                          <a:cs typeface="Arial"/>
                        </a:rPr>
                        <a:t>Creativity, activity and service, and extended essay </a:t>
                      </a:r>
                    </a:p>
                  </a:txBody>
                  <a:tcPr anchor="ctr">
                    <a:lnL w="12700" cap="flat" cmpd="sng" algn="ctr">
                      <a:solidFill>
                        <a:srgbClr val="9B2A58"/>
                      </a:solidFill>
                      <a:prstDash val="solid"/>
                      <a:round/>
                      <a:headEnd type="none" w="med" len="med"/>
                      <a:tailEnd type="none" w="med" len="med"/>
                    </a:lnL>
                    <a:lnR w="12700" cap="flat" cmpd="sng" algn="ctr">
                      <a:solidFill>
                        <a:srgbClr val="9B2A58"/>
                      </a:solidFill>
                      <a:prstDash val="solid"/>
                      <a:round/>
                      <a:headEnd type="none" w="med" len="med"/>
                      <a:tailEnd type="none" w="med" len="med"/>
                    </a:lnR>
                    <a:lnT w="12700" cap="flat" cmpd="sng" algn="ctr">
                      <a:solidFill>
                        <a:srgbClr val="9B2A58"/>
                      </a:solidFill>
                      <a:prstDash val="solid"/>
                      <a:round/>
                      <a:headEnd type="none" w="med" len="med"/>
                      <a:tailEnd type="none" w="med" len="med"/>
                    </a:lnT>
                    <a:lnB w="12700" cap="flat" cmpd="sng" algn="ctr">
                      <a:solidFill>
                        <a:srgbClr val="9B2A58"/>
                      </a:solidFill>
                      <a:prstDash val="solid"/>
                      <a:round/>
                      <a:headEnd type="none" w="med" len="med"/>
                      <a:tailEnd type="none" w="med" len="med"/>
                    </a:lnB>
                  </a:tcPr>
                </a:tc>
                <a:tc hMerge="1">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a:solidFill>
                            <a:schemeClr val="tx1">
                              <a:lumMod val="75000"/>
                              <a:lumOff val="25000"/>
                            </a:schemeClr>
                          </a:solidFill>
                          <a:latin typeface="Arial"/>
                          <a:cs typeface="Arial"/>
                        </a:rPr>
                        <a:t>Creativity, activity and service, and</a:t>
                      </a:r>
                      <a:br>
                        <a:rPr lang="en-US" sz="1200">
                          <a:solidFill>
                            <a:srgbClr val="404040"/>
                          </a:solidFill>
                          <a:latin typeface="Arial"/>
                          <a:cs typeface="Arial"/>
                        </a:rPr>
                      </a:br>
                      <a:r>
                        <a:rPr lang="en-US" sz="1200">
                          <a:solidFill>
                            <a:schemeClr val="tx1">
                              <a:lumMod val="75000"/>
                              <a:lumOff val="25000"/>
                            </a:schemeClr>
                          </a:solidFill>
                          <a:latin typeface="Arial"/>
                          <a:cs typeface="Arial"/>
                        </a:rPr>
                        <a:t>extended essay</a:t>
                      </a:r>
                    </a:p>
                  </a:txBody>
                  <a:tcPr anchor="ctr">
                    <a:lnL w="12700" cap="flat" cmpd="sng" algn="ctr">
                      <a:solidFill>
                        <a:srgbClr val="9B2A58"/>
                      </a:solidFill>
                      <a:prstDash val="solid"/>
                      <a:round/>
                      <a:headEnd type="none" w="med" len="med"/>
                      <a:tailEnd type="none" w="med" len="med"/>
                    </a:lnL>
                    <a:lnR w="12700" cap="flat" cmpd="sng" algn="ctr">
                      <a:solidFill>
                        <a:srgbClr val="9B2A58"/>
                      </a:solidFill>
                      <a:prstDash val="solid"/>
                      <a:round/>
                      <a:headEnd type="none" w="med" len="med"/>
                      <a:tailEnd type="none" w="med" len="med"/>
                    </a:lnR>
                    <a:lnT w="12700" cap="flat" cmpd="sng" algn="ctr">
                      <a:solidFill>
                        <a:srgbClr val="9B2A58"/>
                      </a:solidFill>
                      <a:prstDash val="solid"/>
                      <a:round/>
                      <a:headEnd type="none" w="med" len="med"/>
                      <a:tailEnd type="none" w="med" len="med"/>
                    </a:lnT>
                    <a:lnB w="12700" cap="flat" cmpd="sng" algn="ctr">
                      <a:solidFill>
                        <a:srgbClr val="9B2A58"/>
                      </a:solidFill>
                      <a:prstDash val="solid"/>
                      <a:round/>
                      <a:headEnd type="none" w="med" len="med"/>
                      <a:tailEnd type="none" w="med" len="med"/>
                    </a:lnB>
                  </a:tcPr>
                </a:tc>
                <a:extLst>
                  <a:ext uri="{0D108BD9-81ED-4DB2-BD59-A6C34878D82A}">
                    <a16:rowId xmlns:a16="http://schemas.microsoft.com/office/drawing/2014/main" val="282627129"/>
                  </a:ext>
                </a:extLst>
              </a:tr>
            </a:tbl>
          </a:graphicData>
        </a:graphic>
      </p:graphicFrame>
    </p:spTree>
    <p:extLst>
      <p:ext uri="{BB962C8B-B14F-4D97-AF65-F5344CB8AC3E}">
        <p14:creationId xmlns:p14="http://schemas.microsoft.com/office/powerpoint/2010/main" val="18508699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4" fill="hold" nodeType="withEffect">
                                  <p:stCondLst>
                                    <p:cond delay="0"/>
                                  </p:stCondLst>
                                  <p:childTnLst>
                                    <p:set>
                                      <p:cBhvr>
                                        <p:cTn id="6" dur="1" fill="hold">
                                          <p:stCondLst>
                                            <p:cond delay="0"/>
                                          </p:stCondLst>
                                        </p:cTn>
                                        <p:tgtEl>
                                          <p:spTgt spid="28"/>
                                        </p:tgtEl>
                                        <p:attrNameLst>
                                          <p:attrName>style.visibility</p:attrName>
                                        </p:attrNameLst>
                                      </p:cBhvr>
                                      <p:to>
                                        <p:strVal val="visible"/>
                                      </p:to>
                                    </p:set>
                                    <p:anim calcmode="lin" valueType="num">
                                      <p:cBhvr additive="base">
                                        <p:cTn id="7" dur="1000"/>
                                        <p:tgtEl>
                                          <p:spTgt spid="28"/>
                                        </p:tgtEl>
                                        <p:attrNameLst>
                                          <p:attrName>ppt_y</p:attrName>
                                        </p:attrNameLst>
                                      </p:cBhvr>
                                      <p:tavLst>
                                        <p:tav tm="0">
                                          <p:val>
                                            <p:strVal val="#ppt_y+#ppt_h*1.125000"/>
                                          </p:val>
                                        </p:tav>
                                        <p:tav tm="100000">
                                          <p:val>
                                            <p:strVal val="#ppt_y"/>
                                          </p:val>
                                        </p:tav>
                                      </p:tavLst>
                                    </p:anim>
                                    <p:animEffect transition="in" filter="wipe(up)">
                                      <p:cBhvr>
                                        <p:cTn id="8" dur="1000"/>
                                        <p:tgtEl>
                                          <p:spTgt spid="28"/>
                                        </p:tgtEl>
                                      </p:cBhvr>
                                    </p:animEffect>
                                  </p:childTnLst>
                                </p:cTn>
                              </p:par>
                              <p:par>
                                <p:cTn id="9" presetID="10" presetClass="entr" presetSubtype="0" fill="hold" grpId="0" nodeType="withEffect">
                                  <p:stCondLst>
                                    <p:cond delay="0"/>
                                  </p:stCondLst>
                                  <p:childTnLst>
                                    <p:set>
                                      <p:cBhvr>
                                        <p:cTn id="10" dur="1" fill="hold">
                                          <p:stCondLst>
                                            <p:cond delay="0"/>
                                          </p:stCondLst>
                                        </p:cTn>
                                        <p:tgtEl>
                                          <p:spTgt spid="35"/>
                                        </p:tgtEl>
                                        <p:attrNameLst>
                                          <p:attrName>style.visibility</p:attrName>
                                        </p:attrNameLst>
                                      </p:cBhvr>
                                      <p:to>
                                        <p:strVal val="visible"/>
                                      </p:to>
                                    </p:set>
                                    <p:animEffect transition="in" filter="fade">
                                      <p:cBhvr>
                                        <p:cTn id="11" dur="1000"/>
                                        <p:tgtEl>
                                          <p:spTgt spid="35"/>
                                        </p:tgtEl>
                                      </p:cBhvr>
                                    </p:animEffect>
                                  </p:childTnLst>
                                </p:cTn>
                              </p:par>
                              <p:par>
                                <p:cTn id="12" presetID="2" presetClass="entr" presetSubtype="8" fill="hold" grpId="0" nodeType="withEffect">
                                  <p:stCondLst>
                                    <p:cond delay="250"/>
                                  </p:stCondLst>
                                  <p:childTnLst>
                                    <p:set>
                                      <p:cBhvr>
                                        <p:cTn id="13" dur="1" fill="hold">
                                          <p:stCondLst>
                                            <p:cond delay="0"/>
                                          </p:stCondLst>
                                        </p:cTn>
                                        <p:tgtEl>
                                          <p:spTgt spid="62"/>
                                        </p:tgtEl>
                                        <p:attrNameLst>
                                          <p:attrName>style.visibility</p:attrName>
                                        </p:attrNameLst>
                                      </p:cBhvr>
                                      <p:to>
                                        <p:strVal val="visible"/>
                                      </p:to>
                                    </p:set>
                                    <p:anim calcmode="lin" valueType="num">
                                      <p:cBhvr additive="base">
                                        <p:cTn id="14" dur="500" fill="hold"/>
                                        <p:tgtEl>
                                          <p:spTgt spid="62"/>
                                        </p:tgtEl>
                                        <p:attrNameLst>
                                          <p:attrName>ppt_x</p:attrName>
                                        </p:attrNameLst>
                                      </p:cBhvr>
                                      <p:tavLst>
                                        <p:tav tm="0">
                                          <p:val>
                                            <p:strVal val="0-#ppt_w/2"/>
                                          </p:val>
                                        </p:tav>
                                        <p:tav tm="100000">
                                          <p:val>
                                            <p:strVal val="#ppt_x"/>
                                          </p:val>
                                        </p:tav>
                                      </p:tavLst>
                                    </p:anim>
                                    <p:anim calcmode="lin" valueType="num">
                                      <p:cBhvr additive="base">
                                        <p:cTn id="15" dur="500" fill="hold"/>
                                        <p:tgtEl>
                                          <p:spTgt spid="62"/>
                                        </p:tgtEl>
                                        <p:attrNameLst>
                                          <p:attrName>ppt_y</p:attrName>
                                        </p:attrNameLst>
                                      </p:cBhvr>
                                      <p:tavLst>
                                        <p:tav tm="0">
                                          <p:val>
                                            <p:strVal val="#ppt_y"/>
                                          </p:val>
                                        </p:tav>
                                        <p:tav tm="100000">
                                          <p:val>
                                            <p:strVal val="#ppt_y"/>
                                          </p:val>
                                        </p:tav>
                                      </p:tavLst>
                                    </p:anim>
                                  </p:childTnLst>
                                </p:cTn>
                              </p:par>
                              <p:par>
                                <p:cTn id="16" presetID="22" presetClass="entr" presetSubtype="4" fill="hold" nodeType="withEffect">
                                  <p:stCondLst>
                                    <p:cond delay="0"/>
                                  </p:stCondLst>
                                  <p:childTnLst>
                                    <p:set>
                                      <p:cBhvr>
                                        <p:cTn id="17" dur="1" fill="hold">
                                          <p:stCondLst>
                                            <p:cond delay="0"/>
                                          </p:stCondLst>
                                        </p:cTn>
                                        <p:tgtEl>
                                          <p:spTgt spid="64"/>
                                        </p:tgtEl>
                                        <p:attrNameLst>
                                          <p:attrName>style.visibility</p:attrName>
                                        </p:attrNameLst>
                                      </p:cBhvr>
                                      <p:to>
                                        <p:strVal val="visible"/>
                                      </p:to>
                                    </p:set>
                                    <p:animEffect transition="in" filter="wipe(down)">
                                      <p:cBhvr>
                                        <p:cTn id="18" dur="1000"/>
                                        <p:tgtEl>
                                          <p:spTgt spid="6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p:bldP spid="62" grpId="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Picture 27">
            <a:extLst>
              <a:ext uri="{FF2B5EF4-FFF2-40B4-BE49-F238E27FC236}">
                <a16:creationId xmlns:a16="http://schemas.microsoft.com/office/drawing/2014/main" id="{64DC8CE3-5799-4C4F-9799-BC42628885B0}"/>
              </a:ext>
            </a:extLst>
          </p:cNvPr>
          <p:cNvPicPr>
            <a:picLocks noChangeAspect="1"/>
          </p:cNvPicPr>
          <p:nvPr/>
        </p:nvPicPr>
        <p:blipFill rotWithShape="1">
          <a:blip r:embed="rId2"/>
          <a:srcRect l="69694" t="64853"/>
          <a:stretch/>
        </p:blipFill>
        <p:spPr>
          <a:xfrm>
            <a:off x="8497078" y="4447592"/>
            <a:ext cx="3694922" cy="2410408"/>
          </a:xfrm>
          <a:prstGeom prst="rect">
            <a:avLst/>
          </a:prstGeom>
        </p:spPr>
      </p:pic>
      <p:grpSp>
        <p:nvGrpSpPr>
          <p:cNvPr id="9" name="Group 8">
            <a:extLst>
              <a:ext uri="{FF2B5EF4-FFF2-40B4-BE49-F238E27FC236}">
                <a16:creationId xmlns:a16="http://schemas.microsoft.com/office/drawing/2014/main" id="{D42AC5BF-CFA9-9543-BD95-7A93B875423C}"/>
              </a:ext>
            </a:extLst>
          </p:cNvPr>
          <p:cNvGrpSpPr/>
          <p:nvPr/>
        </p:nvGrpSpPr>
        <p:grpSpPr>
          <a:xfrm>
            <a:off x="10218420" y="-1"/>
            <a:ext cx="1973580" cy="699733"/>
            <a:chOff x="10218420" y="-1"/>
            <a:chExt cx="1973580" cy="699733"/>
          </a:xfrm>
        </p:grpSpPr>
        <p:grpSp>
          <p:nvGrpSpPr>
            <p:cNvPr id="10" name="Group 9">
              <a:extLst>
                <a:ext uri="{FF2B5EF4-FFF2-40B4-BE49-F238E27FC236}">
                  <a16:creationId xmlns:a16="http://schemas.microsoft.com/office/drawing/2014/main" id="{67777E40-AF9A-1744-AD13-CE82C48A2317}"/>
                </a:ext>
              </a:extLst>
            </p:cNvPr>
            <p:cNvGrpSpPr/>
            <p:nvPr/>
          </p:nvGrpSpPr>
          <p:grpSpPr>
            <a:xfrm>
              <a:off x="10218420" y="-1"/>
              <a:ext cx="1973580" cy="699733"/>
              <a:chOff x="10218420" y="-1"/>
              <a:chExt cx="1973580" cy="699733"/>
            </a:xfrm>
          </p:grpSpPr>
          <p:sp>
            <p:nvSpPr>
              <p:cNvPr id="12" name="Oval 11">
                <a:extLst>
                  <a:ext uri="{FF2B5EF4-FFF2-40B4-BE49-F238E27FC236}">
                    <a16:creationId xmlns:a16="http://schemas.microsoft.com/office/drawing/2014/main" id="{63A14564-D060-8448-8555-231FD0AD5DC3}"/>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1FCC6C6-8746-C347-9B79-26EBDFDC7767}"/>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1" name="Picture 10">
              <a:extLst>
                <a:ext uri="{FF2B5EF4-FFF2-40B4-BE49-F238E27FC236}">
                  <a16:creationId xmlns:a16="http://schemas.microsoft.com/office/drawing/2014/main" id="{69AE53E1-847B-0A47-8B48-6D1749F0AF17}"/>
                </a:ext>
              </a:extLst>
            </p:cNvPr>
            <p:cNvPicPr>
              <a:picLocks noChangeAspect="1"/>
            </p:cNvPicPr>
            <p:nvPr/>
          </p:nvPicPr>
          <p:blipFill>
            <a:blip r:embed="rId3"/>
            <a:stretch>
              <a:fillRect/>
            </a:stretch>
          </p:blipFill>
          <p:spPr>
            <a:xfrm>
              <a:off x="10267322" y="37500"/>
              <a:ext cx="1919725" cy="652707"/>
            </a:xfrm>
            <a:prstGeom prst="rect">
              <a:avLst/>
            </a:prstGeom>
          </p:spPr>
        </p:pic>
      </p:grpSp>
      <p:grpSp>
        <p:nvGrpSpPr>
          <p:cNvPr id="26" name="Group 25">
            <a:extLst>
              <a:ext uri="{FF2B5EF4-FFF2-40B4-BE49-F238E27FC236}">
                <a16:creationId xmlns:a16="http://schemas.microsoft.com/office/drawing/2014/main" id="{722077DF-DBEC-4C4C-B332-D920CECEF39F}"/>
              </a:ext>
            </a:extLst>
          </p:cNvPr>
          <p:cNvGrpSpPr/>
          <p:nvPr/>
        </p:nvGrpSpPr>
        <p:grpSpPr>
          <a:xfrm rot="5400000">
            <a:off x="-3093037" y="3057995"/>
            <a:ext cx="6876289" cy="723721"/>
            <a:chOff x="635127" y="1578315"/>
            <a:chExt cx="6100953" cy="723721"/>
          </a:xfrm>
        </p:grpSpPr>
        <p:sp>
          <p:nvSpPr>
            <p:cNvPr id="22" name="Rectangle 21">
              <a:extLst>
                <a:ext uri="{FF2B5EF4-FFF2-40B4-BE49-F238E27FC236}">
                  <a16:creationId xmlns:a16="http://schemas.microsoft.com/office/drawing/2014/main" id="{42C6C87B-F94C-D74E-BA76-0AF2B865E4CE}"/>
                </a:ext>
              </a:extLst>
            </p:cNvPr>
            <p:cNvSpPr/>
            <p:nvPr/>
          </p:nvSpPr>
          <p:spPr>
            <a:xfrm>
              <a:off x="640080" y="2071636"/>
              <a:ext cx="6096000" cy="230400"/>
            </a:xfrm>
            <a:prstGeom prst="rect">
              <a:avLst/>
            </a:prstGeom>
            <a:solidFill>
              <a:srgbClr val="9B2A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D4A7911-1570-9B45-9AEF-19BC8A300A74}"/>
                </a:ext>
              </a:extLst>
            </p:cNvPr>
            <p:cNvSpPr/>
            <p:nvPr/>
          </p:nvSpPr>
          <p:spPr>
            <a:xfrm>
              <a:off x="640080" y="1856766"/>
              <a:ext cx="6096000" cy="194400"/>
            </a:xfrm>
            <a:prstGeom prst="rect">
              <a:avLst/>
            </a:prstGeom>
            <a:solidFill>
              <a:srgbClr val="953C5E">
                <a:alpha val="60435"/>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BACEBA1-65B2-7D47-B9FC-EAC57645A8E2}"/>
                </a:ext>
              </a:extLst>
            </p:cNvPr>
            <p:cNvSpPr/>
            <p:nvPr/>
          </p:nvSpPr>
          <p:spPr>
            <a:xfrm>
              <a:off x="640080" y="1687588"/>
              <a:ext cx="6096000" cy="158400"/>
            </a:xfrm>
            <a:prstGeom prst="rect">
              <a:avLst/>
            </a:prstGeom>
            <a:solidFill>
              <a:srgbClr val="953C5E">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634F9730-3E2F-6A4A-B101-DB7C62DC8F91}"/>
                </a:ext>
              </a:extLst>
            </p:cNvPr>
            <p:cNvSpPr/>
            <p:nvPr/>
          </p:nvSpPr>
          <p:spPr>
            <a:xfrm>
              <a:off x="635127" y="1578315"/>
              <a:ext cx="6096000" cy="86400"/>
            </a:xfrm>
            <a:prstGeom prst="rect">
              <a:avLst/>
            </a:prstGeom>
            <a:solidFill>
              <a:srgbClr val="953C5E">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8" name="Picture 7">
            <a:extLst>
              <a:ext uri="{FF2B5EF4-FFF2-40B4-BE49-F238E27FC236}">
                <a16:creationId xmlns:a16="http://schemas.microsoft.com/office/drawing/2014/main" id="{81254E7D-E818-8940-8CFA-0F576B2380F7}"/>
              </a:ext>
            </a:extLst>
          </p:cNvPr>
          <p:cNvPicPr>
            <a:picLocks noChangeAspect="1"/>
          </p:cNvPicPr>
          <p:nvPr/>
        </p:nvPicPr>
        <p:blipFill>
          <a:blip r:embed="rId4"/>
          <a:stretch>
            <a:fillRect/>
          </a:stretch>
        </p:blipFill>
        <p:spPr>
          <a:xfrm>
            <a:off x="-11798" y="5827199"/>
            <a:ext cx="5056136" cy="1029953"/>
          </a:xfrm>
          <a:prstGeom prst="rect">
            <a:avLst/>
          </a:prstGeom>
          <a:effectLst>
            <a:outerShdw blurRad="190500" dist="76200" dir="16200000" rotWithShape="0">
              <a:prstClr val="black">
                <a:alpha val="5000"/>
              </a:prstClr>
            </a:outerShdw>
          </a:effectLst>
        </p:spPr>
      </p:pic>
      <p:sp>
        <p:nvSpPr>
          <p:cNvPr id="35" name="Subtitle 4">
            <a:extLst>
              <a:ext uri="{FF2B5EF4-FFF2-40B4-BE49-F238E27FC236}">
                <a16:creationId xmlns:a16="http://schemas.microsoft.com/office/drawing/2014/main" id="{3B8DAD2B-129C-2243-82B6-FFFF5B1ACD73}"/>
              </a:ext>
            </a:extLst>
          </p:cNvPr>
          <p:cNvSpPr txBox="1">
            <a:spLocks/>
          </p:cNvSpPr>
          <p:nvPr/>
        </p:nvSpPr>
        <p:spPr bwMode="auto">
          <a:xfrm rot="19700222">
            <a:off x="7330707" y="5220953"/>
            <a:ext cx="6096000"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algn="ctr" defTabSz="457200" fontAlgn="base">
              <a:spcBef>
                <a:spcPct val="20000"/>
              </a:spcBef>
              <a:spcAft>
                <a:spcPct val="0"/>
              </a:spcAft>
              <a:defRPr/>
            </a:pPr>
            <a:r>
              <a:rPr lang="en-US" sz="5000" b="1">
                <a:solidFill>
                  <a:srgbClr val="9B2A58"/>
                </a:solidFill>
                <a:latin typeface="Arial" panose="020B0604020202020204" pitchFamily="34" charset="0"/>
                <a:ea typeface="ＭＳ Ｐゴシック" pitchFamily="-108" charset="-128"/>
                <a:cs typeface="Arial" panose="020B0604020202020204" pitchFamily="34" charset="0"/>
              </a:rPr>
              <a:t>Key benefits</a:t>
            </a:r>
          </a:p>
        </p:txBody>
      </p:sp>
      <p:sp>
        <p:nvSpPr>
          <p:cNvPr id="29" name="TextBox 28">
            <a:extLst>
              <a:ext uri="{FF2B5EF4-FFF2-40B4-BE49-F238E27FC236}">
                <a16:creationId xmlns:a16="http://schemas.microsoft.com/office/drawing/2014/main" id="{9313F7D9-85C1-664C-84E6-BB691ED8FC58}"/>
              </a:ext>
            </a:extLst>
          </p:cNvPr>
          <p:cNvSpPr txBox="1"/>
          <p:nvPr/>
        </p:nvSpPr>
        <p:spPr>
          <a:xfrm>
            <a:off x="1004616" y="828000"/>
            <a:ext cx="11055455" cy="397545"/>
          </a:xfrm>
          <a:prstGeom prst="rect">
            <a:avLst/>
          </a:prstGeom>
          <a:noFill/>
        </p:spPr>
        <p:txBody>
          <a:bodyPr wrap="square" lIns="0" tIns="0" rIns="0" bIns="0" rtlCol="0" anchor="t">
            <a:spAutoFit/>
          </a:bodyPr>
          <a:lstStyle/>
          <a:p>
            <a:pPr>
              <a:lnSpc>
                <a:spcPts val="3100"/>
              </a:lnSpc>
            </a:pPr>
            <a:r>
              <a:rPr lang="en-US" sz="2800" b="1" dirty="0">
                <a:solidFill>
                  <a:srgbClr val="9B2A58"/>
                </a:solidFill>
                <a:latin typeface="Arial"/>
                <a:cs typeface="Arial"/>
              </a:rPr>
              <a:t>Example schedule for those </a:t>
            </a:r>
            <a:r>
              <a:rPr lang="en-SG" sz="2800" b="1" dirty="0">
                <a:solidFill>
                  <a:srgbClr val="9B2A58"/>
                </a:solidFill>
                <a:latin typeface="Arial"/>
                <a:cs typeface="Arial"/>
              </a:rPr>
              <a:t>with an interest in sciences</a:t>
            </a:r>
            <a:r>
              <a:rPr lang="en-US" sz="2800" b="1" dirty="0">
                <a:solidFill>
                  <a:srgbClr val="9B2A58"/>
                </a:solidFill>
                <a:latin typeface="Arial"/>
                <a:cs typeface="Arial"/>
              </a:rPr>
              <a:t>:</a:t>
            </a:r>
          </a:p>
        </p:txBody>
      </p:sp>
      <p:sp>
        <p:nvSpPr>
          <p:cNvPr id="61" name="Subtitle 4">
            <a:extLst>
              <a:ext uri="{FF2B5EF4-FFF2-40B4-BE49-F238E27FC236}">
                <a16:creationId xmlns:a16="http://schemas.microsoft.com/office/drawing/2014/main" id="{9A5BBB4C-4E1E-0B44-81A9-BA3F6E8C7F74}"/>
              </a:ext>
            </a:extLst>
          </p:cNvPr>
          <p:cNvSpPr txBox="1">
            <a:spLocks/>
          </p:cNvSpPr>
          <p:nvPr/>
        </p:nvSpPr>
        <p:spPr bwMode="auto">
          <a:xfrm>
            <a:off x="990000" y="-3600"/>
            <a:ext cx="10777690"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sz="4800" b="1" spc="-200" err="1">
                <a:solidFill>
                  <a:srgbClr val="9B2A58"/>
                </a:solidFill>
                <a:latin typeface="Arial" panose="020B0604020202020204" pitchFamily="34" charset="0"/>
                <a:ea typeface="ＭＳ Ｐゴシック" pitchFamily="-108" charset="-128"/>
                <a:cs typeface="Arial" panose="020B0604020202020204" pitchFamily="34" charset="0"/>
              </a:rPr>
              <a:t>Programme</a:t>
            </a:r>
            <a:r>
              <a:rPr lang="en-US" sz="4800" b="1" spc="-200">
                <a:solidFill>
                  <a:srgbClr val="9B2A58"/>
                </a:solidFill>
                <a:latin typeface="Arial" panose="020B0604020202020204" pitchFamily="34" charset="0"/>
                <a:ea typeface="ＭＳ Ｐゴシック" pitchFamily="-108" charset="-128"/>
                <a:cs typeface="Arial" panose="020B0604020202020204" pitchFamily="34" charset="0"/>
              </a:rPr>
              <a:t> passions and interest</a:t>
            </a:r>
          </a:p>
        </p:txBody>
      </p:sp>
      <p:graphicFrame>
        <p:nvGraphicFramePr>
          <p:cNvPr id="63" name="Table 4">
            <a:extLst>
              <a:ext uri="{FF2B5EF4-FFF2-40B4-BE49-F238E27FC236}">
                <a16:creationId xmlns:a16="http://schemas.microsoft.com/office/drawing/2014/main" id="{7A2472EC-41A7-1646-B658-861D1E40FEC3}"/>
              </a:ext>
            </a:extLst>
          </p:cNvPr>
          <p:cNvGraphicFramePr>
            <a:graphicFrameLocks noGrp="1"/>
          </p:cNvGraphicFramePr>
          <p:nvPr>
            <p:extLst>
              <p:ext uri="{D42A27DB-BD31-4B8C-83A1-F6EECF244321}">
                <p14:modId xmlns:p14="http://schemas.microsoft.com/office/powerpoint/2010/main" val="1499877644"/>
              </p:ext>
            </p:extLst>
          </p:nvPr>
        </p:nvGraphicFramePr>
        <p:xfrm>
          <a:off x="1012332" y="1676800"/>
          <a:ext cx="8103676" cy="3865680"/>
        </p:xfrm>
        <a:graphic>
          <a:graphicData uri="http://schemas.openxmlformats.org/drawingml/2006/table">
            <a:tbl>
              <a:tblPr firstRow="1" bandRow="1">
                <a:tableStyleId>{2D5ABB26-0587-4C30-8999-92F81FD0307C}</a:tableStyleId>
              </a:tblPr>
              <a:tblGrid>
                <a:gridCol w="4051838">
                  <a:extLst>
                    <a:ext uri="{9D8B030D-6E8A-4147-A177-3AD203B41FA5}">
                      <a16:colId xmlns:a16="http://schemas.microsoft.com/office/drawing/2014/main" val="1944383674"/>
                    </a:ext>
                  </a:extLst>
                </a:gridCol>
                <a:gridCol w="4051838">
                  <a:extLst>
                    <a:ext uri="{9D8B030D-6E8A-4147-A177-3AD203B41FA5}">
                      <a16:colId xmlns:a16="http://schemas.microsoft.com/office/drawing/2014/main" val="256121612"/>
                    </a:ext>
                  </a:extLst>
                </a:gridCol>
              </a:tblGrid>
              <a:tr h="403200">
                <a:tc>
                  <a:txBody>
                    <a:bodyPr/>
                    <a:lstStyle/>
                    <a:p>
                      <a:pPr algn="ctr"/>
                      <a:r>
                        <a:rPr lang="en-US" sz="1200" b="0" dirty="0">
                          <a:solidFill>
                            <a:schemeClr val="tx1">
                              <a:lumMod val="75000"/>
                              <a:lumOff val="25000"/>
                            </a:schemeClr>
                          </a:solidFill>
                          <a:latin typeface="Arial"/>
                          <a:cs typeface="Arial"/>
                        </a:rPr>
                        <a:t>DP Year 1</a:t>
                      </a:r>
                    </a:p>
                  </a:txBody>
                  <a:tcPr anchor="ctr">
                    <a:lnL w="12700" cap="flat" cmpd="sng" algn="ctr">
                      <a:solidFill>
                        <a:srgbClr val="9B2A59"/>
                      </a:solidFill>
                      <a:prstDash val="solid"/>
                      <a:round/>
                      <a:headEnd type="none" w="med" len="med"/>
                      <a:tailEnd type="none" w="med" len="med"/>
                    </a:lnL>
                    <a:lnR w="12700" cap="flat" cmpd="sng" algn="ctr">
                      <a:solidFill>
                        <a:srgbClr val="9B2A59"/>
                      </a:solidFill>
                      <a:prstDash val="solid"/>
                      <a:round/>
                      <a:headEnd type="none" w="med" len="med"/>
                      <a:tailEnd type="none" w="med" len="med"/>
                    </a:lnR>
                    <a:lnT w="12700" cap="flat" cmpd="sng" algn="ctr">
                      <a:solidFill>
                        <a:srgbClr val="9B2A59"/>
                      </a:solidFill>
                      <a:prstDash val="solid"/>
                      <a:round/>
                      <a:headEnd type="none" w="med" len="med"/>
                      <a:tailEnd type="none" w="med" len="med"/>
                    </a:lnT>
                    <a:lnB w="12700" cap="flat" cmpd="sng" algn="ctr">
                      <a:solidFill>
                        <a:srgbClr val="9B2A59"/>
                      </a:solidFill>
                      <a:prstDash val="solid"/>
                      <a:round/>
                      <a:headEnd type="none" w="med" len="med"/>
                      <a:tailEnd type="none" w="med" len="med"/>
                    </a:lnB>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b="0">
                          <a:solidFill>
                            <a:schemeClr val="tx1">
                              <a:lumMod val="75000"/>
                              <a:lumOff val="25000"/>
                            </a:schemeClr>
                          </a:solidFill>
                          <a:latin typeface="Arial"/>
                          <a:cs typeface="Arial"/>
                        </a:rPr>
                        <a:t>DP Year 2</a:t>
                      </a:r>
                    </a:p>
                  </a:txBody>
                  <a:tcPr anchor="ctr">
                    <a:lnL w="12700" cap="flat" cmpd="sng" algn="ctr">
                      <a:solidFill>
                        <a:srgbClr val="9B2A59"/>
                      </a:solidFill>
                      <a:prstDash val="solid"/>
                      <a:round/>
                      <a:headEnd type="none" w="med" len="med"/>
                      <a:tailEnd type="none" w="med" len="med"/>
                    </a:lnL>
                    <a:lnR w="12700" cap="flat" cmpd="sng" algn="ctr">
                      <a:solidFill>
                        <a:srgbClr val="9B2A59"/>
                      </a:solidFill>
                      <a:prstDash val="solid"/>
                      <a:round/>
                      <a:headEnd type="none" w="med" len="med"/>
                      <a:tailEnd type="none" w="med" len="med"/>
                    </a:lnR>
                    <a:lnT w="12700" cap="flat" cmpd="sng" algn="ctr">
                      <a:solidFill>
                        <a:srgbClr val="9B2A59"/>
                      </a:solidFill>
                      <a:prstDash val="solid"/>
                      <a:round/>
                      <a:headEnd type="none" w="med" len="med"/>
                      <a:tailEnd type="none" w="med" len="med"/>
                    </a:lnT>
                    <a:lnB w="12700" cap="flat" cmpd="sng" algn="ctr">
                      <a:solidFill>
                        <a:srgbClr val="9B2A59"/>
                      </a:solidFill>
                      <a:prstDash val="solid"/>
                      <a:round/>
                      <a:headEnd type="none" w="med" len="med"/>
                      <a:tailEnd type="none" w="med" len="med"/>
                    </a:lnB>
                  </a:tcPr>
                </a:tc>
                <a:extLst>
                  <a:ext uri="{0D108BD9-81ED-4DB2-BD59-A6C34878D82A}">
                    <a16:rowId xmlns:a16="http://schemas.microsoft.com/office/drawing/2014/main" val="1610863215"/>
                  </a:ext>
                </a:extLst>
              </a:tr>
              <a:tr h="403200">
                <a:tc gridSpan="2">
                  <a:txBody>
                    <a:bodyPr/>
                    <a:lstStyle/>
                    <a:p>
                      <a:pPr algn="ctr"/>
                      <a:r>
                        <a:rPr lang="en-US" sz="1200" dirty="0">
                          <a:solidFill>
                            <a:schemeClr val="tx1">
                              <a:lumMod val="75000"/>
                              <a:lumOff val="25000"/>
                            </a:schemeClr>
                          </a:solidFill>
                          <a:latin typeface="Arial"/>
                          <a:cs typeface="Arial"/>
                        </a:rPr>
                        <a:t>English language and literature HL</a:t>
                      </a:r>
                    </a:p>
                  </a:txBody>
                  <a:tcPr anchor="ctr">
                    <a:lnL w="12700" cap="flat" cmpd="sng" algn="ctr">
                      <a:solidFill>
                        <a:srgbClr val="9B2A59"/>
                      </a:solidFill>
                      <a:prstDash val="solid"/>
                      <a:round/>
                      <a:headEnd type="none" w="med" len="med"/>
                      <a:tailEnd type="none" w="med" len="med"/>
                    </a:lnL>
                    <a:lnR w="12700" cap="flat" cmpd="sng" algn="ctr">
                      <a:solidFill>
                        <a:srgbClr val="9B2A59"/>
                      </a:solidFill>
                      <a:prstDash val="solid"/>
                      <a:round/>
                      <a:headEnd type="none" w="med" len="med"/>
                      <a:tailEnd type="none" w="med" len="med"/>
                    </a:lnR>
                    <a:lnT w="12700" cap="flat" cmpd="sng" algn="ctr">
                      <a:solidFill>
                        <a:srgbClr val="9B2A59"/>
                      </a:solidFill>
                      <a:prstDash val="solid"/>
                      <a:round/>
                      <a:headEnd type="none" w="med" len="med"/>
                      <a:tailEnd type="none" w="med" len="med"/>
                    </a:lnT>
                    <a:lnB w="12700" cap="flat" cmpd="sng" algn="ctr">
                      <a:solidFill>
                        <a:srgbClr val="9B2A59"/>
                      </a:solidFill>
                      <a:prstDash val="solid"/>
                      <a:round/>
                      <a:headEnd type="none" w="med" len="med"/>
                      <a:tailEnd type="none" w="med" len="med"/>
                    </a:lnB>
                  </a:tcPr>
                </a:tc>
                <a:tc hMerge="1">
                  <a:txBody>
                    <a:bodyPr/>
                    <a:lstStyle/>
                    <a:p>
                      <a:endParaRPr lang="en-US"/>
                    </a:p>
                  </a:txBody>
                  <a:tcPr/>
                </a:tc>
                <a:extLst>
                  <a:ext uri="{0D108BD9-81ED-4DB2-BD59-A6C34878D82A}">
                    <a16:rowId xmlns:a16="http://schemas.microsoft.com/office/drawing/2014/main" val="1781404563"/>
                  </a:ext>
                </a:extLst>
              </a:tr>
              <a:tr h="403200">
                <a:tc grid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b="0" dirty="0">
                          <a:solidFill>
                            <a:schemeClr val="tx1">
                              <a:lumMod val="75000"/>
                              <a:lumOff val="25000"/>
                            </a:schemeClr>
                          </a:solidFill>
                          <a:latin typeface="Arial" panose="020B0604020202020204" pitchFamily="34" charset="0"/>
                          <a:cs typeface="Arial" panose="020B0604020202020204" pitchFamily="34" charset="0"/>
                        </a:rPr>
                        <a:t>Arabic SL</a:t>
                      </a:r>
                    </a:p>
                  </a:txBody>
                  <a:tcPr anchor="ctr">
                    <a:lnL w="12700" cap="flat" cmpd="sng" algn="ctr">
                      <a:solidFill>
                        <a:srgbClr val="9B2A59"/>
                      </a:solidFill>
                      <a:prstDash val="solid"/>
                      <a:round/>
                      <a:headEnd type="none" w="med" len="med"/>
                      <a:tailEnd type="none" w="med" len="med"/>
                    </a:lnL>
                    <a:lnR w="12700" cap="flat" cmpd="sng" algn="ctr">
                      <a:solidFill>
                        <a:srgbClr val="9B2A59"/>
                      </a:solidFill>
                      <a:prstDash val="solid"/>
                      <a:round/>
                      <a:headEnd type="none" w="med" len="med"/>
                      <a:tailEnd type="none" w="med" len="med"/>
                    </a:lnR>
                    <a:lnT w="12700" cap="flat" cmpd="sng" algn="ctr">
                      <a:solidFill>
                        <a:srgbClr val="9B2A59"/>
                      </a:solidFill>
                      <a:prstDash val="solid"/>
                      <a:round/>
                      <a:headEnd type="none" w="med" len="med"/>
                      <a:tailEnd type="none" w="med" len="med"/>
                    </a:lnT>
                    <a:lnB w="12700" cap="flat" cmpd="sng" algn="ctr">
                      <a:solidFill>
                        <a:srgbClr val="9B2A59"/>
                      </a:solidFill>
                      <a:prstDash val="solid"/>
                      <a:round/>
                      <a:headEnd type="none" w="med" len="med"/>
                      <a:tailEnd type="none" w="med" len="med"/>
                    </a:lnB>
                  </a:tcPr>
                </a:tc>
                <a:tc hMerge="1">
                  <a:txBody>
                    <a:bodyPr/>
                    <a:lstStyle/>
                    <a:p>
                      <a:endParaRPr lang="nl-NL"/>
                    </a:p>
                  </a:txBody>
                  <a:tcPr/>
                </a:tc>
                <a:extLst>
                  <a:ext uri="{0D108BD9-81ED-4DB2-BD59-A6C34878D82A}">
                    <a16:rowId xmlns:a16="http://schemas.microsoft.com/office/drawing/2014/main" val="1387842480"/>
                  </a:ext>
                </a:extLst>
              </a:tr>
              <a:tr h="403200">
                <a:tc grid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b="0" dirty="0">
                          <a:solidFill>
                            <a:schemeClr val="tx1">
                              <a:lumMod val="75000"/>
                              <a:lumOff val="25000"/>
                            </a:schemeClr>
                          </a:solidFill>
                          <a:latin typeface="Arial" panose="020B0604020202020204" pitchFamily="34" charset="0"/>
                          <a:cs typeface="Arial" panose="020B0604020202020204" pitchFamily="34" charset="0"/>
                        </a:rPr>
                        <a:t>Environmental systems and societies SL</a:t>
                      </a:r>
                    </a:p>
                  </a:txBody>
                  <a:tcPr anchor="ctr">
                    <a:lnL w="12700" cap="flat" cmpd="sng" algn="ctr">
                      <a:solidFill>
                        <a:srgbClr val="9B2A59"/>
                      </a:solidFill>
                      <a:prstDash val="solid"/>
                      <a:round/>
                      <a:headEnd type="none" w="med" len="med"/>
                      <a:tailEnd type="none" w="med" len="med"/>
                    </a:lnL>
                    <a:lnR w="12700" cap="flat" cmpd="sng" algn="ctr">
                      <a:solidFill>
                        <a:srgbClr val="9B2A59"/>
                      </a:solidFill>
                      <a:prstDash val="solid"/>
                      <a:round/>
                      <a:headEnd type="none" w="med" len="med"/>
                      <a:tailEnd type="none" w="med" len="med"/>
                    </a:lnR>
                    <a:lnT w="12700" cap="flat" cmpd="sng" algn="ctr">
                      <a:solidFill>
                        <a:srgbClr val="9B2A59"/>
                      </a:solidFill>
                      <a:prstDash val="solid"/>
                      <a:round/>
                      <a:headEnd type="none" w="med" len="med"/>
                      <a:tailEnd type="none" w="med" len="med"/>
                    </a:lnT>
                    <a:lnB w="12700" cap="flat" cmpd="sng" algn="ctr">
                      <a:solidFill>
                        <a:srgbClr val="9B2A59"/>
                      </a:solidFill>
                      <a:prstDash val="solid"/>
                      <a:round/>
                      <a:headEnd type="none" w="med" len="med"/>
                      <a:tailEnd type="none" w="med" len="med"/>
                    </a:lnB>
                  </a:tcPr>
                </a:tc>
                <a:tc hMerge="1">
                  <a:txBody>
                    <a:bodyPr/>
                    <a:lstStyle/>
                    <a:p>
                      <a:endParaRPr lang="en-US"/>
                    </a:p>
                  </a:txBody>
                  <a:tcPr/>
                </a:tc>
                <a:extLst>
                  <a:ext uri="{0D108BD9-81ED-4DB2-BD59-A6C34878D82A}">
                    <a16:rowId xmlns:a16="http://schemas.microsoft.com/office/drawing/2014/main" val="1174138145"/>
                  </a:ext>
                </a:extLst>
              </a:tr>
              <a:tr h="403200">
                <a:tc grid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b="0">
                          <a:solidFill>
                            <a:schemeClr val="tx1">
                              <a:lumMod val="75000"/>
                              <a:lumOff val="25000"/>
                            </a:schemeClr>
                          </a:solidFill>
                          <a:latin typeface="Arial" panose="020B0604020202020204" pitchFamily="34" charset="0"/>
                          <a:cs typeface="Arial" panose="020B0604020202020204" pitchFamily="34" charset="0"/>
                        </a:rPr>
                        <a:t>Biology HL</a:t>
                      </a:r>
                    </a:p>
                  </a:txBody>
                  <a:tcPr anchor="ctr">
                    <a:lnL w="12700" cap="flat" cmpd="sng" algn="ctr">
                      <a:solidFill>
                        <a:srgbClr val="9B2A59"/>
                      </a:solidFill>
                      <a:prstDash val="solid"/>
                      <a:round/>
                      <a:headEnd type="none" w="med" len="med"/>
                      <a:tailEnd type="none" w="med" len="med"/>
                    </a:lnL>
                    <a:lnR w="12700" cap="flat" cmpd="sng" algn="ctr">
                      <a:solidFill>
                        <a:srgbClr val="9B2A59"/>
                      </a:solidFill>
                      <a:prstDash val="solid"/>
                      <a:round/>
                      <a:headEnd type="none" w="med" len="med"/>
                      <a:tailEnd type="none" w="med" len="med"/>
                    </a:lnR>
                    <a:lnT w="12700" cap="flat" cmpd="sng" algn="ctr">
                      <a:solidFill>
                        <a:srgbClr val="9B2A59"/>
                      </a:solidFill>
                      <a:prstDash val="solid"/>
                      <a:round/>
                      <a:headEnd type="none" w="med" len="med"/>
                      <a:tailEnd type="none" w="med" len="med"/>
                    </a:lnT>
                    <a:lnB w="12700" cap="flat" cmpd="sng" algn="ctr">
                      <a:solidFill>
                        <a:srgbClr val="9B2A59"/>
                      </a:solidFill>
                      <a:prstDash val="solid"/>
                      <a:round/>
                      <a:headEnd type="none" w="med" len="med"/>
                      <a:tailEnd type="none" w="med" len="med"/>
                    </a:lnB>
                  </a:tcPr>
                </a:tc>
                <a:tc hMerge="1">
                  <a:txBody>
                    <a:bodyPr/>
                    <a:lstStyle/>
                    <a:p>
                      <a:endParaRPr lang="nl-NL"/>
                    </a:p>
                  </a:txBody>
                  <a:tcPr/>
                </a:tc>
                <a:extLst>
                  <a:ext uri="{0D108BD9-81ED-4DB2-BD59-A6C34878D82A}">
                    <a16:rowId xmlns:a16="http://schemas.microsoft.com/office/drawing/2014/main" val="1364063420"/>
                  </a:ext>
                </a:extLst>
              </a:tr>
              <a:tr h="403200">
                <a:tc grid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b="0" dirty="0">
                          <a:solidFill>
                            <a:schemeClr val="tx1">
                              <a:lumMod val="75000"/>
                              <a:lumOff val="25000"/>
                            </a:schemeClr>
                          </a:solidFill>
                          <a:latin typeface="Arial" panose="020B0604020202020204" pitchFamily="34" charset="0"/>
                          <a:cs typeface="Arial" panose="020B0604020202020204" pitchFamily="34" charset="0"/>
                        </a:rPr>
                        <a:t>Chemistry HL</a:t>
                      </a:r>
                    </a:p>
                  </a:txBody>
                  <a:tcPr anchor="ctr">
                    <a:lnL w="12700" cap="flat" cmpd="sng" algn="ctr">
                      <a:solidFill>
                        <a:srgbClr val="9B2A59"/>
                      </a:solidFill>
                      <a:prstDash val="solid"/>
                      <a:round/>
                      <a:headEnd type="none" w="med" len="med"/>
                      <a:tailEnd type="none" w="med" len="med"/>
                    </a:lnL>
                    <a:lnR w="12700" cap="flat" cmpd="sng" algn="ctr">
                      <a:solidFill>
                        <a:srgbClr val="9B2A59"/>
                      </a:solidFill>
                      <a:prstDash val="solid"/>
                      <a:round/>
                      <a:headEnd type="none" w="med" len="med"/>
                      <a:tailEnd type="none" w="med" len="med"/>
                    </a:lnR>
                    <a:lnT w="12700" cap="flat" cmpd="sng" algn="ctr">
                      <a:solidFill>
                        <a:srgbClr val="9B2A59"/>
                      </a:solidFill>
                      <a:prstDash val="solid"/>
                      <a:round/>
                      <a:headEnd type="none" w="med" len="med"/>
                      <a:tailEnd type="none" w="med" len="med"/>
                    </a:lnT>
                    <a:lnB w="12700" cap="flat" cmpd="sng" algn="ctr">
                      <a:solidFill>
                        <a:srgbClr val="9B2A59"/>
                      </a:solidFill>
                      <a:prstDash val="solid"/>
                      <a:round/>
                      <a:headEnd type="none" w="med" len="med"/>
                      <a:tailEnd type="none" w="med" len="med"/>
                    </a:lnB>
                  </a:tcPr>
                </a:tc>
                <a:tc hMerge="1">
                  <a:txBody>
                    <a:bodyPr/>
                    <a:lstStyle/>
                    <a:p>
                      <a:endParaRPr lang="nl-NL"/>
                    </a:p>
                  </a:txBody>
                  <a:tcPr/>
                </a:tc>
                <a:extLst>
                  <a:ext uri="{0D108BD9-81ED-4DB2-BD59-A6C34878D82A}">
                    <a16:rowId xmlns:a16="http://schemas.microsoft.com/office/drawing/2014/main" val="3336908561"/>
                  </a:ext>
                </a:extLst>
              </a:tr>
              <a:tr h="403200">
                <a:tc gridSpan="2">
                  <a:txBody>
                    <a:bodyPr/>
                    <a:lstStyle/>
                    <a:p>
                      <a:pPr algn="ctr"/>
                      <a:r>
                        <a:rPr lang="en-US" sz="1200">
                          <a:solidFill>
                            <a:schemeClr val="tx1">
                              <a:lumMod val="75000"/>
                              <a:lumOff val="25000"/>
                            </a:schemeClr>
                          </a:solidFill>
                          <a:latin typeface="Arial"/>
                          <a:cs typeface="Arial"/>
                        </a:rPr>
                        <a:t>Mathematics: analysis and approaches SL</a:t>
                      </a:r>
                    </a:p>
                    <a:p>
                      <a:pPr algn="ctr"/>
                      <a:r>
                        <a:rPr lang="en-US" sz="1200">
                          <a:solidFill>
                            <a:schemeClr val="tx1">
                              <a:lumMod val="75000"/>
                              <a:lumOff val="25000"/>
                            </a:schemeClr>
                          </a:solidFill>
                          <a:latin typeface="Arial"/>
                          <a:cs typeface="Arial"/>
                        </a:rPr>
                        <a:t>OR</a:t>
                      </a:r>
                    </a:p>
                    <a:p>
                      <a:pPr algn="ctr"/>
                      <a:r>
                        <a:rPr lang="en-US" sz="1200">
                          <a:solidFill>
                            <a:schemeClr val="tx1">
                              <a:lumMod val="75000"/>
                              <a:lumOff val="25000"/>
                            </a:schemeClr>
                          </a:solidFill>
                          <a:latin typeface="Arial"/>
                          <a:cs typeface="Arial"/>
                        </a:rPr>
                        <a:t>Mathematics: applications and interpretation SL</a:t>
                      </a:r>
                    </a:p>
                  </a:txBody>
                  <a:tcPr anchor="ctr">
                    <a:lnL w="12700" cap="flat" cmpd="sng" algn="ctr">
                      <a:solidFill>
                        <a:srgbClr val="9B2A59"/>
                      </a:solidFill>
                      <a:prstDash val="solid"/>
                      <a:round/>
                      <a:headEnd type="none" w="med" len="med"/>
                      <a:tailEnd type="none" w="med" len="med"/>
                    </a:lnL>
                    <a:lnR w="12700" cap="flat" cmpd="sng" algn="ctr">
                      <a:solidFill>
                        <a:srgbClr val="9B2A59"/>
                      </a:solidFill>
                      <a:prstDash val="solid"/>
                      <a:round/>
                      <a:headEnd type="none" w="med" len="med"/>
                      <a:tailEnd type="none" w="med" len="med"/>
                    </a:lnR>
                    <a:lnT w="12700" cap="flat" cmpd="sng" algn="ctr">
                      <a:solidFill>
                        <a:srgbClr val="9B2A59"/>
                      </a:solidFill>
                      <a:prstDash val="solid"/>
                      <a:round/>
                      <a:headEnd type="none" w="med" len="med"/>
                      <a:tailEnd type="none" w="med" len="med"/>
                    </a:lnT>
                    <a:lnB w="12700" cap="flat" cmpd="sng" algn="ctr">
                      <a:solidFill>
                        <a:srgbClr val="9B2A59"/>
                      </a:solidFill>
                      <a:prstDash val="solid"/>
                      <a:round/>
                      <a:headEnd type="none" w="med" len="med"/>
                      <a:tailEnd type="none" w="med" len="med"/>
                    </a:lnB>
                  </a:tcPr>
                </a:tc>
                <a:tc hMerge="1">
                  <a:txBody>
                    <a:bodyPr/>
                    <a:lstStyle/>
                    <a:p>
                      <a:pPr algn="ctr"/>
                      <a:r>
                        <a:rPr lang="en-US" sz="1200">
                          <a:solidFill>
                            <a:schemeClr val="tx1">
                              <a:lumMod val="75000"/>
                              <a:lumOff val="25000"/>
                            </a:schemeClr>
                          </a:solidFill>
                          <a:latin typeface="Arial"/>
                          <a:cs typeface="Arial"/>
                        </a:rPr>
                        <a:t>Mathematics: analysis and approaches SL</a:t>
                      </a:r>
                    </a:p>
                    <a:p>
                      <a:pPr algn="ctr"/>
                      <a:r>
                        <a:rPr lang="en-US" sz="1200">
                          <a:solidFill>
                            <a:schemeClr val="tx1">
                              <a:lumMod val="75000"/>
                              <a:lumOff val="25000"/>
                            </a:schemeClr>
                          </a:solidFill>
                          <a:latin typeface="Arial"/>
                          <a:cs typeface="Arial"/>
                        </a:rPr>
                        <a:t>OR</a:t>
                      </a:r>
                    </a:p>
                    <a:p>
                      <a:pPr algn="ctr"/>
                      <a:r>
                        <a:rPr lang="en-US" sz="1200">
                          <a:solidFill>
                            <a:schemeClr val="tx1">
                              <a:lumMod val="75000"/>
                              <a:lumOff val="25000"/>
                            </a:schemeClr>
                          </a:solidFill>
                          <a:latin typeface="Arial"/>
                          <a:cs typeface="Arial"/>
                        </a:rPr>
                        <a:t>Mathematics: applications and interpretation SL</a:t>
                      </a:r>
                    </a:p>
                  </a:txBody>
                  <a:tcPr anchor="ctr"/>
                </a:tc>
                <a:extLst>
                  <a:ext uri="{0D108BD9-81ED-4DB2-BD59-A6C34878D82A}">
                    <a16:rowId xmlns:a16="http://schemas.microsoft.com/office/drawing/2014/main" val="1108143134"/>
                  </a:ext>
                </a:extLst>
              </a:tr>
              <a:tr h="403200">
                <a:tc grid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dirty="0">
                          <a:solidFill>
                            <a:schemeClr val="tx1">
                              <a:lumMod val="75000"/>
                              <a:lumOff val="25000"/>
                            </a:schemeClr>
                          </a:solidFill>
                          <a:latin typeface="Arial"/>
                          <a:cs typeface="Arial"/>
                        </a:rPr>
                        <a:t>Theory of knowledge</a:t>
                      </a:r>
                    </a:p>
                  </a:txBody>
                  <a:tcPr anchor="ctr">
                    <a:lnL w="12700" cap="flat" cmpd="sng" algn="ctr">
                      <a:solidFill>
                        <a:srgbClr val="9B2A59"/>
                      </a:solidFill>
                      <a:prstDash val="solid"/>
                      <a:round/>
                      <a:headEnd type="none" w="med" len="med"/>
                      <a:tailEnd type="none" w="med" len="med"/>
                    </a:lnL>
                    <a:lnR w="12700" cap="flat" cmpd="sng" algn="ctr">
                      <a:solidFill>
                        <a:srgbClr val="9B2A59"/>
                      </a:solidFill>
                      <a:prstDash val="solid"/>
                      <a:round/>
                      <a:headEnd type="none" w="med" len="med"/>
                      <a:tailEnd type="none" w="med" len="med"/>
                    </a:lnR>
                    <a:lnT w="12700" cap="flat" cmpd="sng" algn="ctr">
                      <a:solidFill>
                        <a:srgbClr val="9B2A59"/>
                      </a:solidFill>
                      <a:prstDash val="solid"/>
                      <a:round/>
                      <a:headEnd type="none" w="med" len="med"/>
                      <a:tailEnd type="none" w="med" len="med"/>
                    </a:lnT>
                    <a:lnB w="12700" cap="flat" cmpd="sng" algn="ctr">
                      <a:solidFill>
                        <a:srgbClr val="9B2A59"/>
                      </a:solidFill>
                      <a:prstDash val="solid"/>
                      <a:round/>
                      <a:headEnd type="none" w="med" len="med"/>
                      <a:tailEnd type="none" w="med" len="med"/>
                    </a:lnB>
                  </a:tcPr>
                </a:tc>
                <a:tc hMerge="1">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a:solidFill>
                            <a:schemeClr val="tx1">
                              <a:lumMod val="75000"/>
                              <a:lumOff val="25000"/>
                            </a:schemeClr>
                          </a:solidFill>
                          <a:latin typeface="Arial"/>
                          <a:cs typeface="Arial"/>
                        </a:rPr>
                        <a:t>Theory of knowledge </a:t>
                      </a:r>
                      <a:br>
                        <a:rPr lang="en-US" sz="1200">
                          <a:solidFill>
                            <a:srgbClr val="404040"/>
                          </a:solidFill>
                          <a:latin typeface="Arial"/>
                          <a:cs typeface="Arial"/>
                        </a:rPr>
                      </a:br>
                      <a:r>
                        <a:rPr lang="en-US" sz="1200">
                          <a:solidFill>
                            <a:schemeClr val="tx1">
                              <a:lumMod val="75000"/>
                              <a:lumOff val="25000"/>
                            </a:schemeClr>
                          </a:solidFill>
                          <a:latin typeface="Arial"/>
                          <a:cs typeface="Arial"/>
                        </a:rPr>
                        <a:t>(Term 1)</a:t>
                      </a:r>
                    </a:p>
                  </a:txBody>
                  <a:tcPr anchor="ctr">
                    <a:lnL w="12700" cap="flat" cmpd="sng" algn="ctr">
                      <a:solidFill>
                        <a:srgbClr val="9B2A58"/>
                      </a:solidFill>
                      <a:prstDash val="solid"/>
                      <a:round/>
                      <a:headEnd type="none" w="med" len="med"/>
                      <a:tailEnd type="none" w="med" len="med"/>
                    </a:lnL>
                    <a:lnR w="12700" cap="flat" cmpd="sng" algn="ctr">
                      <a:solidFill>
                        <a:srgbClr val="9B2A58"/>
                      </a:solidFill>
                      <a:prstDash val="solid"/>
                      <a:round/>
                      <a:headEnd type="none" w="med" len="med"/>
                      <a:tailEnd type="none" w="med" len="med"/>
                    </a:lnR>
                    <a:lnT w="12700" cap="flat" cmpd="sng" algn="ctr">
                      <a:solidFill>
                        <a:srgbClr val="9B2A58"/>
                      </a:solidFill>
                      <a:prstDash val="solid"/>
                      <a:round/>
                      <a:headEnd type="none" w="med" len="med"/>
                      <a:tailEnd type="none" w="med" len="med"/>
                    </a:lnT>
                    <a:lnB w="12700" cap="flat" cmpd="sng" algn="ctr">
                      <a:solidFill>
                        <a:srgbClr val="9B2A58"/>
                      </a:solidFill>
                      <a:prstDash val="solid"/>
                      <a:round/>
                      <a:headEnd type="none" w="med" len="med"/>
                      <a:tailEnd type="none" w="med" len="med"/>
                    </a:lnB>
                  </a:tcPr>
                </a:tc>
                <a:extLst>
                  <a:ext uri="{0D108BD9-81ED-4DB2-BD59-A6C34878D82A}">
                    <a16:rowId xmlns:a16="http://schemas.microsoft.com/office/drawing/2014/main" val="1187766263"/>
                  </a:ext>
                </a:extLst>
              </a:tr>
              <a:tr h="403200">
                <a:tc gridSpan="2">
                  <a:txBody>
                    <a:bodyPr/>
                    <a:lstStyle/>
                    <a:p>
                      <a:pPr marL="0" marR="0" lvl="0" indent="0" algn="ctr" rtl="0" eaLnBrk="1" fontAlgn="auto" latinLnBrk="0" hangingPunct="1">
                        <a:lnSpc>
                          <a:spcPct val="100000"/>
                        </a:lnSpc>
                        <a:spcBef>
                          <a:spcPts val="0"/>
                        </a:spcBef>
                        <a:spcAft>
                          <a:spcPts val="0"/>
                        </a:spcAft>
                        <a:buClrTx/>
                        <a:buSzTx/>
                        <a:buFontTx/>
                        <a:buNone/>
                      </a:pPr>
                      <a:r>
                        <a:rPr lang="en-US" sz="1200" dirty="0">
                          <a:solidFill>
                            <a:schemeClr val="tx1">
                              <a:lumMod val="75000"/>
                              <a:lumOff val="25000"/>
                            </a:schemeClr>
                          </a:solidFill>
                          <a:latin typeface="Arial"/>
                          <a:cs typeface="Arial"/>
                        </a:rPr>
                        <a:t>Creativity, activity and service, and extended essay </a:t>
                      </a:r>
                    </a:p>
                  </a:txBody>
                  <a:tcPr anchor="ctr">
                    <a:lnL w="12700" cap="flat" cmpd="sng" algn="ctr">
                      <a:solidFill>
                        <a:srgbClr val="9B2A59"/>
                      </a:solidFill>
                      <a:prstDash val="solid"/>
                      <a:round/>
                      <a:headEnd type="none" w="med" len="med"/>
                      <a:tailEnd type="none" w="med" len="med"/>
                    </a:lnL>
                    <a:lnR w="12700" cap="flat" cmpd="sng" algn="ctr">
                      <a:solidFill>
                        <a:srgbClr val="9B2A59"/>
                      </a:solidFill>
                      <a:prstDash val="solid"/>
                      <a:round/>
                      <a:headEnd type="none" w="med" len="med"/>
                      <a:tailEnd type="none" w="med" len="med"/>
                    </a:lnR>
                    <a:lnT w="12700" cap="flat" cmpd="sng" algn="ctr">
                      <a:solidFill>
                        <a:srgbClr val="9B2A59"/>
                      </a:solidFill>
                      <a:prstDash val="solid"/>
                      <a:round/>
                      <a:headEnd type="none" w="med" len="med"/>
                      <a:tailEnd type="none" w="med" len="med"/>
                    </a:lnT>
                    <a:lnB w="12700" cap="flat" cmpd="sng" algn="ctr">
                      <a:solidFill>
                        <a:srgbClr val="9B2A59"/>
                      </a:solidFill>
                      <a:prstDash val="solid"/>
                      <a:round/>
                      <a:headEnd type="none" w="med" len="med"/>
                      <a:tailEnd type="none" w="med" len="med"/>
                    </a:lnB>
                  </a:tcPr>
                </a:tc>
                <a:tc hMerge="1">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a:solidFill>
                            <a:schemeClr val="tx1">
                              <a:lumMod val="75000"/>
                              <a:lumOff val="25000"/>
                            </a:schemeClr>
                          </a:solidFill>
                          <a:latin typeface="Arial"/>
                          <a:cs typeface="Arial"/>
                        </a:rPr>
                        <a:t>Creativity, activity and service, and</a:t>
                      </a:r>
                      <a:br>
                        <a:rPr lang="en-US" sz="1200">
                          <a:solidFill>
                            <a:srgbClr val="404040"/>
                          </a:solidFill>
                          <a:latin typeface="Arial"/>
                          <a:cs typeface="Arial"/>
                        </a:rPr>
                      </a:br>
                      <a:r>
                        <a:rPr lang="en-US" sz="1200">
                          <a:solidFill>
                            <a:schemeClr val="tx1">
                              <a:lumMod val="75000"/>
                              <a:lumOff val="25000"/>
                            </a:schemeClr>
                          </a:solidFill>
                          <a:latin typeface="Arial"/>
                          <a:cs typeface="Arial"/>
                        </a:rPr>
                        <a:t>extended essay</a:t>
                      </a:r>
                    </a:p>
                  </a:txBody>
                  <a:tcPr anchor="ctr">
                    <a:lnL w="12700" cap="flat" cmpd="sng" algn="ctr">
                      <a:solidFill>
                        <a:srgbClr val="9B2A58"/>
                      </a:solidFill>
                      <a:prstDash val="solid"/>
                      <a:round/>
                      <a:headEnd type="none" w="med" len="med"/>
                      <a:tailEnd type="none" w="med" len="med"/>
                    </a:lnL>
                    <a:lnR w="12700" cap="flat" cmpd="sng" algn="ctr">
                      <a:solidFill>
                        <a:srgbClr val="9B2A58"/>
                      </a:solidFill>
                      <a:prstDash val="solid"/>
                      <a:round/>
                      <a:headEnd type="none" w="med" len="med"/>
                      <a:tailEnd type="none" w="med" len="med"/>
                    </a:lnR>
                    <a:lnT w="12700" cap="flat" cmpd="sng" algn="ctr">
                      <a:solidFill>
                        <a:srgbClr val="9B2A58"/>
                      </a:solidFill>
                      <a:prstDash val="solid"/>
                      <a:round/>
                      <a:headEnd type="none" w="med" len="med"/>
                      <a:tailEnd type="none" w="med" len="med"/>
                    </a:lnT>
                    <a:lnB w="12700" cap="flat" cmpd="sng" algn="ctr">
                      <a:solidFill>
                        <a:srgbClr val="9B2A58"/>
                      </a:solidFill>
                      <a:prstDash val="solid"/>
                      <a:round/>
                      <a:headEnd type="none" w="med" len="med"/>
                      <a:tailEnd type="none" w="med" len="med"/>
                    </a:lnB>
                  </a:tcPr>
                </a:tc>
                <a:extLst>
                  <a:ext uri="{0D108BD9-81ED-4DB2-BD59-A6C34878D82A}">
                    <a16:rowId xmlns:a16="http://schemas.microsoft.com/office/drawing/2014/main" val="642028338"/>
                  </a:ext>
                </a:extLst>
              </a:tr>
            </a:tbl>
          </a:graphicData>
        </a:graphic>
      </p:graphicFrame>
    </p:spTree>
    <p:extLst>
      <p:ext uri="{BB962C8B-B14F-4D97-AF65-F5344CB8AC3E}">
        <p14:creationId xmlns:p14="http://schemas.microsoft.com/office/powerpoint/2010/main" val="30333314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4" fill="hold" nodeType="withEffect">
                                  <p:stCondLst>
                                    <p:cond delay="0"/>
                                  </p:stCondLst>
                                  <p:childTnLst>
                                    <p:set>
                                      <p:cBhvr>
                                        <p:cTn id="6" dur="1" fill="hold">
                                          <p:stCondLst>
                                            <p:cond delay="0"/>
                                          </p:stCondLst>
                                        </p:cTn>
                                        <p:tgtEl>
                                          <p:spTgt spid="28"/>
                                        </p:tgtEl>
                                        <p:attrNameLst>
                                          <p:attrName>style.visibility</p:attrName>
                                        </p:attrNameLst>
                                      </p:cBhvr>
                                      <p:to>
                                        <p:strVal val="visible"/>
                                      </p:to>
                                    </p:set>
                                    <p:anim calcmode="lin" valueType="num">
                                      <p:cBhvr additive="base">
                                        <p:cTn id="7" dur="1000"/>
                                        <p:tgtEl>
                                          <p:spTgt spid="28"/>
                                        </p:tgtEl>
                                        <p:attrNameLst>
                                          <p:attrName>ppt_y</p:attrName>
                                        </p:attrNameLst>
                                      </p:cBhvr>
                                      <p:tavLst>
                                        <p:tav tm="0">
                                          <p:val>
                                            <p:strVal val="#ppt_y+#ppt_h*1.125000"/>
                                          </p:val>
                                        </p:tav>
                                        <p:tav tm="100000">
                                          <p:val>
                                            <p:strVal val="#ppt_y"/>
                                          </p:val>
                                        </p:tav>
                                      </p:tavLst>
                                    </p:anim>
                                    <p:animEffect transition="in" filter="wipe(up)">
                                      <p:cBhvr>
                                        <p:cTn id="8" dur="1000"/>
                                        <p:tgtEl>
                                          <p:spTgt spid="28"/>
                                        </p:tgtEl>
                                      </p:cBhvr>
                                    </p:animEffect>
                                  </p:childTnLst>
                                </p:cTn>
                              </p:par>
                              <p:par>
                                <p:cTn id="9" presetID="10" presetClass="entr" presetSubtype="0" fill="hold" grpId="0" nodeType="withEffect">
                                  <p:stCondLst>
                                    <p:cond delay="0"/>
                                  </p:stCondLst>
                                  <p:childTnLst>
                                    <p:set>
                                      <p:cBhvr>
                                        <p:cTn id="10" dur="1" fill="hold">
                                          <p:stCondLst>
                                            <p:cond delay="0"/>
                                          </p:stCondLst>
                                        </p:cTn>
                                        <p:tgtEl>
                                          <p:spTgt spid="35"/>
                                        </p:tgtEl>
                                        <p:attrNameLst>
                                          <p:attrName>style.visibility</p:attrName>
                                        </p:attrNameLst>
                                      </p:cBhvr>
                                      <p:to>
                                        <p:strVal val="visible"/>
                                      </p:to>
                                    </p:set>
                                    <p:animEffect transition="in" filter="fade">
                                      <p:cBhvr>
                                        <p:cTn id="11" dur="1000"/>
                                        <p:tgtEl>
                                          <p:spTgt spid="35"/>
                                        </p:tgtEl>
                                      </p:cBhvr>
                                    </p:animEffect>
                                  </p:childTnLst>
                                </p:cTn>
                              </p:par>
                              <p:par>
                                <p:cTn id="12" presetID="2" presetClass="entr" presetSubtype="8" fill="hold" grpId="0" nodeType="withEffect">
                                  <p:stCondLst>
                                    <p:cond delay="250"/>
                                  </p:stCondLst>
                                  <p:childTnLst>
                                    <p:set>
                                      <p:cBhvr>
                                        <p:cTn id="13" dur="1" fill="hold">
                                          <p:stCondLst>
                                            <p:cond delay="0"/>
                                          </p:stCondLst>
                                        </p:cTn>
                                        <p:tgtEl>
                                          <p:spTgt spid="29"/>
                                        </p:tgtEl>
                                        <p:attrNameLst>
                                          <p:attrName>style.visibility</p:attrName>
                                        </p:attrNameLst>
                                      </p:cBhvr>
                                      <p:to>
                                        <p:strVal val="visible"/>
                                      </p:to>
                                    </p:set>
                                    <p:anim calcmode="lin" valueType="num">
                                      <p:cBhvr additive="base">
                                        <p:cTn id="14" dur="500" fill="hold"/>
                                        <p:tgtEl>
                                          <p:spTgt spid="29"/>
                                        </p:tgtEl>
                                        <p:attrNameLst>
                                          <p:attrName>ppt_x</p:attrName>
                                        </p:attrNameLst>
                                      </p:cBhvr>
                                      <p:tavLst>
                                        <p:tav tm="0">
                                          <p:val>
                                            <p:strVal val="0-#ppt_w/2"/>
                                          </p:val>
                                        </p:tav>
                                        <p:tav tm="100000">
                                          <p:val>
                                            <p:strVal val="#ppt_x"/>
                                          </p:val>
                                        </p:tav>
                                      </p:tavLst>
                                    </p:anim>
                                    <p:anim calcmode="lin" valueType="num">
                                      <p:cBhvr additive="base">
                                        <p:cTn id="15" dur="500" fill="hold"/>
                                        <p:tgtEl>
                                          <p:spTgt spid="29"/>
                                        </p:tgtEl>
                                        <p:attrNameLst>
                                          <p:attrName>ppt_y</p:attrName>
                                        </p:attrNameLst>
                                      </p:cBhvr>
                                      <p:tavLst>
                                        <p:tav tm="0">
                                          <p:val>
                                            <p:strVal val="#ppt_y"/>
                                          </p:val>
                                        </p:tav>
                                        <p:tav tm="100000">
                                          <p:val>
                                            <p:strVal val="#ppt_y"/>
                                          </p:val>
                                        </p:tav>
                                      </p:tavLst>
                                    </p:anim>
                                  </p:childTnLst>
                                </p:cTn>
                              </p:par>
                              <p:par>
                                <p:cTn id="16" presetID="22" presetClass="entr" presetSubtype="4" fill="hold" nodeType="withEffect">
                                  <p:stCondLst>
                                    <p:cond delay="0"/>
                                  </p:stCondLst>
                                  <p:childTnLst>
                                    <p:set>
                                      <p:cBhvr>
                                        <p:cTn id="17" dur="1" fill="hold">
                                          <p:stCondLst>
                                            <p:cond delay="0"/>
                                          </p:stCondLst>
                                        </p:cTn>
                                        <p:tgtEl>
                                          <p:spTgt spid="63"/>
                                        </p:tgtEl>
                                        <p:attrNameLst>
                                          <p:attrName>style.visibility</p:attrName>
                                        </p:attrNameLst>
                                      </p:cBhvr>
                                      <p:to>
                                        <p:strVal val="visible"/>
                                      </p:to>
                                    </p:set>
                                    <p:animEffect transition="in" filter="wipe(down)">
                                      <p:cBhvr>
                                        <p:cTn id="18" dur="1000"/>
                                        <p:tgtEl>
                                          <p:spTgt spid="6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p:bldP spid="29" grpId="0"/>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Picture 27">
            <a:extLst>
              <a:ext uri="{FF2B5EF4-FFF2-40B4-BE49-F238E27FC236}">
                <a16:creationId xmlns:a16="http://schemas.microsoft.com/office/drawing/2014/main" id="{64DC8CE3-5799-4C4F-9799-BC42628885B0}"/>
              </a:ext>
            </a:extLst>
          </p:cNvPr>
          <p:cNvPicPr>
            <a:picLocks noChangeAspect="1"/>
          </p:cNvPicPr>
          <p:nvPr/>
        </p:nvPicPr>
        <p:blipFill rotWithShape="1">
          <a:blip r:embed="rId2"/>
          <a:srcRect l="69694" t="64853"/>
          <a:stretch/>
        </p:blipFill>
        <p:spPr>
          <a:xfrm>
            <a:off x="8497078" y="4447592"/>
            <a:ext cx="3694922" cy="2410408"/>
          </a:xfrm>
          <a:prstGeom prst="rect">
            <a:avLst/>
          </a:prstGeom>
        </p:spPr>
      </p:pic>
      <p:grpSp>
        <p:nvGrpSpPr>
          <p:cNvPr id="9" name="Group 8">
            <a:extLst>
              <a:ext uri="{FF2B5EF4-FFF2-40B4-BE49-F238E27FC236}">
                <a16:creationId xmlns:a16="http://schemas.microsoft.com/office/drawing/2014/main" id="{D42AC5BF-CFA9-9543-BD95-7A93B875423C}"/>
              </a:ext>
            </a:extLst>
          </p:cNvPr>
          <p:cNvGrpSpPr/>
          <p:nvPr/>
        </p:nvGrpSpPr>
        <p:grpSpPr>
          <a:xfrm>
            <a:off x="10218420" y="-1"/>
            <a:ext cx="1973580" cy="699733"/>
            <a:chOff x="10218420" y="-1"/>
            <a:chExt cx="1973580" cy="699733"/>
          </a:xfrm>
        </p:grpSpPr>
        <p:grpSp>
          <p:nvGrpSpPr>
            <p:cNvPr id="10" name="Group 9">
              <a:extLst>
                <a:ext uri="{FF2B5EF4-FFF2-40B4-BE49-F238E27FC236}">
                  <a16:creationId xmlns:a16="http://schemas.microsoft.com/office/drawing/2014/main" id="{67777E40-AF9A-1744-AD13-CE82C48A2317}"/>
                </a:ext>
              </a:extLst>
            </p:cNvPr>
            <p:cNvGrpSpPr/>
            <p:nvPr/>
          </p:nvGrpSpPr>
          <p:grpSpPr>
            <a:xfrm>
              <a:off x="10218420" y="-1"/>
              <a:ext cx="1973580" cy="699733"/>
              <a:chOff x="10218420" y="-1"/>
              <a:chExt cx="1973580" cy="699733"/>
            </a:xfrm>
          </p:grpSpPr>
          <p:sp>
            <p:nvSpPr>
              <p:cNvPr id="12" name="Oval 11">
                <a:extLst>
                  <a:ext uri="{FF2B5EF4-FFF2-40B4-BE49-F238E27FC236}">
                    <a16:creationId xmlns:a16="http://schemas.microsoft.com/office/drawing/2014/main" id="{63A14564-D060-8448-8555-231FD0AD5DC3}"/>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1FCC6C6-8746-C347-9B79-26EBDFDC7767}"/>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1" name="Picture 10">
              <a:extLst>
                <a:ext uri="{FF2B5EF4-FFF2-40B4-BE49-F238E27FC236}">
                  <a16:creationId xmlns:a16="http://schemas.microsoft.com/office/drawing/2014/main" id="{69AE53E1-847B-0A47-8B48-6D1749F0AF17}"/>
                </a:ext>
              </a:extLst>
            </p:cNvPr>
            <p:cNvPicPr>
              <a:picLocks noChangeAspect="1"/>
            </p:cNvPicPr>
            <p:nvPr/>
          </p:nvPicPr>
          <p:blipFill>
            <a:blip r:embed="rId3"/>
            <a:stretch>
              <a:fillRect/>
            </a:stretch>
          </p:blipFill>
          <p:spPr>
            <a:xfrm>
              <a:off x="10267322" y="37500"/>
              <a:ext cx="1919725" cy="652707"/>
            </a:xfrm>
            <a:prstGeom prst="rect">
              <a:avLst/>
            </a:prstGeom>
          </p:spPr>
        </p:pic>
      </p:grpSp>
      <p:grpSp>
        <p:nvGrpSpPr>
          <p:cNvPr id="26" name="Group 25">
            <a:extLst>
              <a:ext uri="{FF2B5EF4-FFF2-40B4-BE49-F238E27FC236}">
                <a16:creationId xmlns:a16="http://schemas.microsoft.com/office/drawing/2014/main" id="{722077DF-DBEC-4C4C-B332-D920CECEF39F}"/>
              </a:ext>
            </a:extLst>
          </p:cNvPr>
          <p:cNvGrpSpPr/>
          <p:nvPr/>
        </p:nvGrpSpPr>
        <p:grpSpPr>
          <a:xfrm rot="5400000">
            <a:off x="-3093037" y="3057995"/>
            <a:ext cx="6876289" cy="723721"/>
            <a:chOff x="635127" y="1578315"/>
            <a:chExt cx="6100953" cy="723721"/>
          </a:xfrm>
        </p:grpSpPr>
        <p:sp>
          <p:nvSpPr>
            <p:cNvPr id="22" name="Rectangle 21">
              <a:extLst>
                <a:ext uri="{FF2B5EF4-FFF2-40B4-BE49-F238E27FC236}">
                  <a16:creationId xmlns:a16="http://schemas.microsoft.com/office/drawing/2014/main" id="{42C6C87B-F94C-D74E-BA76-0AF2B865E4CE}"/>
                </a:ext>
              </a:extLst>
            </p:cNvPr>
            <p:cNvSpPr/>
            <p:nvPr/>
          </p:nvSpPr>
          <p:spPr>
            <a:xfrm>
              <a:off x="640080" y="2071636"/>
              <a:ext cx="6096000" cy="230400"/>
            </a:xfrm>
            <a:prstGeom prst="rect">
              <a:avLst/>
            </a:prstGeom>
            <a:solidFill>
              <a:srgbClr val="9B2A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D4A7911-1570-9B45-9AEF-19BC8A300A74}"/>
                </a:ext>
              </a:extLst>
            </p:cNvPr>
            <p:cNvSpPr/>
            <p:nvPr/>
          </p:nvSpPr>
          <p:spPr>
            <a:xfrm>
              <a:off x="640080" y="1856766"/>
              <a:ext cx="6096000" cy="194400"/>
            </a:xfrm>
            <a:prstGeom prst="rect">
              <a:avLst/>
            </a:prstGeom>
            <a:solidFill>
              <a:srgbClr val="953C5E">
                <a:alpha val="60435"/>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BACEBA1-65B2-7D47-B9FC-EAC57645A8E2}"/>
                </a:ext>
              </a:extLst>
            </p:cNvPr>
            <p:cNvSpPr/>
            <p:nvPr/>
          </p:nvSpPr>
          <p:spPr>
            <a:xfrm>
              <a:off x="640080" y="1687588"/>
              <a:ext cx="6096000" cy="158400"/>
            </a:xfrm>
            <a:prstGeom prst="rect">
              <a:avLst/>
            </a:prstGeom>
            <a:solidFill>
              <a:srgbClr val="953C5E">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634F9730-3E2F-6A4A-B101-DB7C62DC8F91}"/>
                </a:ext>
              </a:extLst>
            </p:cNvPr>
            <p:cNvSpPr/>
            <p:nvPr/>
          </p:nvSpPr>
          <p:spPr>
            <a:xfrm>
              <a:off x="635127" y="1578315"/>
              <a:ext cx="6096000" cy="86400"/>
            </a:xfrm>
            <a:prstGeom prst="rect">
              <a:avLst/>
            </a:prstGeom>
            <a:solidFill>
              <a:srgbClr val="953C5E">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8" name="Picture 7">
            <a:extLst>
              <a:ext uri="{FF2B5EF4-FFF2-40B4-BE49-F238E27FC236}">
                <a16:creationId xmlns:a16="http://schemas.microsoft.com/office/drawing/2014/main" id="{81254E7D-E818-8940-8CFA-0F576B2380F7}"/>
              </a:ext>
            </a:extLst>
          </p:cNvPr>
          <p:cNvPicPr>
            <a:picLocks noChangeAspect="1"/>
          </p:cNvPicPr>
          <p:nvPr/>
        </p:nvPicPr>
        <p:blipFill>
          <a:blip r:embed="rId4"/>
          <a:stretch>
            <a:fillRect/>
          </a:stretch>
        </p:blipFill>
        <p:spPr>
          <a:xfrm>
            <a:off x="-11798" y="5827199"/>
            <a:ext cx="5056136" cy="1029953"/>
          </a:xfrm>
          <a:prstGeom prst="rect">
            <a:avLst/>
          </a:prstGeom>
          <a:effectLst>
            <a:outerShdw blurRad="190500" dist="76200" dir="16200000" rotWithShape="0">
              <a:prstClr val="black">
                <a:alpha val="5000"/>
              </a:prstClr>
            </a:outerShdw>
          </a:effectLst>
        </p:spPr>
      </p:pic>
      <p:sp>
        <p:nvSpPr>
          <p:cNvPr id="35" name="Subtitle 4">
            <a:extLst>
              <a:ext uri="{FF2B5EF4-FFF2-40B4-BE49-F238E27FC236}">
                <a16:creationId xmlns:a16="http://schemas.microsoft.com/office/drawing/2014/main" id="{3B8DAD2B-129C-2243-82B6-FFFF5B1ACD73}"/>
              </a:ext>
            </a:extLst>
          </p:cNvPr>
          <p:cNvSpPr txBox="1">
            <a:spLocks/>
          </p:cNvSpPr>
          <p:nvPr/>
        </p:nvSpPr>
        <p:spPr bwMode="auto">
          <a:xfrm rot="19700222">
            <a:off x="7330707" y="5220953"/>
            <a:ext cx="6096000"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algn="ctr" defTabSz="457200" fontAlgn="base">
              <a:spcBef>
                <a:spcPct val="20000"/>
              </a:spcBef>
              <a:spcAft>
                <a:spcPct val="0"/>
              </a:spcAft>
              <a:defRPr/>
            </a:pPr>
            <a:r>
              <a:rPr lang="en-US" sz="5000" b="1">
                <a:solidFill>
                  <a:srgbClr val="9B2A58"/>
                </a:solidFill>
                <a:latin typeface="Arial" panose="020B0604020202020204" pitchFamily="34" charset="0"/>
                <a:ea typeface="ＭＳ Ｐゴシック" pitchFamily="-108" charset="-128"/>
                <a:cs typeface="Arial" panose="020B0604020202020204" pitchFamily="34" charset="0"/>
              </a:rPr>
              <a:t>Key benefits</a:t>
            </a:r>
          </a:p>
        </p:txBody>
      </p:sp>
      <p:sp>
        <p:nvSpPr>
          <p:cNvPr id="29" name="TextBox 28">
            <a:extLst>
              <a:ext uri="{FF2B5EF4-FFF2-40B4-BE49-F238E27FC236}">
                <a16:creationId xmlns:a16="http://schemas.microsoft.com/office/drawing/2014/main" id="{679C595B-8B1B-6F46-85A8-E9D6566E8183}"/>
              </a:ext>
            </a:extLst>
          </p:cNvPr>
          <p:cNvSpPr txBox="1"/>
          <p:nvPr/>
        </p:nvSpPr>
        <p:spPr>
          <a:xfrm>
            <a:off x="1004616" y="828000"/>
            <a:ext cx="11055455" cy="397545"/>
          </a:xfrm>
          <a:prstGeom prst="rect">
            <a:avLst/>
          </a:prstGeom>
          <a:noFill/>
        </p:spPr>
        <p:txBody>
          <a:bodyPr wrap="square" lIns="0" tIns="0" rIns="0" bIns="0" rtlCol="0" anchor="t">
            <a:spAutoFit/>
          </a:bodyPr>
          <a:lstStyle/>
          <a:p>
            <a:pPr>
              <a:lnSpc>
                <a:spcPts val="3100"/>
              </a:lnSpc>
            </a:pPr>
            <a:r>
              <a:rPr lang="en-US" sz="2800" b="1" dirty="0">
                <a:solidFill>
                  <a:srgbClr val="9B2A58"/>
                </a:solidFill>
                <a:latin typeface="Arial"/>
                <a:cs typeface="Arial"/>
              </a:rPr>
              <a:t>Example schedule for those with an interest in languages:</a:t>
            </a:r>
          </a:p>
        </p:txBody>
      </p:sp>
      <p:sp>
        <p:nvSpPr>
          <p:cNvPr id="61" name="Subtitle 4">
            <a:extLst>
              <a:ext uri="{FF2B5EF4-FFF2-40B4-BE49-F238E27FC236}">
                <a16:creationId xmlns:a16="http://schemas.microsoft.com/office/drawing/2014/main" id="{F8288595-8E7A-FB43-9468-2C56D3E42FB2}"/>
              </a:ext>
            </a:extLst>
          </p:cNvPr>
          <p:cNvSpPr txBox="1">
            <a:spLocks/>
          </p:cNvSpPr>
          <p:nvPr/>
        </p:nvSpPr>
        <p:spPr bwMode="auto">
          <a:xfrm>
            <a:off x="990000" y="-3600"/>
            <a:ext cx="10777690"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sz="4800" b="1" spc="-200" err="1">
                <a:solidFill>
                  <a:srgbClr val="9B2A58"/>
                </a:solidFill>
                <a:latin typeface="Arial" panose="020B0604020202020204" pitchFamily="34" charset="0"/>
                <a:ea typeface="ＭＳ Ｐゴシック" pitchFamily="-108" charset="-128"/>
                <a:cs typeface="Arial" panose="020B0604020202020204" pitchFamily="34" charset="0"/>
              </a:rPr>
              <a:t>Programme</a:t>
            </a:r>
            <a:r>
              <a:rPr lang="en-US" sz="4800" b="1" spc="-200">
                <a:solidFill>
                  <a:srgbClr val="9B2A58"/>
                </a:solidFill>
                <a:latin typeface="Arial" panose="020B0604020202020204" pitchFamily="34" charset="0"/>
                <a:ea typeface="ＭＳ Ｐゴシック" pitchFamily="-108" charset="-128"/>
                <a:cs typeface="Arial" panose="020B0604020202020204" pitchFamily="34" charset="0"/>
              </a:rPr>
              <a:t> passions and interest</a:t>
            </a:r>
          </a:p>
        </p:txBody>
      </p:sp>
      <p:graphicFrame>
        <p:nvGraphicFramePr>
          <p:cNvPr id="63" name="Table 4">
            <a:extLst>
              <a:ext uri="{FF2B5EF4-FFF2-40B4-BE49-F238E27FC236}">
                <a16:creationId xmlns:a16="http://schemas.microsoft.com/office/drawing/2014/main" id="{A4B2AEA9-DA19-494B-B3B5-E14284C4D5E5}"/>
              </a:ext>
            </a:extLst>
          </p:cNvPr>
          <p:cNvGraphicFramePr>
            <a:graphicFrameLocks noGrp="1"/>
          </p:cNvGraphicFramePr>
          <p:nvPr>
            <p:extLst>
              <p:ext uri="{D42A27DB-BD31-4B8C-83A1-F6EECF244321}">
                <p14:modId xmlns:p14="http://schemas.microsoft.com/office/powerpoint/2010/main" val="32306136"/>
              </p:ext>
            </p:extLst>
          </p:nvPr>
        </p:nvGraphicFramePr>
        <p:xfrm>
          <a:off x="1009187" y="1404114"/>
          <a:ext cx="8116152" cy="3865680"/>
        </p:xfrm>
        <a:graphic>
          <a:graphicData uri="http://schemas.openxmlformats.org/drawingml/2006/table">
            <a:tbl>
              <a:tblPr firstRow="1" bandRow="1">
                <a:tableStyleId>{2D5ABB26-0587-4C30-8999-92F81FD0307C}</a:tableStyleId>
              </a:tblPr>
              <a:tblGrid>
                <a:gridCol w="4058076">
                  <a:extLst>
                    <a:ext uri="{9D8B030D-6E8A-4147-A177-3AD203B41FA5}">
                      <a16:colId xmlns:a16="http://schemas.microsoft.com/office/drawing/2014/main" val="1944383674"/>
                    </a:ext>
                  </a:extLst>
                </a:gridCol>
                <a:gridCol w="4058076">
                  <a:extLst>
                    <a:ext uri="{9D8B030D-6E8A-4147-A177-3AD203B41FA5}">
                      <a16:colId xmlns:a16="http://schemas.microsoft.com/office/drawing/2014/main" val="256121612"/>
                    </a:ext>
                  </a:extLst>
                </a:gridCol>
              </a:tblGrid>
              <a:tr h="403200">
                <a:tc>
                  <a:txBody>
                    <a:bodyPr/>
                    <a:lstStyle/>
                    <a:p>
                      <a:pPr algn="ctr"/>
                      <a:r>
                        <a:rPr lang="en-US" sz="1200" b="0" dirty="0">
                          <a:solidFill>
                            <a:schemeClr val="tx1">
                              <a:lumMod val="75000"/>
                              <a:lumOff val="25000"/>
                            </a:schemeClr>
                          </a:solidFill>
                          <a:latin typeface="Arial"/>
                          <a:cs typeface="Arial"/>
                        </a:rPr>
                        <a:t>DP Year 1</a:t>
                      </a:r>
                    </a:p>
                  </a:txBody>
                  <a:tcPr anchor="ctr">
                    <a:lnL w="12700" cap="flat" cmpd="sng" algn="ctr">
                      <a:solidFill>
                        <a:srgbClr val="9B2A59"/>
                      </a:solidFill>
                      <a:prstDash val="solid"/>
                      <a:round/>
                      <a:headEnd type="none" w="med" len="med"/>
                      <a:tailEnd type="none" w="med" len="med"/>
                    </a:lnL>
                    <a:lnR w="12700" cap="flat" cmpd="sng" algn="ctr">
                      <a:solidFill>
                        <a:srgbClr val="9B2A59"/>
                      </a:solidFill>
                      <a:prstDash val="solid"/>
                      <a:round/>
                      <a:headEnd type="none" w="med" len="med"/>
                      <a:tailEnd type="none" w="med" len="med"/>
                    </a:lnR>
                    <a:lnT w="12700" cap="flat" cmpd="sng" algn="ctr">
                      <a:solidFill>
                        <a:srgbClr val="9B2A59"/>
                      </a:solidFill>
                      <a:prstDash val="solid"/>
                      <a:round/>
                      <a:headEnd type="none" w="med" len="med"/>
                      <a:tailEnd type="none" w="med" len="med"/>
                    </a:lnT>
                    <a:lnB w="12700" cap="flat" cmpd="sng" algn="ctr">
                      <a:solidFill>
                        <a:srgbClr val="9B2A59"/>
                      </a:solidFill>
                      <a:prstDash val="solid"/>
                      <a:round/>
                      <a:headEnd type="none" w="med" len="med"/>
                      <a:tailEnd type="none" w="med" len="med"/>
                    </a:lnB>
                  </a:tcPr>
                </a:tc>
                <a:tc>
                  <a:txBody>
                    <a:bodyPr/>
                    <a:lstStyle/>
                    <a:p>
                      <a:pPr algn="ctr"/>
                      <a:r>
                        <a:rPr lang="en-US" sz="1200" b="0" dirty="0">
                          <a:solidFill>
                            <a:schemeClr val="tx1">
                              <a:lumMod val="75000"/>
                              <a:lumOff val="25000"/>
                            </a:schemeClr>
                          </a:solidFill>
                          <a:latin typeface="Arial"/>
                          <a:cs typeface="Arial"/>
                        </a:rPr>
                        <a:t>DP Year 2</a:t>
                      </a:r>
                    </a:p>
                  </a:txBody>
                  <a:tcPr anchor="ctr">
                    <a:lnL w="12700" cap="flat" cmpd="sng" algn="ctr">
                      <a:solidFill>
                        <a:srgbClr val="9B2A59"/>
                      </a:solidFill>
                      <a:prstDash val="solid"/>
                      <a:round/>
                      <a:headEnd type="none" w="med" len="med"/>
                      <a:tailEnd type="none" w="med" len="med"/>
                    </a:lnL>
                    <a:lnR w="12700" cap="flat" cmpd="sng" algn="ctr">
                      <a:solidFill>
                        <a:srgbClr val="9B2A59"/>
                      </a:solidFill>
                      <a:prstDash val="solid"/>
                      <a:round/>
                      <a:headEnd type="none" w="med" len="med"/>
                      <a:tailEnd type="none" w="med" len="med"/>
                    </a:lnR>
                    <a:lnT w="12700" cap="flat" cmpd="sng" algn="ctr">
                      <a:solidFill>
                        <a:srgbClr val="9B2A59"/>
                      </a:solidFill>
                      <a:prstDash val="solid"/>
                      <a:round/>
                      <a:headEnd type="none" w="med" len="med"/>
                      <a:tailEnd type="none" w="med" len="med"/>
                    </a:lnT>
                    <a:lnB w="12700" cap="flat" cmpd="sng" algn="ctr">
                      <a:solidFill>
                        <a:srgbClr val="9B2A59"/>
                      </a:solidFill>
                      <a:prstDash val="solid"/>
                      <a:round/>
                      <a:headEnd type="none" w="med" len="med"/>
                      <a:tailEnd type="none" w="med" len="med"/>
                    </a:lnB>
                  </a:tcPr>
                </a:tc>
                <a:extLst>
                  <a:ext uri="{0D108BD9-81ED-4DB2-BD59-A6C34878D82A}">
                    <a16:rowId xmlns:a16="http://schemas.microsoft.com/office/drawing/2014/main" val="1610863215"/>
                  </a:ext>
                </a:extLst>
              </a:tr>
              <a:tr h="403200">
                <a:tc gridSpan="2">
                  <a:txBody>
                    <a:bodyPr/>
                    <a:lstStyle/>
                    <a:p>
                      <a:pPr algn="ctr"/>
                      <a:r>
                        <a:rPr lang="en-US" sz="1200" dirty="0">
                          <a:solidFill>
                            <a:schemeClr val="tx1">
                              <a:lumMod val="75000"/>
                              <a:lumOff val="25000"/>
                            </a:schemeClr>
                          </a:solidFill>
                          <a:latin typeface="Arial" panose="020B0604020202020204" pitchFamily="34" charset="0"/>
                          <a:cs typeface="Arial" panose="020B0604020202020204" pitchFamily="34" charset="0"/>
                        </a:rPr>
                        <a:t>English A: language and literature HL</a:t>
                      </a:r>
                    </a:p>
                  </a:txBody>
                  <a:tcPr anchor="ctr">
                    <a:lnL w="12700" cap="flat" cmpd="sng" algn="ctr">
                      <a:solidFill>
                        <a:srgbClr val="9B2A59"/>
                      </a:solidFill>
                      <a:prstDash val="solid"/>
                      <a:round/>
                      <a:headEnd type="none" w="med" len="med"/>
                      <a:tailEnd type="none" w="med" len="med"/>
                    </a:lnL>
                    <a:lnR w="12700" cap="flat" cmpd="sng" algn="ctr">
                      <a:solidFill>
                        <a:srgbClr val="9B2A59"/>
                      </a:solidFill>
                      <a:prstDash val="solid"/>
                      <a:round/>
                      <a:headEnd type="none" w="med" len="med"/>
                      <a:tailEnd type="none" w="med" len="med"/>
                    </a:lnR>
                    <a:lnT w="12700" cap="flat" cmpd="sng" algn="ctr">
                      <a:solidFill>
                        <a:srgbClr val="9B2A59"/>
                      </a:solidFill>
                      <a:prstDash val="solid"/>
                      <a:round/>
                      <a:headEnd type="none" w="med" len="med"/>
                      <a:tailEnd type="none" w="med" len="med"/>
                    </a:lnT>
                    <a:lnB w="12700" cap="flat" cmpd="sng" algn="ctr">
                      <a:solidFill>
                        <a:srgbClr val="9B2A59"/>
                      </a:solidFill>
                      <a:prstDash val="solid"/>
                      <a:round/>
                      <a:headEnd type="none" w="med" len="med"/>
                      <a:tailEnd type="none" w="med" len="med"/>
                    </a:lnB>
                  </a:tcPr>
                </a:tc>
                <a:tc hMerge="1">
                  <a:txBody>
                    <a:bodyPr/>
                    <a:lstStyle/>
                    <a:p>
                      <a:endParaRPr lang="en-US"/>
                    </a:p>
                  </a:txBody>
                  <a:tcPr/>
                </a:tc>
                <a:extLst>
                  <a:ext uri="{0D108BD9-81ED-4DB2-BD59-A6C34878D82A}">
                    <a16:rowId xmlns:a16="http://schemas.microsoft.com/office/drawing/2014/main" val="1781404563"/>
                  </a:ext>
                </a:extLst>
              </a:tr>
              <a:tr h="403200">
                <a:tc grid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dirty="0">
                          <a:solidFill>
                            <a:schemeClr val="tx1">
                              <a:lumMod val="75000"/>
                              <a:lumOff val="25000"/>
                            </a:schemeClr>
                          </a:solidFill>
                          <a:latin typeface="Arial" panose="020B0604020202020204" pitchFamily="34" charset="0"/>
                          <a:cs typeface="Arial" panose="020B0604020202020204" pitchFamily="34" charset="0"/>
                        </a:rPr>
                        <a:t>Spanish A: language and literature HL</a:t>
                      </a:r>
                      <a:endParaRPr lang="en-US" sz="1200" b="0" dirty="0">
                        <a:solidFill>
                          <a:schemeClr val="tx1">
                            <a:lumMod val="75000"/>
                            <a:lumOff val="25000"/>
                          </a:schemeClr>
                        </a:solidFill>
                        <a:latin typeface="Arial"/>
                        <a:cs typeface="Arial"/>
                      </a:endParaRPr>
                    </a:p>
                  </a:txBody>
                  <a:tcPr anchor="ctr">
                    <a:lnL w="12700" cap="flat" cmpd="sng" algn="ctr">
                      <a:solidFill>
                        <a:srgbClr val="9B2A59"/>
                      </a:solidFill>
                      <a:prstDash val="solid"/>
                      <a:round/>
                      <a:headEnd type="none" w="med" len="med"/>
                      <a:tailEnd type="none" w="med" len="med"/>
                    </a:lnL>
                    <a:lnR w="12700" cap="flat" cmpd="sng" algn="ctr">
                      <a:solidFill>
                        <a:srgbClr val="9B2A59"/>
                      </a:solidFill>
                      <a:prstDash val="solid"/>
                      <a:round/>
                      <a:headEnd type="none" w="med" len="med"/>
                      <a:tailEnd type="none" w="med" len="med"/>
                    </a:lnR>
                    <a:lnT w="12700" cap="flat" cmpd="sng" algn="ctr">
                      <a:solidFill>
                        <a:srgbClr val="9B2A59"/>
                      </a:solidFill>
                      <a:prstDash val="solid"/>
                      <a:round/>
                      <a:headEnd type="none" w="med" len="med"/>
                      <a:tailEnd type="none" w="med" len="med"/>
                    </a:lnT>
                    <a:lnB w="12700" cap="flat" cmpd="sng" algn="ctr">
                      <a:solidFill>
                        <a:srgbClr val="9B2A59"/>
                      </a:solidFill>
                      <a:prstDash val="solid"/>
                      <a:round/>
                      <a:headEnd type="none" w="med" len="med"/>
                      <a:tailEnd type="none" w="med" len="med"/>
                    </a:lnB>
                  </a:tcPr>
                </a:tc>
                <a:tc hMerge="1">
                  <a:txBody>
                    <a:bodyPr/>
                    <a:lstStyle/>
                    <a:p>
                      <a:endParaRPr lang="nl-NL"/>
                    </a:p>
                  </a:txBody>
                  <a:tcPr/>
                </a:tc>
                <a:extLst>
                  <a:ext uri="{0D108BD9-81ED-4DB2-BD59-A6C34878D82A}">
                    <a16:rowId xmlns:a16="http://schemas.microsoft.com/office/drawing/2014/main" val="1387842480"/>
                  </a:ext>
                </a:extLst>
              </a:tr>
              <a:tr h="403200">
                <a:tc grid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b="0" dirty="0">
                          <a:solidFill>
                            <a:schemeClr val="tx1">
                              <a:lumMod val="75000"/>
                              <a:lumOff val="25000"/>
                            </a:schemeClr>
                          </a:solidFill>
                          <a:latin typeface="Arial"/>
                          <a:cs typeface="Arial"/>
                        </a:rPr>
                        <a:t>Chinese ab initio SL</a:t>
                      </a:r>
                    </a:p>
                  </a:txBody>
                  <a:tcPr anchor="ctr">
                    <a:lnL w="12700" cap="flat" cmpd="sng" algn="ctr">
                      <a:solidFill>
                        <a:srgbClr val="9B2A59"/>
                      </a:solidFill>
                      <a:prstDash val="solid"/>
                      <a:round/>
                      <a:headEnd type="none" w="med" len="med"/>
                      <a:tailEnd type="none" w="med" len="med"/>
                    </a:lnL>
                    <a:lnR w="12700" cap="flat" cmpd="sng" algn="ctr">
                      <a:solidFill>
                        <a:srgbClr val="9B2A59"/>
                      </a:solidFill>
                      <a:prstDash val="solid"/>
                      <a:round/>
                      <a:headEnd type="none" w="med" len="med"/>
                      <a:tailEnd type="none" w="med" len="med"/>
                    </a:lnR>
                    <a:lnT w="12700" cap="flat" cmpd="sng" algn="ctr">
                      <a:solidFill>
                        <a:srgbClr val="9B2A59"/>
                      </a:solidFill>
                      <a:prstDash val="solid"/>
                      <a:round/>
                      <a:headEnd type="none" w="med" len="med"/>
                      <a:tailEnd type="none" w="med" len="med"/>
                    </a:lnT>
                    <a:lnB w="12700" cap="flat" cmpd="sng" algn="ctr">
                      <a:solidFill>
                        <a:srgbClr val="9B2A59"/>
                      </a:solidFill>
                      <a:prstDash val="solid"/>
                      <a:round/>
                      <a:headEnd type="none" w="med" len="med"/>
                      <a:tailEnd type="none" w="med" len="med"/>
                    </a:lnB>
                  </a:tcPr>
                </a:tc>
                <a:tc hMerge="1">
                  <a:txBody>
                    <a:bodyPr/>
                    <a:lstStyle/>
                    <a:p>
                      <a:endParaRPr lang="nl-NL"/>
                    </a:p>
                  </a:txBody>
                  <a:tcPr/>
                </a:tc>
                <a:extLst>
                  <a:ext uri="{0D108BD9-81ED-4DB2-BD59-A6C34878D82A}">
                    <a16:rowId xmlns:a16="http://schemas.microsoft.com/office/drawing/2014/main" val="1174138145"/>
                  </a:ext>
                </a:extLst>
              </a:tr>
              <a:tr h="403200">
                <a:tc grid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b="0" dirty="0">
                          <a:solidFill>
                            <a:schemeClr val="tx1">
                              <a:lumMod val="75000"/>
                              <a:lumOff val="25000"/>
                            </a:schemeClr>
                          </a:solidFill>
                          <a:latin typeface="Arial"/>
                          <a:cs typeface="Arial"/>
                        </a:rPr>
                        <a:t>Geography HL</a:t>
                      </a:r>
                    </a:p>
                  </a:txBody>
                  <a:tcPr anchor="ctr">
                    <a:lnL w="12700" cap="flat" cmpd="sng" algn="ctr">
                      <a:solidFill>
                        <a:srgbClr val="9B2A59"/>
                      </a:solidFill>
                      <a:prstDash val="solid"/>
                      <a:round/>
                      <a:headEnd type="none" w="med" len="med"/>
                      <a:tailEnd type="none" w="med" len="med"/>
                    </a:lnL>
                    <a:lnR w="12700" cap="flat" cmpd="sng" algn="ctr">
                      <a:solidFill>
                        <a:srgbClr val="9B2A59"/>
                      </a:solidFill>
                      <a:prstDash val="solid"/>
                      <a:round/>
                      <a:headEnd type="none" w="med" len="med"/>
                      <a:tailEnd type="none" w="med" len="med"/>
                    </a:lnR>
                    <a:lnT w="12700" cap="flat" cmpd="sng" algn="ctr">
                      <a:solidFill>
                        <a:srgbClr val="9B2A59"/>
                      </a:solidFill>
                      <a:prstDash val="solid"/>
                      <a:round/>
                      <a:headEnd type="none" w="med" len="med"/>
                      <a:tailEnd type="none" w="med" len="med"/>
                    </a:lnT>
                    <a:lnB w="12700" cap="flat" cmpd="sng" algn="ctr">
                      <a:solidFill>
                        <a:srgbClr val="9B2A59"/>
                      </a:solidFill>
                      <a:prstDash val="solid"/>
                      <a:round/>
                      <a:headEnd type="none" w="med" len="med"/>
                      <a:tailEnd type="none" w="med" len="med"/>
                    </a:lnB>
                  </a:tcPr>
                </a:tc>
                <a:tc hMerge="1">
                  <a:txBody>
                    <a:bodyPr/>
                    <a:lstStyle/>
                    <a:p>
                      <a:endParaRPr lang="en-US"/>
                    </a:p>
                  </a:txBody>
                  <a:tcPr/>
                </a:tc>
                <a:extLst>
                  <a:ext uri="{0D108BD9-81ED-4DB2-BD59-A6C34878D82A}">
                    <a16:rowId xmlns:a16="http://schemas.microsoft.com/office/drawing/2014/main" val="1364063420"/>
                  </a:ext>
                </a:extLst>
              </a:tr>
              <a:tr h="403200">
                <a:tc grid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b="0" dirty="0">
                          <a:solidFill>
                            <a:schemeClr val="tx1">
                              <a:lumMod val="75000"/>
                              <a:lumOff val="25000"/>
                            </a:schemeClr>
                          </a:solidFill>
                          <a:latin typeface="Arial"/>
                          <a:cs typeface="Arial"/>
                        </a:rPr>
                        <a:t>Biology SL</a:t>
                      </a:r>
                    </a:p>
                  </a:txBody>
                  <a:tcPr anchor="ctr">
                    <a:lnL w="12700" cap="flat" cmpd="sng" algn="ctr">
                      <a:solidFill>
                        <a:srgbClr val="9B2A59"/>
                      </a:solidFill>
                      <a:prstDash val="solid"/>
                      <a:round/>
                      <a:headEnd type="none" w="med" len="med"/>
                      <a:tailEnd type="none" w="med" len="med"/>
                    </a:lnL>
                    <a:lnR w="12700" cap="flat" cmpd="sng" algn="ctr">
                      <a:solidFill>
                        <a:srgbClr val="9B2A59"/>
                      </a:solidFill>
                      <a:prstDash val="solid"/>
                      <a:round/>
                      <a:headEnd type="none" w="med" len="med"/>
                      <a:tailEnd type="none" w="med" len="med"/>
                    </a:lnR>
                    <a:lnT w="12700" cap="flat" cmpd="sng" algn="ctr">
                      <a:solidFill>
                        <a:srgbClr val="9B2A59"/>
                      </a:solidFill>
                      <a:prstDash val="solid"/>
                      <a:round/>
                      <a:headEnd type="none" w="med" len="med"/>
                      <a:tailEnd type="none" w="med" len="med"/>
                    </a:lnT>
                    <a:lnB w="12700" cap="flat" cmpd="sng" algn="ctr">
                      <a:solidFill>
                        <a:srgbClr val="9B2A59"/>
                      </a:solidFill>
                      <a:prstDash val="solid"/>
                      <a:round/>
                      <a:headEnd type="none" w="med" len="med"/>
                      <a:tailEnd type="none" w="med" len="med"/>
                    </a:lnB>
                  </a:tcPr>
                </a:tc>
                <a:tc hMerge="1">
                  <a:txBody>
                    <a:bodyPr/>
                    <a:lstStyle/>
                    <a:p>
                      <a:endParaRPr lang="nl-NL"/>
                    </a:p>
                  </a:txBody>
                  <a:tcPr/>
                </a:tc>
                <a:extLst>
                  <a:ext uri="{0D108BD9-81ED-4DB2-BD59-A6C34878D82A}">
                    <a16:rowId xmlns:a16="http://schemas.microsoft.com/office/drawing/2014/main" val="3336908561"/>
                  </a:ext>
                </a:extLst>
              </a:tr>
              <a:tr h="403200">
                <a:tc gridSpan="2">
                  <a:txBody>
                    <a:bodyPr/>
                    <a:lstStyle/>
                    <a:p>
                      <a:pPr algn="ctr"/>
                      <a:r>
                        <a:rPr lang="en-US" sz="1200" dirty="0">
                          <a:solidFill>
                            <a:schemeClr val="tx1">
                              <a:lumMod val="75000"/>
                              <a:lumOff val="25000"/>
                            </a:schemeClr>
                          </a:solidFill>
                          <a:latin typeface="Arial"/>
                          <a:cs typeface="Arial"/>
                        </a:rPr>
                        <a:t>Mathematics: analysis and approaches SL</a:t>
                      </a:r>
                    </a:p>
                    <a:p>
                      <a:pPr algn="ctr"/>
                      <a:r>
                        <a:rPr lang="en-US" sz="1200" dirty="0">
                          <a:solidFill>
                            <a:schemeClr val="tx1">
                              <a:lumMod val="75000"/>
                              <a:lumOff val="25000"/>
                            </a:schemeClr>
                          </a:solidFill>
                          <a:latin typeface="Arial"/>
                          <a:cs typeface="Arial"/>
                        </a:rPr>
                        <a:t>OR</a:t>
                      </a:r>
                    </a:p>
                    <a:p>
                      <a:pPr algn="ctr"/>
                      <a:r>
                        <a:rPr lang="en-US" sz="1200" dirty="0">
                          <a:solidFill>
                            <a:schemeClr val="tx1">
                              <a:lumMod val="75000"/>
                              <a:lumOff val="25000"/>
                            </a:schemeClr>
                          </a:solidFill>
                          <a:latin typeface="Arial"/>
                          <a:cs typeface="Arial"/>
                        </a:rPr>
                        <a:t>Mathematics: applications and interpretation SL</a:t>
                      </a:r>
                      <a:endParaRPr lang="en-US" sz="1200" b="0" dirty="0">
                        <a:solidFill>
                          <a:schemeClr val="tx1">
                            <a:lumMod val="75000"/>
                            <a:lumOff val="25000"/>
                          </a:schemeClr>
                        </a:solidFill>
                        <a:latin typeface="Arial"/>
                        <a:cs typeface="Arial"/>
                      </a:endParaRPr>
                    </a:p>
                  </a:txBody>
                  <a:tcPr anchor="ctr">
                    <a:lnL w="12700" cap="flat" cmpd="sng" algn="ctr">
                      <a:solidFill>
                        <a:srgbClr val="9B2A59"/>
                      </a:solidFill>
                      <a:prstDash val="solid"/>
                      <a:round/>
                      <a:headEnd type="none" w="med" len="med"/>
                      <a:tailEnd type="none" w="med" len="med"/>
                    </a:lnL>
                    <a:lnR w="12700" cap="flat" cmpd="sng" algn="ctr">
                      <a:solidFill>
                        <a:srgbClr val="9B2A59"/>
                      </a:solidFill>
                      <a:prstDash val="solid"/>
                      <a:round/>
                      <a:headEnd type="none" w="med" len="med"/>
                      <a:tailEnd type="none" w="med" len="med"/>
                    </a:lnR>
                    <a:lnT w="12700" cap="flat" cmpd="sng" algn="ctr">
                      <a:solidFill>
                        <a:srgbClr val="9B2A59"/>
                      </a:solidFill>
                      <a:prstDash val="solid"/>
                      <a:round/>
                      <a:headEnd type="none" w="med" len="med"/>
                      <a:tailEnd type="none" w="med" len="med"/>
                    </a:lnT>
                    <a:lnB w="12700" cap="flat" cmpd="sng" algn="ctr">
                      <a:solidFill>
                        <a:srgbClr val="9B2A59"/>
                      </a:solidFill>
                      <a:prstDash val="solid"/>
                      <a:round/>
                      <a:headEnd type="none" w="med" len="med"/>
                      <a:tailEnd type="none" w="med" len="med"/>
                    </a:lnB>
                  </a:tcPr>
                </a:tc>
                <a:tc hMerge="1">
                  <a:txBody>
                    <a:bodyPr/>
                    <a:lstStyle/>
                    <a:p>
                      <a:endParaRPr lang="nl-NL"/>
                    </a:p>
                  </a:txBody>
                  <a:tcPr/>
                </a:tc>
                <a:extLst>
                  <a:ext uri="{0D108BD9-81ED-4DB2-BD59-A6C34878D82A}">
                    <a16:rowId xmlns:a16="http://schemas.microsoft.com/office/drawing/2014/main" val="1108143134"/>
                  </a:ext>
                </a:extLst>
              </a:tr>
              <a:tr h="403200">
                <a:tc grid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dirty="0">
                          <a:solidFill>
                            <a:schemeClr val="tx1">
                              <a:lumMod val="75000"/>
                              <a:lumOff val="25000"/>
                            </a:schemeClr>
                          </a:solidFill>
                          <a:latin typeface="Arial"/>
                          <a:cs typeface="Arial"/>
                        </a:rPr>
                        <a:t>Theory of knowledge</a:t>
                      </a:r>
                    </a:p>
                  </a:txBody>
                  <a:tcPr anchor="ctr">
                    <a:lnL w="12700" cap="flat" cmpd="sng" algn="ctr">
                      <a:solidFill>
                        <a:srgbClr val="9B2A59"/>
                      </a:solidFill>
                      <a:prstDash val="solid"/>
                      <a:round/>
                      <a:headEnd type="none" w="med" len="med"/>
                      <a:tailEnd type="none" w="med" len="med"/>
                    </a:lnL>
                    <a:lnR w="12700" cap="flat" cmpd="sng" algn="ctr">
                      <a:solidFill>
                        <a:srgbClr val="9B2A59"/>
                      </a:solidFill>
                      <a:prstDash val="solid"/>
                      <a:round/>
                      <a:headEnd type="none" w="med" len="med"/>
                      <a:tailEnd type="none" w="med" len="med"/>
                    </a:lnR>
                    <a:lnT w="12700" cap="flat" cmpd="sng" algn="ctr">
                      <a:solidFill>
                        <a:srgbClr val="9B2A59"/>
                      </a:solidFill>
                      <a:prstDash val="solid"/>
                      <a:round/>
                      <a:headEnd type="none" w="med" len="med"/>
                      <a:tailEnd type="none" w="med" len="med"/>
                    </a:lnT>
                    <a:lnB w="12700" cap="flat" cmpd="sng" algn="ctr">
                      <a:solidFill>
                        <a:srgbClr val="9B2A59"/>
                      </a:solidFill>
                      <a:prstDash val="solid"/>
                      <a:round/>
                      <a:headEnd type="none" w="med" len="med"/>
                      <a:tailEnd type="none" w="med" len="med"/>
                    </a:lnB>
                  </a:tcPr>
                </a:tc>
                <a:tc hMerge="1">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a:solidFill>
                            <a:schemeClr val="tx1">
                              <a:lumMod val="75000"/>
                              <a:lumOff val="25000"/>
                            </a:schemeClr>
                          </a:solidFill>
                          <a:latin typeface="Arial"/>
                          <a:cs typeface="Arial"/>
                        </a:rPr>
                        <a:t>Theory of knowledge </a:t>
                      </a:r>
                      <a:br>
                        <a:rPr lang="en-US" sz="1200">
                          <a:solidFill>
                            <a:srgbClr val="404040"/>
                          </a:solidFill>
                          <a:latin typeface="Arial"/>
                          <a:cs typeface="Arial"/>
                        </a:rPr>
                      </a:br>
                      <a:r>
                        <a:rPr lang="en-US" sz="1200">
                          <a:solidFill>
                            <a:schemeClr val="tx1">
                              <a:lumMod val="75000"/>
                              <a:lumOff val="25000"/>
                            </a:schemeClr>
                          </a:solidFill>
                          <a:latin typeface="Arial"/>
                          <a:cs typeface="Arial"/>
                        </a:rPr>
                        <a:t>(Term 1)</a:t>
                      </a:r>
                    </a:p>
                  </a:txBody>
                  <a:tcPr anchor="ctr">
                    <a:lnL w="12700" cap="flat" cmpd="sng" algn="ctr">
                      <a:solidFill>
                        <a:srgbClr val="9B2A58"/>
                      </a:solidFill>
                      <a:prstDash val="solid"/>
                      <a:round/>
                      <a:headEnd type="none" w="med" len="med"/>
                      <a:tailEnd type="none" w="med" len="med"/>
                    </a:lnL>
                    <a:lnR w="12700" cap="flat" cmpd="sng" algn="ctr">
                      <a:solidFill>
                        <a:srgbClr val="9B2A58"/>
                      </a:solidFill>
                      <a:prstDash val="solid"/>
                      <a:round/>
                      <a:headEnd type="none" w="med" len="med"/>
                      <a:tailEnd type="none" w="med" len="med"/>
                    </a:lnR>
                    <a:lnT w="12700" cap="flat" cmpd="sng" algn="ctr">
                      <a:solidFill>
                        <a:srgbClr val="9B2A58"/>
                      </a:solidFill>
                      <a:prstDash val="solid"/>
                      <a:round/>
                      <a:headEnd type="none" w="med" len="med"/>
                      <a:tailEnd type="none" w="med" len="med"/>
                    </a:lnT>
                    <a:lnB w="12700" cap="flat" cmpd="sng" algn="ctr">
                      <a:solidFill>
                        <a:srgbClr val="9B2A58"/>
                      </a:solidFill>
                      <a:prstDash val="solid"/>
                      <a:round/>
                      <a:headEnd type="none" w="med" len="med"/>
                      <a:tailEnd type="none" w="med" len="med"/>
                    </a:lnB>
                  </a:tcPr>
                </a:tc>
                <a:extLst>
                  <a:ext uri="{0D108BD9-81ED-4DB2-BD59-A6C34878D82A}">
                    <a16:rowId xmlns:a16="http://schemas.microsoft.com/office/drawing/2014/main" val="1187766263"/>
                  </a:ext>
                </a:extLst>
              </a:tr>
              <a:tr h="403200">
                <a:tc gridSpan="2">
                  <a:txBody>
                    <a:bodyPr/>
                    <a:lstStyle/>
                    <a:p>
                      <a:pPr marL="0" marR="0" lvl="0" indent="0" algn="ctr" rtl="0" eaLnBrk="1" fontAlgn="auto" latinLnBrk="0" hangingPunct="1">
                        <a:lnSpc>
                          <a:spcPct val="100000"/>
                        </a:lnSpc>
                        <a:spcBef>
                          <a:spcPts val="0"/>
                        </a:spcBef>
                        <a:spcAft>
                          <a:spcPts val="0"/>
                        </a:spcAft>
                        <a:buClrTx/>
                        <a:buSzTx/>
                        <a:buFontTx/>
                        <a:buNone/>
                      </a:pPr>
                      <a:r>
                        <a:rPr lang="en-US" sz="1200" dirty="0">
                          <a:solidFill>
                            <a:schemeClr val="tx1">
                              <a:lumMod val="75000"/>
                              <a:lumOff val="25000"/>
                            </a:schemeClr>
                          </a:solidFill>
                          <a:latin typeface="Arial"/>
                          <a:cs typeface="Arial"/>
                        </a:rPr>
                        <a:t>Creativity, activity and service, and extended essay </a:t>
                      </a:r>
                    </a:p>
                  </a:txBody>
                  <a:tcPr anchor="ctr">
                    <a:lnL w="12700" cap="flat" cmpd="sng" algn="ctr">
                      <a:solidFill>
                        <a:srgbClr val="9B2A59"/>
                      </a:solidFill>
                      <a:prstDash val="solid"/>
                      <a:round/>
                      <a:headEnd type="none" w="med" len="med"/>
                      <a:tailEnd type="none" w="med" len="med"/>
                    </a:lnL>
                    <a:lnR w="12700" cap="flat" cmpd="sng" algn="ctr">
                      <a:solidFill>
                        <a:srgbClr val="9B2A59"/>
                      </a:solidFill>
                      <a:prstDash val="solid"/>
                      <a:round/>
                      <a:headEnd type="none" w="med" len="med"/>
                      <a:tailEnd type="none" w="med" len="med"/>
                    </a:lnR>
                    <a:lnT w="12700" cap="flat" cmpd="sng" algn="ctr">
                      <a:solidFill>
                        <a:srgbClr val="9B2A59"/>
                      </a:solidFill>
                      <a:prstDash val="solid"/>
                      <a:round/>
                      <a:headEnd type="none" w="med" len="med"/>
                      <a:tailEnd type="none" w="med" len="med"/>
                    </a:lnT>
                    <a:lnB w="12700" cap="flat" cmpd="sng" algn="ctr">
                      <a:solidFill>
                        <a:srgbClr val="9B2A59"/>
                      </a:solidFill>
                      <a:prstDash val="solid"/>
                      <a:round/>
                      <a:headEnd type="none" w="med" len="med"/>
                      <a:tailEnd type="none" w="med" len="med"/>
                    </a:lnB>
                  </a:tcPr>
                </a:tc>
                <a:tc hMerge="1">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a:solidFill>
                            <a:schemeClr val="tx1">
                              <a:lumMod val="75000"/>
                              <a:lumOff val="25000"/>
                            </a:schemeClr>
                          </a:solidFill>
                          <a:latin typeface="Arial"/>
                          <a:cs typeface="Arial"/>
                        </a:rPr>
                        <a:t>Creativity, activity and service, and</a:t>
                      </a:r>
                      <a:br>
                        <a:rPr lang="en-US" sz="1200">
                          <a:solidFill>
                            <a:srgbClr val="404040"/>
                          </a:solidFill>
                          <a:latin typeface="Arial"/>
                          <a:cs typeface="Arial"/>
                        </a:rPr>
                      </a:br>
                      <a:r>
                        <a:rPr lang="en-US" sz="1200">
                          <a:solidFill>
                            <a:schemeClr val="tx1">
                              <a:lumMod val="75000"/>
                              <a:lumOff val="25000"/>
                            </a:schemeClr>
                          </a:solidFill>
                          <a:latin typeface="Arial"/>
                          <a:cs typeface="Arial"/>
                        </a:rPr>
                        <a:t>extended essay</a:t>
                      </a:r>
                    </a:p>
                  </a:txBody>
                  <a:tcPr anchor="ctr">
                    <a:lnL w="12700" cap="flat" cmpd="sng" algn="ctr">
                      <a:solidFill>
                        <a:srgbClr val="9B2A58"/>
                      </a:solidFill>
                      <a:prstDash val="solid"/>
                      <a:round/>
                      <a:headEnd type="none" w="med" len="med"/>
                      <a:tailEnd type="none" w="med" len="med"/>
                    </a:lnL>
                    <a:lnR w="12700" cap="flat" cmpd="sng" algn="ctr">
                      <a:solidFill>
                        <a:srgbClr val="9B2A58"/>
                      </a:solidFill>
                      <a:prstDash val="solid"/>
                      <a:round/>
                      <a:headEnd type="none" w="med" len="med"/>
                      <a:tailEnd type="none" w="med" len="med"/>
                    </a:lnR>
                    <a:lnT w="12700" cap="flat" cmpd="sng" algn="ctr">
                      <a:solidFill>
                        <a:srgbClr val="9B2A58"/>
                      </a:solidFill>
                      <a:prstDash val="solid"/>
                      <a:round/>
                      <a:headEnd type="none" w="med" len="med"/>
                      <a:tailEnd type="none" w="med" len="med"/>
                    </a:lnT>
                    <a:lnB w="12700" cap="flat" cmpd="sng" algn="ctr">
                      <a:solidFill>
                        <a:srgbClr val="9B2A58"/>
                      </a:solidFill>
                      <a:prstDash val="solid"/>
                      <a:round/>
                      <a:headEnd type="none" w="med" len="med"/>
                      <a:tailEnd type="none" w="med" len="med"/>
                    </a:lnB>
                  </a:tcPr>
                </a:tc>
                <a:extLst>
                  <a:ext uri="{0D108BD9-81ED-4DB2-BD59-A6C34878D82A}">
                    <a16:rowId xmlns:a16="http://schemas.microsoft.com/office/drawing/2014/main" val="3049956702"/>
                  </a:ext>
                </a:extLst>
              </a:tr>
            </a:tbl>
          </a:graphicData>
        </a:graphic>
      </p:graphicFrame>
    </p:spTree>
    <p:extLst>
      <p:ext uri="{BB962C8B-B14F-4D97-AF65-F5344CB8AC3E}">
        <p14:creationId xmlns:p14="http://schemas.microsoft.com/office/powerpoint/2010/main" val="21490665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4" fill="hold" nodeType="withEffect">
                                  <p:stCondLst>
                                    <p:cond delay="0"/>
                                  </p:stCondLst>
                                  <p:childTnLst>
                                    <p:set>
                                      <p:cBhvr>
                                        <p:cTn id="6" dur="1" fill="hold">
                                          <p:stCondLst>
                                            <p:cond delay="0"/>
                                          </p:stCondLst>
                                        </p:cTn>
                                        <p:tgtEl>
                                          <p:spTgt spid="28"/>
                                        </p:tgtEl>
                                        <p:attrNameLst>
                                          <p:attrName>style.visibility</p:attrName>
                                        </p:attrNameLst>
                                      </p:cBhvr>
                                      <p:to>
                                        <p:strVal val="visible"/>
                                      </p:to>
                                    </p:set>
                                    <p:anim calcmode="lin" valueType="num">
                                      <p:cBhvr additive="base">
                                        <p:cTn id="7" dur="1000"/>
                                        <p:tgtEl>
                                          <p:spTgt spid="28"/>
                                        </p:tgtEl>
                                        <p:attrNameLst>
                                          <p:attrName>ppt_y</p:attrName>
                                        </p:attrNameLst>
                                      </p:cBhvr>
                                      <p:tavLst>
                                        <p:tav tm="0">
                                          <p:val>
                                            <p:strVal val="#ppt_y+#ppt_h*1.125000"/>
                                          </p:val>
                                        </p:tav>
                                        <p:tav tm="100000">
                                          <p:val>
                                            <p:strVal val="#ppt_y"/>
                                          </p:val>
                                        </p:tav>
                                      </p:tavLst>
                                    </p:anim>
                                    <p:animEffect transition="in" filter="wipe(up)">
                                      <p:cBhvr>
                                        <p:cTn id="8" dur="1000"/>
                                        <p:tgtEl>
                                          <p:spTgt spid="28"/>
                                        </p:tgtEl>
                                      </p:cBhvr>
                                    </p:animEffect>
                                  </p:childTnLst>
                                </p:cTn>
                              </p:par>
                              <p:par>
                                <p:cTn id="9" presetID="10" presetClass="entr" presetSubtype="0" fill="hold" grpId="0" nodeType="withEffect">
                                  <p:stCondLst>
                                    <p:cond delay="0"/>
                                  </p:stCondLst>
                                  <p:childTnLst>
                                    <p:set>
                                      <p:cBhvr>
                                        <p:cTn id="10" dur="1" fill="hold">
                                          <p:stCondLst>
                                            <p:cond delay="0"/>
                                          </p:stCondLst>
                                        </p:cTn>
                                        <p:tgtEl>
                                          <p:spTgt spid="35"/>
                                        </p:tgtEl>
                                        <p:attrNameLst>
                                          <p:attrName>style.visibility</p:attrName>
                                        </p:attrNameLst>
                                      </p:cBhvr>
                                      <p:to>
                                        <p:strVal val="visible"/>
                                      </p:to>
                                    </p:set>
                                    <p:animEffect transition="in" filter="fade">
                                      <p:cBhvr>
                                        <p:cTn id="11" dur="1000"/>
                                        <p:tgtEl>
                                          <p:spTgt spid="35"/>
                                        </p:tgtEl>
                                      </p:cBhvr>
                                    </p:animEffect>
                                  </p:childTnLst>
                                </p:cTn>
                              </p:par>
                              <p:par>
                                <p:cTn id="12" presetID="2" presetClass="entr" presetSubtype="8" fill="hold" grpId="0" nodeType="withEffect">
                                  <p:stCondLst>
                                    <p:cond delay="250"/>
                                  </p:stCondLst>
                                  <p:childTnLst>
                                    <p:set>
                                      <p:cBhvr>
                                        <p:cTn id="13" dur="1" fill="hold">
                                          <p:stCondLst>
                                            <p:cond delay="0"/>
                                          </p:stCondLst>
                                        </p:cTn>
                                        <p:tgtEl>
                                          <p:spTgt spid="29"/>
                                        </p:tgtEl>
                                        <p:attrNameLst>
                                          <p:attrName>style.visibility</p:attrName>
                                        </p:attrNameLst>
                                      </p:cBhvr>
                                      <p:to>
                                        <p:strVal val="visible"/>
                                      </p:to>
                                    </p:set>
                                    <p:anim calcmode="lin" valueType="num">
                                      <p:cBhvr additive="base">
                                        <p:cTn id="14" dur="500" fill="hold"/>
                                        <p:tgtEl>
                                          <p:spTgt spid="29"/>
                                        </p:tgtEl>
                                        <p:attrNameLst>
                                          <p:attrName>ppt_x</p:attrName>
                                        </p:attrNameLst>
                                      </p:cBhvr>
                                      <p:tavLst>
                                        <p:tav tm="0">
                                          <p:val>
                                            <p:strVal val="0-#ppt_w/2"/>
                                          </p:val>
                                        </p:tav>
                                        <p:tav tm="100000">
                                          <p:val>
                                            <p:strVal val="#ppt_x"/>
                                          </p:val>
                                        </p:tav>
                                      </p:tavLst>
                                    </p:anim>
                                    <p:anim calcmode="lin" valueType="num">
                                      <p:cBhvr additive="base">
                                        <p:cTn id="15" dur="500" fill="hold"/>
                                        <p:tgtEl>
                                          <p:spTgt spid="29"/>
                                        </p:tgtEl>
                                        <p:attrNameLst>
                                          <p:attrName>ppt_y</p:attrName>
                                        </p:attrNameLst>
                                      </p:cBhvr>
                                      <p:tavLst>
                                        <p:tav tm="0">
                                          <p:val>
                                            <p:strVal val="#ppt_y"/>
                                          </p:val>
                                        </p:tav>
                                        <p:tav tm="100000">
                                          <p:val>
                                            <p:strVal val="#ppt_y"/>
                                          </p:val>
                                        </p:tav>
                                      </p:tavLst>
                                    </p:anim>
                                  </p:childTnLst>
                                </p:cTn>
                              </p:par>
                              <p:par>
                                <p:cTn id="16" presetID="22" presetClass="entr" presetSubtype="4" fill="hold" nodeType="withEffect">
                                  <p:stCondLst>
                                    <p:cond delay="0"/>
                                  </p:stCondLst>
                                  <p:childTnLst>
                                    <p:set>
                                      <p:cBhvr>
                                        <p:cTn id="17" dur="1" fill="hold">
                                          <p:stCondLst>
                                            <p:cond delay="0"/>
                                          </p:stCondLst>
                                        </p:cTn>
                                        <p:tgtEl>
                                          <p:spTgt spid="63"/>
                                        </p:tgtEl>
                                        <p:attrNameLst>
                                          <p:attrName>style.visibility</p:attrName>
                                        </p:attrNameLst>
                                      </p:cBhvr>
                                      <p:to>
                                        <p:strVal val="visible"/>
                                      </p:to>
                                    </p:set>
                                    <p:animEffect transition="in" filter="wipe(down)">
                                      <p:cBhvr>
                                        <p:cTn id="18" dur="1000"/>
                                        <p:tgtEl>
                                          <p:spTgt spid="6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p:bldP spid="29" grpId="0"/>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Picture 27">
            <a:extLst>
              <a:ext uri="{FF2B5EF4-FFF2-40B4-BE49-F238E27FC236}">
                <a16:creationId xmlns:a16="http://schemas.microsoft.com/office/drawing/2014/main" id="{64DC8CE3-5799-4C4F-9799-BC42628885B0}"/>
              </a:ext>
            </a:extLst>
          </p:cNvPr>
          <p:cNvPicPr>
            <a:picLocks noChangeAspect="1"/>
          </p:cNvPicPr>
          <p:nvPr/>
        </p:nvPicPr>
        <p:blipFill rotWithShape="1">
          <a:blip r:embed="rId2"/>
          <a:srcRect l="69694" t="64853"/>
          <a:stretch/>
        </p:blipFill>
        <p:spPr>
          <a:xfrm>
            <a:off x="8497078" y="4447592"/>
            <a:ext cx="3694922" cy="2410408"/>
          </a:xfrm>
          <a:prstGeom prst="rect">
            <a:avLst/>
          </a:prstGeom>
        </p:spPr>
      </p:pic>
      <p:grpSp>
        <p:nvGrpSpPr>
          <p:cNvPr id="9" name="Group 8">
            <a:extLst>
              <a:ext uri="{FF2B5EF4-FFF2-40B4-BE49-F238E27FC236}">
                <a16:creationId xmlns:a16="http://schemas.microsoft.com/office/drawing/2014/main" id="{D42AC5BF-CFA9-9543-BD95-7A93B875423C}"/>
              </a:ext>
            </a:extLst>
          </p:cNvPr>
          <p:cNvGrpSpPr/>
          <p:nvPr/>
        </p:nvGrpSpPr>
        <p:grpSpPr>
          <a:xfrm>
            <a:off x="10218420" y="-1"/>
            <a:ext cx="1973580" cy="699733"/>
            <a:chOff x="10218420" y="-1"/>
            <a:chExt cx="1973580" cy="699733"/>
          </a:xfrm>
        </p:grpSpPr>
        <p:grpSp>
          <p:nvGrpSpPr>
            <p:cNvPr id="10" name="Group 9">
              <a:extLst>
                <a:ext uri="{FF2B5EF4-FFF2-40B4-BE49-F238E27FC236}">
                  <a16:creationId xmlns:a16="http://schemas.microsoft.com/office/drawing/2014/main" id="{67777E40-AF9A-1744-AD13-CE82C48A2317}"/>
                </a:ext>
              </a:extLst>
            </p:cNvPr>
            <p:cNvGrpSpPr/>
            <p:nvPr/>
          </p:nvGrpSpPr>
          <p:grpSpPr>
            <a:xfrm>
              <a:off x="10218420" y="-1"/>
              <a:ext cx="1973580" cy="699733"/>
              <a:chOff x="10218420" y="-1"/>
              <a:chExt cx="1973580" cy="699733"/>
            </a:xfrm>
          </p:grpSpPr>
          <p:sp>
            <p:nvSpPr>
              <p:cNvPr id="12" name="Oval 11">
                <a:extLst>
                  <a:ext uri="{FF2B5EF4-FFF2-40B4-BE49-F238E27FC236}">
                    <a16:creationId xmlns:a16="http://schemas.microsoft.com/office/drawing/2014/main" id="{63A14564-D060-8448-8555-231FD0AD5DC3}"/>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1FCC6C6-8746-C347-9B79-26EBDFDC7767}"/>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1" name="Picture 10">
              <a:extLst>
                <a:ext uri="{FF2B5EF4-FFF2-40B4-BE49-F238E27FC236}">
                  <a16:creationId xmlns:a16="http://schemas.microsoft.com/office/drawing/2014/main" id="{69AE53E1-847B-0A47-8B48-6D1749F0AF17}"/>
                </a:ext>
              </a:extLst>
            </p:cNvPr>
            <p:cNvPicPr>
              <a:picLocks noChangeAspect="1"/>
            </p:cNvPicPr>
            <p:nvPr/>
          </p:nvPicPr>
          <p:blipFill>
            <a:blip r:embed="rId3"/>
            <a:stretch>
              <a:fillRect/>
            </a:stretch>
          </p:blipFill>
          <p:spPr>
            <a:xfrm>
              <a:off x="10267322" y="37500"/>
              <a:ext cx="1919725" cy="652707"/>
            </a:xfrm>
            <a:prstGeom prst="rect">
              <a:avLst/>
            </a:prstGeom>
          </p:spPr>
        </p:pic>
      </p:grpSp>
      <p:grpSp>
        <p:nvGrpSpPr>
          <p:cNvPr id="26" name="Group 25">
            <a:extLst>
              <a:ext uri="{FF2B5EF4-FFF2-40B4-BE49-F238E27FC236}">
                <a16:creationId xmlns:a16="http://schemas.microsoft.com/office/drawing/2014/main" id="{722077DF-DBEC-4C4C-B332-D920CECEF39F}"/>
              </a:ext>
            </a:extLst>
          </p:cNvPr>
          <p:cNvGrpSpPr/>
          <p:nvPr/>
        </p:nvGrpSpPr>
        <p:grpSpPr>
          <a:xfrm rot="5400000">
            <a:off x="-3093037" y="3057995"/>
            <a:ext cx="6876289" cy="723721"/>
            <a:chOff x="635127" y="1578315"/>
            <a:chExt cx="6100953" cy="723721"/>
          </a:xfrm>
        </p:grpSpPr>
        <p:sp>
          <p:nvSpPr>
            <p:cNvPr id="22" name="Rectangle 21">
              <a:extLst>
                <a:ext uri="{FF2B5EF4-FFF2-40B4-BE49-F238E27FC236}">
                  <a16:creationId xmlns:a16="http://schemas.microsoft.com/office/drawing/2014/main" id="{42C6C87B-F94C-D74E-BA76-0AF2B865E4CE}"/>
                </a:ext>
              </a:extLst>
            </p:cNvPr>
            <p:cNvSpPr/>
            <p:nvPr/>
          </p:nvSpPr>
          <p:spPr>
            <a:xfrm>
              <a:off x="640080" y="2071636"/>
              <a:ext cx="6096000" cy="230400"/>
            </a:xfrm>
            <a:prstGeom prst="rect">
              <a:avLst/>
            </a:prstGeom>
            <a:solidFill>
              <a:srgbClr val="9B2A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D4A7911-1570-9B45-9AEF-19BC8A300A74}"/>
                </a:ext>
              </a:extLst>
            </p:cNvPr>
            <p:cNvSpPr/>
            <p:nvPr/>
          </p:nvSpPr>
          <p:spPr>
            <a:xfrm>
              <a:off x="640080" y="1856766"/>
              <a:ext cx="6096000" cy="194400"/>
            </a:xfrm>
            <a:prstGeom prst="rect">
              <a:avLst/>
            </a:prstGeom>
            <a:solidFill>
              <a:srgbClr val="953C5E">
                <a:alpha val="60435"/>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BACEBA1-65B2-7D47-B9FC-EAC57645A8E2}"/>
                </a:ext>
              </a:extLst>
            </p:cNvPr>
            <p:cNvSpPr/>
            <p:nvPr/>
          </p:nvSpPr>
          <p:spPr>
            <a:xfrm>
              <a:off x="640080" y="1687588"/>
              <a:ext cx="6096000" cy="158400"/>
            </a:xfrm>
            <a:prstGeom prst="rect">
              <a:avLst/>
            </a:prstGeom>
            <a:solidFill>
              <a:srgbClr val="953C5E">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634F9730-3E2F-6A4A-B101-DB7C62DC8F91}"/>
                </a:ext>
              </a:extLst>
            </p:cNvPr>
            <p:cNvSpPr/>
            <p:nvPr/>
          </p:nvSpPr>
          <p:spPr>
            <a:xfrm>
              <a:off x="635127" y="1578315"/>
              <a:ext cx="6096000" cy="86400"/>
            </a:xfrm>
            <a:prstGeom prst="rect">
              <a:avLst/>
            </a:prstGeom>
            <a:solidFill>
              <a:srgbClr val="953C5E">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8" name="Picture 7">
            <a:extLst>
              <a:ext uri="{FF2B5EF4-FFF2-40B4-BE49-F238E27FC236}">
                <a16:creationId xmlns:a16="http://schemas.microsoft.com/office/drawing/2014/main" id="{81254E7D-E818-8940-8CFA-0F576B2380F7}"/>
              </a:ext>
            </a:extLst>
          </p:cNvPr>
          <p:cNvPicPr>
            <a:picLocks noChangeAspect="1"/>
          </p:cNvPicPr>
          <p:nvPr/>
        </p:nvPicPr>
        <p:blipFill>
          <a:blip r:embed="rId4"/>
          <a:stretch>
            <a:fillRect/>
          </a:stretch>
        </p:blipFill>
        <p:spPr>
          <a:xfrm>
            <a:off x="-11798" y="5827199"/>
            <a:ext cx="5056136" cy="1029953"/>
          </a:xfrm>
          <a:prstGeom prst="rect">
            <a:avLst/>
          </a:prstGeom>
          <a:effectLst>
            <a:outerShdw blurRad="190500" dist="76200" dir="16200000" rotWithShape="0">
              <a:prstClr val="black">
                <a:alpha val="5000"/>
              </a:prstClr>
            </a:outerShdw>
          </a:effectLst>
        </p:spPr>
      </p:pic>
      <p:sp>
        <p:nvSpPr>
          <p:cNvPr id="35" name="Subtitle 4">
            <a:extLst>
              <a:ext uri="{FF2B5EF4-FFF2-40B4-BE49-F238E27FC236}">
                <a16:creationId xmlns:a16="http://schemas.microsoft.com/office/drawing/2014/main" id="{3B8DAD2B-129C-2243-82B6-FFFF5B1ACD73}"/>
              </a:ext>
            </a:extLst>
          </p:cNvPr>
          <p:cNvSpPr txBox="1">
            <a:spLocks/>
          </p:cNvSpPr>
          <p:nvPr/>
        </p:nvSpPr>
        <p:spPr bwMode="auto">
          <a:xfrm rot="19700222">
            <a:off x="7330707" y="5220953"/>
            <a:ext cx="6096000"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algn="ctr" defTabSz="457200" fontAlgn="base">
              <a:spcBef>
                <a:spcPct val="20000"/>
              </a:spcBef>
              <a:spcAft>
                <a:spcPct val="0"/>
              </a:spcAft>
              <a:defRPr/>
            </a:pPr>
            <a:r>
              <a:rPr lang="en-US" sz="5000" b="1">
                <a:solidFill>
                  <a:srgbClr val="9B2A58"/>
                </a:solidFill>
                <a:latin typeface="Arial" panose="020B0604020202020204" pitchFamily="34" charset="0"/>
                <a:ea typeface="ＭＳ Ｐゴシック" pitchFamily="-108" charset="-128"/>
                <a:cs typeface="Arial" panose="020B0604020202020204" pitchFamily="34" charset="0"/>
              </a:rPr>
              <a:t>Key benefits</a:t>
            </a:r>
          </a:p>
        </p:txBody>
      </p:sp>
      <p:sp>
        <p:nvSpPr>
          <p:cNvPr id="29" name="TextBox 28">
            <a:extLst>
              <a:ext uri="{FF2B5EF4-FFF2-40B4-BE49-F238E27FC236}">
                <a16:creationId xmlns:a16="http://schemas.microsoft.com/office/drawing/2014/main" id="{679C595B-8B1B-6F46-85A8-E9D6566E8183}"/>
              </a:ext>
            </a:extLst>
          </p:cNvPr>
          <p:cNvSpPr txBox="1"/>
          <p:nvPr/>
        </p:nvSpPr>
        <p:spPr>
          <a:xfrm>
            <a:off x="1004616" y="828000"/>
            <a:ext cx="11055455" cy="397545"/>
          </a:xfrm>
          <a:prstGeom prst="rect">
            <a:avLst/>
          </a:prstGeom>
          <a:noFill/>
        </p:spPr>
        <p:txBody>
          <a:bodyPr wrap="square" lIns="0" tIns="0" rIns="0" bIns="0" rtlCol="0" anchor="t">
            <a:spAutoFit/>
          </a:bodyPr>
          <a:lstStyle/>
          <a:p>
            <a:pPr>
              <a:lnSpc>
                <a:spcPts val="3100"/>
              </a:lnSpc>
            </a:pPr>
            <a:r>
              <a:rPr lang="en-US" sz="2800" b="1" dirty="0">
                <a:solidFill>
                  <a:srgbClr val="9B2A58"/>
                </a:solidFill>
                <a:latin typeface="Arial"/>
                <a:cs typeface="Arial"/>
              </a:rPr>
              <a:t>Example schedule for those </a:t>
            </a:r>
            <a:r>
              <a:rPr lang="en-SG" sz="2800" b="1" dirty="0">
                <a:solidFill>
                  <a:srgbClr val="9B2A58"/>
                </a:solidFill>
                <a:latin typeface="Arial"/>
                <a:cs typeface="Arial"/>
              </a:rPr>
              <a:t>with an interest in the arts</a:t>
            </a:r>
            <a:r>
              <a:rPr lang="en-US" sz="2800" b="1" dirty="0">
                <a:solidFill>
                  <a:srgbClr val="9B2A58"/>
                </a:solidFill>
                <a:latin typeface="Arial"/>
                <a:cs typeface="Arial"/>
              </a:rPr>
              <a:t>:</a:t>
            </a:r>
          </a:p>
        </p:txBody>
      </p:sp>
      <p:sp>
        <p:nvSpPr>
          <p:cNvPr id="61" name="Subtitle 4">
            <a:extLst>
              <a:ext uri="{FF2B5EF4-FFF2-40B4-BE49-F238E27FC236}">
                <a16:creationId xmlns:a16="http://schemas.microsoft.com/office/drawing/2014/main" id="{F8288595-8E7A-FB43-9468-2C56D3E42FB2}"/>
              </a:ext>
            </a:extLst>
          </p:cNvPr>
          <p:cNvSpPr txBox="1">
            <a:spLocks/>
          </p:cNvSpPr>
          <p:nvPr/>
        </p:nvSpPr>
        <p:spPr bwMode="auto">
          <a:xfrm>
            <a:off x="990000" y="-3600"/>
            <a:ext cx="10777690"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sz="4800" b="1" spc="-200" err="1">
                <a:solidFill>
                  <a:srgbClr val="9B2A58"/>
                </a:solidFill>
                <a:latin typeface="Arial" panose="020B0604020202020204" pitchFamily="34" charset="0"/>
                <a:ea typeface="ＭＳ Ｐゴシック" pitchFamily="-108" charset="-128"/>
                <a:cs typeface="Arial" panose="020B0604020202020204" pitchFamily="34" charset="0"/>
              </a:rPr>
              <a:t>Programme</a:t>
            </a:r>
            <a:r>
              <a:rPr lang="en-US" sz="4800" b="1" spc="-200">
                <a:solidFill>
                  <a:srgbClr val="9B2A58"/>
                </a:solidFill>
                <a:latin typeface="Arial" panose="020B0604020202020204" pitchFamily="34" charset="0"/>
                <a:ea typeface="ＭＳ Ｐゴシック" pitchFamily="-108" charset="-128"/>
                <a:cs typeface="Arial" panose="020B0604020202020204" pitchFamily="34" charset="0"/>
              </a:rPr>
              <a:t> passions and interest</a:t>
            </a:r>
          </a:p>
        </p:txBody>
      </p:sp>
      <p:graphicFrame>
        <p:nvGraphicFramePr>
          <p:cNvPr id="63" name="Table 4">
            <a:extLst>
              <a:ext uri="{FF2B5EF4-FFF2-40B4-BE49-F238E27FC236}">
                <a16:creationId xmlns:a16="http://schemas.microsoft.com/office/drawing/2014/main" id="{A4B2AEA9-DA19-494B-B3B5-E14284C4D5E5}"/>
              </a:ext>
            </a:extLst>
          </p:cNvPr>
          <p:cNvGraphicFramePr>
            <a:graphicFrameLocks noGrp="1"/>
          </p:cNvGraphicFramePr>
          <p:nvPr>
            <p:extLst>
              <p:ext uri="{D42A27DB-BD31-4B8C-83A1-F6EECF244321}">
                <p14:modId xmlns:p14="http://schemas.microsoft.com/office/powerpoint/2010/main" val="1864781255"/>
              </p:ext>
            </p:extLst>
          </p:nvPr>
        </p:nvGraphicFramePr>
        <p:xfrm>
          <a:off x="1009187" y="1404114"/>
          <a:ext cx="8116152" cy="3865680"/>
        </p:xfrm>
        <a:graphic>
          <a:graphicData uri="http://schemas.openxmlformats.org/drawingml/2006/table">
            <a:tbl>
              <a:tblPr firstRow="1" bandRow="1">
                <a:tableStyleId>{2D5ABB26-0587-4C30-8999-92F81FD0307C}</a:tableStyleId>
              </a:tblPr>
              <a:tblGrid>
                <a:gridCol w="4058076">
                  <a:extLst>
                    <a:ext uri="{9D8B030D-6E8A-4147-A177-3AD203B41FA5}">
                      <a16:colId xmlns:a16="http://schemas.microsoft.com/office/drawing/2014/main" val="1944383674"/>
                    </a:ext>
                  </a:extLst>
                </a:gridCol>
                <a:gridCol w="4058076">
                  <a:extLst>
                    <a:ext uri="{9D8B030D-6E8A-4147-A177-3AD203B41FA5}">
                      <a16:colId xmlns:a16="http://schemas.microsoft.com/office/drawing/2014/main" val="256121612"/>
                    </a:ext>
                  </a:extLst>
                </a:gridCol>
              </a:tblGrid>
              <a:tr h="403200">
                <a:tc>
                  <a:txBody>
                    <a:bodyPr/>
                    <a:lstStyle/>
                    <a:p>
                      <a:pPr algn="ctr"/>
                      <a:r>
                        <a:rPr lang="en-US" sz="1200" b="0" dirty="0">
                          <a:solidFill>
                            <a:schemeClr val="tx1">
                              <a:lumMod val="75000"/>
                              <a:lumOff val="25000"/>
                            </a:schemeClr>
                          </a:solidFill>
                          <a:latin typeface="Arial"/>
                          <a:cs typeface="Arial"/>
                        </a:rPr>
                        <a:t>DP Year 1</a:t>
                      </a:r>
                    </a:p>
                  </a:txBody>
                  <a:tcPr anchor="ctr">
                    <a:lnL w="12700" cap="flat" cmpd="sng" algn="ctr">
                      <a:solidFill>
                        <a:srgbClr val="9B2A59"/>
                      </a:solidFill>
                      <a:prstDash val="solid"/>
                      <a:round/>
                      <a:headEnd type="none" w="med" len="med"/>
                      <a:tailEnd type="none" w="med" len="med"/>
                    </a:lnL>
                    <a:lnR w="12700" cap="flat" cmpd="sng" algn="ctr">
                      <a:solidFill>
                        <a:srgbClr val="9B2A59"/>
                      </a:solidFill>
                      <a:prstDash val="solid"/>
                      <a:round/>
                      <a:headEnd type="none" w="med" len="med"/>
                      <a:tailEnd type="none" w="med" len="med"/>
                    </a:lnR>
                    <a:lnT w="12700" cap="flat" cmpd="sng" algn="ctr">
                      <a:solidFill>
                        <a:srgbClr val="9B2A59"/>
                      </a:solidFill>
                      <a:prstDash val="solid"/>
                      <a:round/>
                      <a:headEnd type="none" w="med" len="med"/>
                      <a:tailEnd type="none" w="med" len="med"/>
                    </a:lnT>
                    <a:lnB w="12700" cap="flat" cmpd="sng" algn="ctr">
                      <a:solidFill>
                        <a:srgbClr val="9B2A59"/>
                      </a:solidFill>
                      <a:prstDash val="solid"/>
                      <a:round/>
                      <a:headEnd type="none" w="med" len="med"/>
                      <a:tailEnd type="none" w="med" len="med"/>
                    </a:lnB>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b="0">
                          <a:solidFill>
                            <a:schemeClr val="tx1">
                              <a:lumMod val="75000"/>
                              <a:lumOff val="25000"/>
                            </a:schemeClr>
                          </a:solidFill>
                          <a:latin typeface="Arial"/>
                          <a:cs typeface="Arial"/>
                        </a:rPr>
                        <a:t>DP Year 2</a:t>
                      </a:r>
                    </a:p>
                  </a:txBody>
                  <a:tcPr anchor="ctr">
                    <a:lnL w="12700" cap="flat" cmpd="sng" algn="ctr">
                      <a:solidFill>
                        <a:srgbClr val="9B2A59"/>
                      </a:solidFill>
                      <a:prstDash val="solid"/>
                      <a:round/>
                      <a:headEnd type="none" w="med" len="med"/>
                      <a:tailEnd type="none" w="med" len="med"/>
                    </a:lnL>
                    <a:lnR w="12700" cap="flat" cmpd="sng" algn="ctr">
                      <a:solidFill>
                        <a:srgbClr val="9B2A59"/>
                      </a:solidFill>
                      <a:prstDash val="solid"/>
                      <a:round/>
                      <a:headEnd type="none" w="med" len="med"/>
                      <a:tailEnd type="none" w="med" len="med"/>
                    </a:lnR>
                    <a:lnT w="12700" cap="flat" cmpd="sng" algn="ctr">
                      <a:solidFill>
                        <a:srgbClr val="9B2A59"/>
                      </a:solidFill>
                      <a:prstDash val="solid"/>
                      <a:round/>
                      <a:headEnd type="none" w="med" len="med"/>
                      <a:tailEnd type="none" w="med" len="med"/>
                    </a:lnT>
                    <a:lnB w="12700" cap="flat" cmpd="sng" algn="ctr">
                      <a:solidFill>
                        <a:srgbClr val="9B2A59"/>
                      </a:solidFill>
                      <a:prstDash val="solid"/>
                      <a:round/>
                      <a:headEnd type="none" w="med" len="med"/>
                      <a:tailEnd type="none" w="med" len="med"/>
                    </a:lnB>
                  </a:tcPr>
                </a:tc>
                <a:extLst>
                  <a:ext uri="{0D108BD9-81ED-4DB2-BD59-A6C34878D82A}">
                    <a16:rowId xmlns:a16="http://schemas.microsoft.com/office/drawing/2014/main" val="1610863215"/>
                  </a:ext>
                </a:extLst>
              </a:tr>
              <a:tr h="403200">
                <a:tc gridSpan="2">
                  <a:txBody>
                    <a:bodyPr/>
                    <a:lstStyle/>
                    <a:p>
                      <a:pPr algn="ctr"/>
                      <a:r>
                        <a:rPr lang="en-US" sz="1200" dirty="0">
                          <a:solidFill>
                            <a:schemeClr val="tx1">
                              <a:lumMod val="75000"/>
                              <a:lumOff val="25000"/>
                            </a:schemeClr>
                          </a:solidFill>
                          <a:latin typeface="Arial"/>
                          <a:cs typeface="Arial"/>
                        </a:rPr>
                        <a:t>English A: literature HL</a:t>
                      </a:r>
                    </a:p>
                  </a:txBody>
                  <a:tcPr anchor="ctr">
                    <a:lnL w="12700" cap="flat" cmpd="sng" algn="ctr">
                      <a:solidFill>
                        <a:srgbClr val="9B2A59"/>
                      </a:solidFill>
                      <a:prstDash val="solid"/>
                      <a:round/>
                      <a:headEnd type="none" w="med" len="med"/>
                      <a:tailEnd type="none" w="med" len="med"/>
                    </a:lnL>
                    <a:lnR w="12700" cap="flat" cmpd="sng" algn="ctr">
                      <a:solidFill>
                        <a:srgbClr val="9B2A59"/>
                      </a:solidFill>
                      <a:prstDash val="solid"/>
                      <a:round/>
                      <a:headEnd type="none" w="med" len="med"/>
                      <a:tailEnd type="none" w="med" len="med"/>
                    </a:lnR>
                    <a:lnT w="12700" cap="flat" cmpd="sng" algn="ctr">
                      <a:solidFill>
                        <a:srgbClr val="9B2A59"/>
                      </a:solidFill>
                      <a:prstDash val="solid"/>
                      <a:round/>
                      <a:headEnd type="none" w="med" len="med"/>
                      <a:tailEnd type="none" w="med" len="med"/>
                    </a:lnT>
                    <a:lnB w="12700" cap="flat" cmpd="sng" algn="ctr">
                      <a:solidFill>
                        <a:srgbClr val="9B2A59"/>
                      </a:solidFill>
                      <a:prstDash val="solid"/>
                      <a:round/>
                      <a:headEnd type="none" w="med" len="med"/>
                      <a:tailEnd type="none" w="med" len="med"/>
                    </a:lnB>
                  </a:tcPr>
                </a:tc>
                <a:tc hMerge="1">
                  <a:txBody>
                    <a:bodyPr/>
                    <a:lstStyle/>
                    <a:p>
                      <a:endParaRPr lang="en-US"/>
                    </a:p>
                  </a:txBody>
                  <a:tcPr/>
                </a:tc>
                <a:extLst>
                  <a:ext uri="{0D108BD9-81ED-4DB2-BD59-A6C34878D82A}">
                    <a16:rowId xmlns:a16="http://schemas.microsoft.com/office/drawing/2014/main" val="1781404563"/>
                  </a:ext>
                </a:extLst>
              </a:tr>
              <a:tr h="403200">
                <a:tc grid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b="0" dirty="0">
                          <a:solidFill>
                            <a:schemeClr val="tx1">
                              <a:lumMod val="75000"/>
                              <a:lumOff val="25000"/>
                            </a:schemeClr>
                          </a:solidFill>
                          <a:latin typeface="Arial" panose="020B0604020202020204" pitchFamily="34" charset="0"/>
                          <a:cs typeface="Arial" panose="020B0604020202020204" pitchFamily="34" charset="0"/>
                        </a:rPr>
                        <a:t>French SL</a:t>
                      </a:r>
                    </a:p>
                  </a:txBody>
                  <a:tcPr anchor="ctr">
                    <a:lnL w="12700" cap="flat" cmpd="sng" algn="ctr">
                      <a:solidFill>
                        <a:srgbClr val="9B2A59"/>
                      </a:solidFill>
                      <a:prstDash val="solid"/>
                      <a:round/>
                      <a:headEnd type="none" w="med" len="med"/>
                      <a:tailEnd type="none" w="med" len="med"/>
                    </a:lnL>
                    <a:lnR w="12700" cap="flat" cmpd="sng" algn="ctr">
                      <a:solidFill>
                        <a:srgbClr val="9B2A59"/>
                      </a:solidFill>
                      <a:prstDash val="solid"/>
                      <a:round/>
                      <a:headEnd type="none" w="med" len="med"/>
                      <a:tailEnd type="none" w="med" len="med"/>
                    </a:lnR>
                    <a:lnT w="12700" cap="flat" cmpd="sng" algn="ctr">
                      <a:solidFill>
                        <a:srgbClr val="9B2A59"/>
                      </a:solidFill>
                      <a:prstDash val="solid"/>
                      <a:round/>
                      <a:headEnd type="none" w="med" len="med"/>
                      <a:tailEnd type="none" w="med" len="med"/>
                    </a:lnT>
                    <a:lnB w="12700" cap="flat" cmpd="sng" algn="ctr">
                      <a:solidFill>
                        <a:srgbClr val="9B2A59"/>
                      </a:solidFill>
                      <a:prstDash val="solid"/>
                      <a:round/>
                      <a:headEnd type="none" w="med" len="med"/>
                      <a:tailEnd type="none" w="med" len="med"/>
                    </a:lnB>
                  </a:tcPr>
                </a:tc>
                <a:tc hMerge="1">
                  <a:txBody>
                    <a:bodyPr/>
                    <a:lstStyle/>
                    <a:p>
                      <a:endParaRPr lang="nl-NL"/>
                    </a:p>
                  </a:txBody>
                  <a:tcPr/>
                </a:tc>
                <a:extLst>
                  <a:ext uri="{0D108BD9-81ED-4DB2-BD59-A6C34878D82A}">
                    <a16:rowId xmlns:a16="http://schemas.microsoft.com/office/drawing/2014/main" val="1387842480"/>
                  </a:ext>
                </a:extLst>
              </a:tr>
              <a:tr h="403200">
                <a:tc grid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b="0" dirty="0">
                          <a:solidFill>
                            <a:schemeClr val="tx1">
                              <a:lumMod val="75000"/>
                              <a:lumOff val="25000"/>
                            </a:schemeClr>
                          </a:solidFill>
                          <a:latin typeface="Arial" panose="020B0604020202020204" pitchFamily="34" charset="0"/>
                          <a:cs typeface="Arial" panose="020B0604020202020204" pitchFamily="34" charset="0"/>
                        </a:rPr>
                        <a:t>Environmental systems and societies SL</a:t>
                      </a:r>
                    </a:p>
                  </a:txBody>
                  <a:tcPr anchor="ctr">
                    <a:lnL w="12700" cap="flat" cmpd="sng" algn="ctr">
                      <a:solidFill>
                        <a:srgbClr val="9B2A59"/>
                      </a:solidFill>
                      <a:prstDash val="solid"/>
                      <a:round/>
                      <a:headEnd type="none" w="med" len="med"/>
                      <a:tailEnd type="none" w="med" len="med"/>
                    </a:lnL>
                    <a:lnR w="12700" cap="flat" cmpd="sng" algn="ctr">
                      <a:solidFill>
                        <a:srgbClr val="9B2A59"/>
                      </a:solidFill>
                      <a:prstDash val="solid"/>
                      <a:round/>
                      <a:headEnd type="none" w="med" len="med"/>
                      <a:tailEnd type="none" w="med" len="med"/>
                    </a:lnR>
                    <a:lnT w="12700" cap="flat" cmpd="sng" algn="ctr">
                      <a:solidFill>
                        <a:srgbClr val="9B2A59"/>
                      </a:solidFill>
                      <a:prstDash val="solid"/>
                      <a:round/>
                      <a:headEnd type="none" w="med" len="med"/>
                      <a:tailEnd type="none" w="med" len="med"/>
                    </a:lnT>
                    <a:lnB w="12700" cap="flat" cmpd="sng" algn="ctr">
                      <a:solidFill>
                        <a:srgbClr val="9B2A59"/>
                      </a:solidFill>
                      <a:prstDash val="solid"/>
                      <a:round/>
                      <a:headEnd type="none" w="med" len="med"/>
                      <a:tailEnd type="none" w="med" len="med"/>
                    </a:lnB>
                  </a:tcPr>
                </a:tc>
                <a:tc hMerge="1">
                  <a:txBody>
                    <a:bodyPr/>
                    <a:lstStyle/>
                    <a:p>
                      <a:endParaRPr lang="en-US"/>
                    </a:p>
                  </a:txBody>
                  <a:tcPr/>
                </a:tc>
                <a:extLst>
                  <a:ext uri="{0D108BD9-81ED-4DB2-BD59-A6C34878D82A}">
                    <a16:rowId xmlns:a16="http://schemas.microsoft.com/office/drawing/2014/main" val="1174138145"/>
                  </a:ext>
                </a:extLst>
              </a:tr>
              <a:tr h="403200">
                <a:tc gridSpan="2">
                  <a:txBody>
                    <a:bodyPr/>
                    <a:lstStyle/>
                    <a:p>
                      <a:pPr algn="ctr"/>
                      <a:r>
                        <a:rPr lang="en-US" sz="1200">
                          <a:solidFill>
                            <a:schemeClr val="tx1">
                              <a:lumMod val="75000"/>
                              <a:lumOff val="25000"/>
                            </a:schemeClr>
                          </a:solidFill>
                          <a:latin typeface="Arial"/>
                          <a:cs typeface="Arial"/>
                        </a:rPr>
                        <a:t>Mathematics: analysis and approaches SL</a:t>
                      </a:r>
                    </a:p>
                    <a:p>
                      <a:pPr algn="ctr"/>
                      <a:r>
                        <a:rPr lang="en-US" sz="1200">
                          <a:solidFill>
                            <a:schemeClr val="tx1">
                              <a:lumMod val="75000"/>
                              <a:lumOff val="25000"/>
                            </a:schemeClr>
                          </a:solidFill>
                          <a:latin typeface="Arial"/>
                          <a:cs typeface="Arial"/>
                        </a:rPr>
                        <a:t>OR</a:t>
                      </a:r>
                    </a:p>
                    <a:p>
                      <a:pPr algn="ctr"/>
                      <a:r>
                        <a:rPr lang="en-US" sz="1200">
                          <a:solidFill>
                            <a:schemeClr val="tx1">
                              <a:lumMod val="75000"/>
                              <a:lumOff val="25000"/>
                            </a:schemeClr>
                          </a:solidFill>
                          <a:latin typeface="Arial"/>
                          <a:cs typeface="Arial"/>
                        </a:rPr>
                        <a:t>Mathematics: applications and interpretation SL</a:t>
                      </a:r>
                    </a:p>
                  </a:txBody>
                  <a:tcPr anchor="ctr">
                    <a:lnL w="12700" cap="flat" cmpd="sng" algn="ctr">
                      <a:solidFill>
                        <a:srgbClr val="9B2A59"/>
                      </a:solidFill>
                      <a:prstDash val="solid"/>
                      <a:round/>
                      <a:headEnd type="none" w="med" len="med"/>
                      <a:tailEnd type="none" w="med" len="med"/>
                    </a:lnL>
                    <a:lnR w="12700" cap="flat" cmpd="sng" algn="ctr">
                      <a:solidFill>
                        <a:srgbClr val="9B2A59"/>
                      </a:solidFill>
                      <a:prstDash val="solid"/>
                      <a:round/>
                      <a:headEnd type="none" w="med" len="med"/>
                      <a:tailEnd type="none" w="med" len="med"/>
                    </a:lnR>
                    <a:lnT w="12700" cap="flat" cmpd="sng" algn="ctr">
                      <a:solidFill>
                        <a:srgbClr val="9B2A59"/>
                      </a:solidFill>
                      <a:prstDash val="solid"/>
                      <a:round/>
                      <a:headEnd type="none" w="med" len="med"/>
                      <a:tailEnd type="none" w="med" len="med"/>
                    </a:lnT>
                    <a:lnB w="12700" cap="flat" cmpd="sng" algn="ctr">
                      <a:solidFill>
                        <a:srgbClr val="9B2A59"/>
                      </a:solidFill>
                      <a:prstDash val="solid"/>
                      <a:round/>
                      <a:headEnd type="none" w="med" len="med"/>
                      <a:tailEnd type="none" w="med" len="med"/>
                    </a:lnB>
                  </a:tcPr>
                </a:tc>
                <a:tc hMerge="1">
                  <a:txBody>
                    <a:bodyPr/>
                    <a:lstStyle/>
                    <a:p>
                      <a:endParaRPr lang="nl-NL"/>
                    </a:p>
                  </a:txBody>
                  <a:tcPr/>
                </a:tc>
                <a:extLst>
                  <a:ext uri="{0D108BD9-81ED-4DB2-BD59-A6C34878D82A}">
                    <a16:rowId xmlns:a16="http://schemas.microsoft.com/office/drawing/2014/main" val="1364063420"/>
                  </a:ext>
                </a:extLst>
              </a:tr>
              <a:tr h="403200">
                <a:tc grid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b="0" dirty="0">
                          <a:solidFill>
                            <a:schemeClr val="tx1">
                              <a:lumMod val="75000"/>
                              <a:lumOff val="25000"/>
                            </a:schemeClr>
                          </a:solidFill>
                          <a:latin typeface="Arial" panose="020B0604020202020204" pitchFamily="34" charset="0"/>
                          <a:cs typeface="Arial" panose="020B0604020202020204" pitchFamily="34" charset="0"/>
                        </a:rPr>
                        <a:t>Theatre HL</a:t>
                      </a:r>
                    </a:p>
                  </a:txBody>
                  <a:tcPr anchor="ctr">
                    <a:lnL w="12700" cap="flat" cmpd="sng" algn="ctr">
                      <a:solidFill>
                        <a:srgbClr val="9B2A59"/>
                      </a:solidFill>
                      <a:prstDash val="solid"/>
                      <a:round/>
                      <a:headEnd type="none" w="med" len="med"/>
                      <a:tailEnd type="none" w="med" len="med"/>
                    </a:lnL>
                    <a:lnR w="12700" cap="flat" cmpd="sng" algn="ctr">
                      <a:solidFill>
                        <a:srgbClr val="9B2A59"/>
                      </a:solidFill>
                      <a:prstDash val="solid"/>
                      <a:round/>
                      <a:headEnd type="none" w="med" len="med"/>
                      <a:tailEnd type="none" w="med" len="med"/>
                    </a:lnR>
                    <a:lnT w="12700" cap="flat" cmpd="sng" algn="ctr">
                      <a:solidFill>
                        <a:srgbClr val="9B2A59"/>
                      </a:solidFill>
                      <a:prstDash val="solid"/>
                      <a:round/>
                      <a:headEnd type="none" w="med" len="med"/>
                      <a:tailEnd type="none" w="med" len="med"/>
                    </a:lnT>
                    <a:lnB w="12700" cap="flat" cmpd="sng" algn="ctr">
                      <a:solidFill>
                        <a:srgbClr val="9B2A59"/>
                      </a:solidFill>
                      <a:prstDash val="solid"/>
                      <a:round/>
                      <a:headEnd type="none" w="med" len="med"/>
                      <a:tailEnd type="none" w="med" len="med"/>
                    </a:lnB>
                  </a:tcPr>
                </a:tc>
                <a:tc hMerge="1">
                  <a:txBody>
                    <a:bodyPr/>
                    <a:lstStyle/>
                    <a:p>
                      <a:endParaRPr lang="nl-NL"/>
                    </a:p>
                  </a:txBody>
                  <a:tcPr/>
                </a:tc>
                <a:extLst>
                  <a:ext uri="{0D108BD9-81ED-4DB2-BD59-A6C34878D82A}">
                    <a16:rowId xmlns:a16="http://schemas.microsoft.com/office/drawing/2014/main" val="3336908561"/>
                  </a:ext>
                </a:extLst>
              </a:tr>
              <a:tr h="403200">
                <a:tc grid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b="0" dirty="0">
                          <a:solidFill>
                            <a:schemeClr val="tx1">
                              <a:lumMod val="75000"/>
                              <a:lumOff val="25000"/>
                            </a:schemeClr>
                          </a:solidFill>
                          <a:latin typeface="Arial" panose="020B0604020202020204" pitchFamily="34" charset="0"/>
                          <a:cs typeface="Arial" panose="020B0604020202020204" pitchFamily="34" charset="0"/>
                        </a:rPr>
                        <a:t>Film HL</a:t>
                      </a:r>
                    </a:p>
                  </a:txBody>
                  <a:tcPr anchor="ctr">
                    <a:lnL w="12700" cap="flat" cmpd="sng" algn="ctr">
                      <a:solidFill>
                        <a:srgbClr val="9B2A59"/>
                      </a:solidFill>
                      <a:prstDash val="solid"/>
                      <a:round/>
                      <a:headEnd type="none" w="med" len="med"/>
                      <a:tailEnd type="none" w="med" len="med"/>
                    </a:lnL>
                    <a:lnR w="12700" cap="flat" cmpd="sng" algn="ctr">
                      <a:solidFill>
                        <a:srgbClr val="9B2A59"/>
                      </a:solidFill>
                      <a:prstDash val="solid"/>
                      <a:round/>
                      <a:headEnd type="none" w="med" len="med"/>
                      <a:tailEnd type="none" w="med" len="med"/>
                    </a:lnR>
                    <a:lnT w="12700" cap="flat" cmpd="sng" algn="ctr">
                      <a:solidFill>
                        <a:srgbClr val="9B2A59"/>
                      </a:solidFill>
                      <a:prstDash val="solid"/>
                      <a:round/>
                      <a:headEnd type="none" w="med" len="med"/>
                      <a:tailEnd type="none" w="med" len="med"/>
                    </a:lnT>
                    <a:lnB w="12700" cap="flat" cmpd="sng" algn="ctr">
                      <a:solidFill>
                        <a:srgbClr val="9B2A59"/>
                      </a:solidFill>
                      <a:prstDash val="solid"/>
                      <a:round/>
                      <a:headEnd type="none" w="med" len="med"/>
                      <a:tailEnd type="none" w="med" len="med"/>
                    </a:lnB>
                  </a:tcPr>
                </a:tc>
                <a:tc hMerge="1">
                  <a:txBody>
                    <a:bodyPr/>
                    <a:lstStyle/>
                    <a:p>
                      <a:endParaRPr lang="nl-NL"/>
                    </a:p>
                  </a:txBody>
                  <a:tcPr/>
                </a:tc>
                <a:extLst>
                  <a:ext uri="{0D108BD9-81ED-4DB2-BD59-A6C34878D82A}">
                    <a16:rowId xmlns:a16="http://schemas.microsoft.com/office/drawing/2014/main" val="1108143134"/>
                  </a:ext>
                </a:extLst>
              </a:tr>
              <a:tr h="403200">
                <a:tc grid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dirty="0">
                          <a:solidFill>
                            <a:schemeClr val="tx1">
                              <a:lumMod val="75000"/>
                              <a:lumOff val="25000"/>
                            </a:schemeClr>
                          </a:solidFill>
                          <a:latin typeface="Arial"/>
                          <a:cs typeface="Arial"/>
                        </a:rPr>
                        <a:t>Theory of knowledge</a:t>
                      </a:r>
                    </a:p>
                  </a:txBody>
                  <a:tcPr anchor="ctr">
                    <a:lnL w="12700" cap="flat" cmpd="sng" algn="ctr">
                      <a:solidFill>
                        <a:srgbClr val="9B2A59"/>
                      </a:solidFill>
                      <a:prstDash val="solid"/>
                      <a:round/>
                      <a:headEnd type="none" w="med" len="med"/>
                      <a:tailEnd type="none" w="med" len="med"/>
                    </a:lnL>
                    <a:lnR w="12700" cap="flat" cmpd="sng" algn="ctr">
                      <a:solidFill>
                        <a:srgbClr val="9B2A59"/>
                      </a:solidFill>
                      <a:prstDash val="solid"/>
                      <a:round/>
                      <a:headEnd type="none" w="med" len="med"/>
                      <a:tailEnd type="none" w="med" len="med"/>
                    </a:lnR>
                    <a:lnT w="12700" cap="flat" cmpd="sng" algn="ctr">
                      <a:solidFill>
                        <a:srgbClr val="9B2A59"/>
                      </a:solidFill>
                      <a:prstDash val="solid"/>
                      <a:round/>
                      <a:headEnd type="none" w="med" len="med"/>
                      <a:tailEnd type="none" w="med" len="med"/>
                    </a:lnT>
                    <a:lnB w="12700" cap="flat" cmpd="sng" algn="ctr">
                      <a:solidFill>
                        <a:srgbClr val="9B2A59"/>
                      </a:solidFill>
                      <a:prstDash val="solid"/>
                      <a:round/>
                      <a:headEnd type="none" w="med" len="med"/>
                      <a:tailEnd type="none" w="med" len="med"/>
                    </a:lnB>
                  </a:tcPr>
                </a:tc>
                <a:tc hMerge="1">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a:solidFill>
                            <a:schemeClr val="tx1">
                              <a:lumMod val="75000"/>
                              <a:lumOff val="25000"/>
                            </a:schemeClr>
                          </a:solidFill>
                          <a:latin typeface="Arial"/>
                          <a:cs typeface="Arial"/>
                        </a:rPr>
                        <a:t>Theory of knowledge </a:t>
                      </a:r>
                      <a:br>
                        <a:rPr lang="en-US" sz="1200">
                          <a:solidFill>
                            <a:srgbClr val="404040"/>
                          </a:solidFill>
                          <a:latin typeface="Arial"/>
                          <a:cs typeface="Arial"/>
                        </a:rPr>
                      </a:br>
                      <a:r>
                        <a:rPr lang="en-US" sz="1200">
                          <a:solidFill>
                            <a:schemeClr val="tx1">
                              <a:lumMod val="75000"/>
                              <a:lumOff val="25000"/>
                            </a:schemeClr>
                          </a:solidFill>
                          <a:latin typeface="Arial"/>
                          <a:cs typeface="Arial"/>
                        </a:rPr>
                        <a:t>(Term 1)</a:t>
                      </a:r>
                    </a:p>
                  </a:txBody>
                  <a:tcPr anchor="ctr">
                    <a:lnL w="12700" cap="flat" cmpd="sng" algn="ctr">
                      <a:solidFill>
                        <a:srgbClr val="9B2A58"/>
                      </a:solidFill>
                      <a:prstDash val="solid"/>
                      <a:round/>
                      <a:headEnd type="none" w="med" len="med"/>
                      <a:tailEnd type="none" w="med" len="med"/>
                    </a:lnL>
                    <a:lnR w="12700" cap="flat" cmpd="sng" algn="ctr">
                      <a:solidFill>
                        <a:srgbClr val="9B2A58"/>
                      </a:solidFill>
                      <a:prstDash val="solid"/>
                      <a:round/>
                      <a:headEnd type="none" w="med" len="med"/>
                      <a:tailEnd type="none" w="med" len="med"/>
                    </a:lnR>
                    <a:lnT w="12700" cap="flat" cmpd="sng" algn="ctr">
                      <a:solidFill>
                        <a:srgbClr val="9B2A58"/>
                      </a:solidFill>
                      <a:prstDash val="solid"/>
                      <a:round/>
                      <a:headEnd type="none" w="med" len="med"/>
                      <a:tailEnd type="none" w="med" len="med"/>
                    </a:lnT>
                    <a:lnB w="12700" cap="flat" cmpd="sng" algn="ctr">
                      <a:solidFill>
                        <a:srgbClr val="9B2A58"/>
                      </a:solidFill>
                      <a:prstDash val="solid"/>
                      <a:round/>
                      <a:headEnd type="none" w="med" len="med"/>
                      <a:tailEnd type="none" w="med" len="med"/>
                    </a:lnB>
                  </a:tcPr>
                </a:tc>
                <a:extLst>
                  <a:ext uri="{0D108BD9-81ED-4DB2-BD59-A6C34878D82A}">
                    <a16:rowId xmlns:a16="http://schemas.microsoft.com/office/drawing/2014/main" val="1187766263"/>
                  </a:ext>
                </a:extLst>
              </a:tr>
              <a:tr h="403200">
                <a:tc gridSpan="2">
                  <a:txBody>
                    <a:bodyPr/>
                    <a:lstStyle/>
                    <a:p>
                      <a:pPr marL="0" marR="0" lvl="0" indent="0" algn="ctr" rtl="0" eaLnBrk="1" fontAlgn="auto" latinLnBrk="0" hangingPunct="1">
                        <a:lnSpc>
                          <a:spcPct val="100000"/>
                        </a:lnSpc>
                        <a:spcBef>
                          <a:spcPts val="0"/>
                        </a:spcBef>
                        <a:spcAft>
                          <a:spcPts val="0"/>
                        </a:spcAft>
                        <a:buClrTx/>
                        <a:buSzTx/>
                        <a:buFontTx/>
                        <a:buNone/>
                      </a:pPr>
                      <a:r>
                        <a:rPr lang="en-US" sz="1200" dirty="0">
                          <a:solidFill>
                            <a:schemeClr val="tx1">
                              <a:lumMod val="75000"/>
                              <a:lumOff val="25000"/>
                            </a:schemeClr>
                          </a:solidFill>
                          <a:latin typeface="Arial"/>
                          <a:cs typeface="Arial"/>
                        </a:rPr>
                        <a:t>Creativity, activity and service, and extended essay </a:t>
                      </a:r>
                    </a:p>
                  </a:txBody>
                  <a:tcPr anchor="ctr">
                    <a:lnL w="12700" cap="flat" cmpd="sng" algn="ctr">
                      <a:solidFill>
                        <a:srgbClr val="9B2A59"/>
                      </a:solidFill>
                      <a:prstDash val="solid"/>
                      <a:round/>
                      <a:headEnd type="none" w="med" len="med"/>
                      <a:tailEnd type="none" w="med" len="med"/>
                    </a:lnL>
                    <a:lnR w="12700" cap="flat" cmpd="sng" algn="ctr">
                      <a:solidFill>
                        <a:srgbClr val="9B2A59"/>
                      </a:solidFill>
                      <a:prstDash val="solid"/>
                      <a:round/>
                      <a:headEnd type="none" w="med" len="med"/>
                      <a:tailEnd type="none" w="med" len="med"/>
                    </a:lnR>
                    <a:lnT w="12700" cap="flat" cmpd="sng" algn="ctr">
                      <a:solidFill>
                        <a:srgbClr val="9B2A59"/>
                      </a:solidFill>
                      <a:prstDash val="solid"/>
                      <a:round/>
                      <a:headEnd type="none" w="med" len="med"/>
                      <a:tailEnd type="none" w="med" len="med"/>
                    </a:lnT>
                    <a:lnB w="12700" cap="flat" cmpd="sng" algn="ctr">
                      <a:solidFill>
                        <a:srgbClr val="9B2A59"/>
                      </a:solidFill>
                      <a:prstDash val="solid"/>
                      <a:round/>
                      <a:headEnd type="none" w="med" len="med"/>
                      <a:tailEnd type="none" w="med" len="med"/>
                    </a:lnB>
                  </a:tcPr>
                </a:tc>
                <a:tc hMerge="1">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a:solidFill>
                            <a:schemeClr val="tx1">
                              <a:lumMod val="75000"/>
                              <a:lumOff val="25000"/>
                            </a:schemeClr>
                          </a:solidFill>
                          <a:latin typeface="Arial"/>
                          <a:cs typeface="Arial"/>
                        </a:rPr>
                        <a:t>Creativity, activity and service, and</a:t>
                      </a:r>
                      <a:br>
                        <a:rPr lang="en-US" sz="1200">
                          <a:solidFill>
                            <a:srgbClr val="404040"/>
                          </a:solidFill>
                          <a:latin typeface="Arial"/>
                          <a:cs typeface="Arial"/>
                        </a:rPr>
                      </a:br>
                      <a:r>
                        <a:rPr lang="en-US" sz="1200">
                          <a:solidFill>
                            <a:schemeClr val="tx1">
                              <a:lumMod val="75000"/>
                              <a:lumOff val="25000"/>
                            </a:schemeClr>
                          </a:solidFill>
                          <a:latin typeface="Arial"/>
                          <a:cs typeface="Arial"/>
                        </a:rPr>
                        <a:t>extended essay</a:t>
                      </a:r>
                    </a:p>
                  </a:txBody>
                  <a:tcPr anchor="ctr">
                    <a:lnL w="12700" cap="flat" cmpd="sng" algn="ctr">
                      <a:solidFill>
                        <a:srgbClr val="9B2A58"/>
                      </a:solidFill>
                      <a:prstDash val="solid"/>
                      <a:round/>
                      <a:headEnd type="none" w="med" len="med"/>
                      <a:tailEnd type="none" w="med" len="med"/>
                    </a:lnL>
                    <a:lnR w="12700" cap="flat" cmpd="sng" algn="ctr">
                      <a:solidFill>
                        <a:srgbClr val="9B2A58"/>
                      </a:solidFill>
                      <a:prstDash val="solid"/>
                      <a:round/>
                      <a:headEnd type="none" w="med" len="med"/>
                      <a:tailEnd type="none" w="med" len="med"/>
                    </a:lnR>
                    <a:lnT w="12700" cap="flat" cmpd="sng" algn="ctr">
                      <a:solidFill>
                        <a:srgbClr val="9B2A58"/>
                      </a:solidFill>
                      <a:prstDash val="solid"/>
                      <a:round/>
                      <a:headEnd type="none" w="med" len="med"/>
                      <a:tailEnd type="none" w="med" len="med"/>
                    </a:lnT>
                    <a:lnB w="12700" cap="flat" cmpd="sng" algn="ctr">
                      <a:solidFill>
                        <a:srgbClr val="9B2A58"/>
                      </a:solidFill>
                      <a:prstDash val="solid"/>
                      <a:round/>
                      <a:headEnd type="none" w="med" len="med"/>
                      <a:tailEnd type="none" w="med" len="med"/>
                    </a:lnB>
                  </a:tcPr>
                </a:tc>
                <a:extLst>
                  <a:ext uri="{0D108BD9-81ED-4DB2-BD59-A6C34878D82A}">
                    <a16:rowId xmlns:a16="http://schemas.microsoft.com/office/drawing/2014/main" val="3049956702"/>
                  </a:ext>
                </a:extLst>
              </a:tr>
            </a:tbl>
          </a:graphicData>
        </a:graphic>
      </p:graphicFrame>
    </p:spTree>
    <p:extLst>
      <p:ext uri="{BB962C8B-B14F-4D97-AF65-F5344CB8AC3E}">
        <p14:creationId xmlns:p14="http://schemas.microsoft.com/office/powerpoint/2010/main" val="4299067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4" fill="hold" nodeType="withEffect">
                                  <p:stCondLst>
                                    <p:cond delay="0"/>
                                  </p:stCondLst>
                                  <p:childTnLst>
                                    <p:set>
                                      <p:cBhvr>
                                        <p:cTn id="6" dur="1" fill="hold">
                                          <p:stCondLst>
                                            <p:cond delay="0"/>
                                          </p:stCondLst>
                                        </p:cTn>
                                        <p:tgtEl>
                                          <p:spTgt spid="28"/>
                                        </p:tgtEl>
                                        <p:attrNameLst>
                                          <p:attrName>style.visibility</p:attrName>
                                        </p:attrNameLst>
                                      </p:cBhvr>
                                      <p:to>
                                        <p:strVal val="visible"/>
                                      </p:to>
                                    </p:set>
                                    <p:anim calcmode="lin" valueType="num">
                                      <p:cBhvr additive="base">
                                        <p:cTn id="7" dur="1000"/>
                                        <p:tgtEl>
                                          <p:spTgt spid="28"/>
                                        </p:tgtEl>
                                        <p:attrNameLst>
                                          <p:attrName>ppt_y</p:attrName>
                                        </p:attrNameLst>
                                      </p:cBhvr>
                                      <p:tavLst>
                                        <p:tav tm="0">
                                          <p:val>
                                            <p:strVal val="#ppt_y+#ppt_h*1.125000"/>
                                          </p:val>
                                        </p:tav>
                                        <p:tav tm="100000">
                                          <p:val>
                                            <p:strVal val="#ppt_y"/>
                                          </p:val>
                                        </p:tav>
                                      </p:tavLst>
                                    </p:anim>
                                    <p:animEffect transition="in" filter="wipe(up)">
                                      <p:cBhvr>
                                        <p:cTn id="8" dur="1000"/>
                                        <p:tgtEl>
                                          <p:spTgt spid="28"/>
                                        </p:tgtEl>
                                      </p:cBhvr>
                                    </p:animEffect>
                                  </p:childTnLst>
                                </p:cTn>
                              </p:par>
                              <p:par>
                                <p:cTn id="9" presetID="10" presetClass="entr" presetSubtype="0" fill="hold" grpId="0" nodeType="withEffect">
                                  <p:stCondLst>
                                    <p:cond delay="0"/>
                                  </p:stCondLst>
                                  <p:childTnLst>
                                    <p:set>
                                      <p:cBhvr>
                                        <p:cTn id="10" dur="1" fill="hold">
                                          <p:stCondLst>
                                            <p:cond delay="0"/>
                                          </p:stCondLst>
                                        </p:cTn>
                                        <p:tgtEl>
                                          <p:spTgt spid="35"/>
                                        </p:tgtEl>
                                        <p:attrNameLst>
                                          <p:attrName>style.visibility</p:attrName>
                                        </p:attrNameLst>
                                      </p:cBhvr>
                                      <p:to>
                                        <p:strVal val="visible"/>
                                      </p:to>
                                    </p:set>
                                    <p:animEffect transition="in" filter="fade">
                                      <p:cBhvr>
                                        <p:cTn id="11" dur="1000"/>
                                        <p:tgtEl>
                                          <p:spTgt spid="35"/>
                                        </p:tgtEl>
                                      </p:cBhvr>
                                    </p:animEffect>
                                  </p:childTnLst>
                                </p:cTn>
                              </p:par>
                              <p:par>
                                <p:cTn id="12" presetID="2" presetClass="entr" presetSubtype="8" fill="hold" grpId="0" nodeType="withEffect">
                                  <p:stCondLst>
                                    <p:cond delay="250"/>
                                  </p:stCondLst>
                                  <p:childTnLst>
                                    <p:set>
                                      <p:cBhvr>
                                        <p:cTn id="13" dur="1" fill="hold">
                                          <p:stCondLst>
                                            <p:cond delay="0"/>
                                          </p:stCondLst>
                                        </p:cTn>
                                        <p:tgtEl>
                                          <p:spTgt spid="29"/>
                                        </p:tgtEl>
                                        <p:attrNameLst>
                                          <p:attrName>style.visibility</p:attrName>
                                        </p:attrNameLst>
                                      </p:cBhvr>
                                      <p:to>
                                        <p:strVal val="visible"/>
                                      </p:to>
                                    </p:set>
                                    <p:anim calcmode="lin" valueType="num">
                                      <p:cBhvr additive="base">
                                        <p:cTn id="14" dur="500" fill="hold"/>
                                        <p:tgtEl>
                                          <p:spTgt spid="29"/>
                                        </p:tgtEl>
                                        <p:attrNameLst>
                                          <p:attrName>ppt_x</p:attrName>
                                        </p:attrNameLst>
                                      </p:cBhvr>
                                      <p:tavLst>
                                        <p:tav tm="0">
                                          <p:val>
                                            <p:strVal val="0-#ppt_w/2"/>
                                          </p:val>
                                        </p:tav>
                                        <p:tav tm="100000">
                                          <p:val>
                                            <p:strVal val="#ppt_x"/>
                                          </p:val>
                                        </p:tav>
                                      </p:tavLst>
                                    </p:anim>
                                    <p:anim calcmode="lin" valueType="num">
                                      <p:cBhvr additive="base">
                                        <p:cTn id="15" dur="500" fill="hold"/>
                                        <p:tgtEl>
                                          <p:spTgt spid="29"/>
                                        </p:tgtEl>
                                        <p:attrNameLst>
                                          <p:attrName>ppt_y</p:attrName>
                                        </p:attrNameLst>
                                      </p:cBhvr>
                                      <p:tavLst>
                                        <p:tav tm="0">
                                          <p:val>
                                            <p:strVal val="#ppt_y"/>
                                          </p:val>
                                        </p:tav>
                                        <p:tav tm="100000">
                                          <p:val>
                                            <p:strVal val="#ppt_y"/>
                                          </p:val>
                                        </p:tav>
                                      </p:tavLst>
                                    </p:anim>
                                  </p:childTnLst>
                                </p:cTn>
                              </p:par>
                              <p:par>
                                <p:cTn id="16" presetID="22" presetClass="entr" presetSubtype="4" fill="hold" nodeType="withEffect">
                                  <p:stCondLst>
                                    <p:cond delay="0"/>
                                  </p:stCondLst>
                                  <p:childTnLst>
                                    <p:set>
                                      <p:cBhvr>
                                        <p:cTn id="17" dur="1" fill="hold">
                                          <p:stCondLst>
                                            <p:cond delay="0"/>
                                          </p:stCondLst>
                                        </p:cTn>
                                        <p:tgtEl>
                                          <p:spTgt spid="63"/>
                                        </p:tgtEl>
                                        <p:attrNameLst>
                                          <p:attrName>style.visibility</p:attrName>
                                        </p:attrNameLst>
                                      </p:cBhvr>
                                      <p:to>
                                        <p:strVal val="visible"/>
                                      </p:to>
                                    </p:set>
                                    <p:animEffect transition="in" filter="wipe(down)">
                                      <p:cBhvr>
                                        <p:cTn id="18" dur="1000"/>
                                        <p:tgtEl>
                                          <p:spTgt spid="6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p:bldP spid="29" grpId="0"/>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CCFDE38-3DB5-5848-A5F2-AA89C54223FD}"/>
              </a:ext>
            </a:extLst>
          </p:cNvPr>
          <p:cNvPicPr>
            <a:picLocks noChangeAspect="1"/>
          </p:cNvPicPr>
          <p:nvPr/>
        </p:nvPicPr>
        <p:blipFill>
          <a:blip r:embed="rId3"/>
          <a:stretch>
            <a:fillRect/>
          </a:stretch>
        </p:blipFill>
        <p:spPr>
          <a:xfrm>
            <a:off x="2738257" y="2717619"/>
            <a:ext cx="6213213" cy="4137923"/>
          </a:xfrm>
          <a:prstGeom prst="rect">
            <a:avLst/>
          </a:prstGeom>
        </p:spPr>
      </p:pic>
      <p:pic>
        <p:nvPicPr>
          <p:cNvPr id="28" name="Picture 27">
            <a:extLst>
              <a:ext uri="{FF2B5EF4-FFF2-40B4-BE49-F238E27FC236}">
                <a16:creationId xmlns:a16="http://schemas.microsoft.com/office/drawing/2014/main" id="{64DC8CE3-5799-4C4F-9799-BC42628885B0}"/>
              </a:ext>
            </a:extLst>
          </p:cNvPr>
          <p:cNvPicPr>
            <a:picLocks noChangeAspect="1"/>
          </p:cNvPicPr>
          <p:nvPr/>
        </p:nvPicPr>
        <p:blipFill rotWithShape="1">
          <a:blip r:embed="rId4"/>
          <a:srcRect l="69694" t="64853"/>
          <a:stretch/>
        </p:blipFill>
        <p:spPr>
          <a:xfrm>
            <a:off x="8497078" y="4447592"/>
            <a:ext cx="3694922" cy="2410408"/>
          </a:xfrm>
          <a:prstGeom prst="rect">
            <a:avLst/>
          </a:prstGeom>
        </p:spPr>
      </p:pic>
      <p:grpSp>
        <p:nvGrpSpPr>
          <p:cNvPr id="9" name="Group 8">
            <a:extLst>
              <a:ext uri="{FF2B5EF4-FFF2-40B4-BE49-F238E27FC236}">
                <a16:creationId xmlns:a16="http://schemas.microsoft.com/office/drawing/2014/main" id="{D42AC5BF-CFA9-9543-BD95-7A93B875423C}"/>
              </a:ext>
            </a:extLst>
          </p:cNvPr>
          <p:cNvGrpSpPr/>
          <p:nvPr/>
        </p:nvGrpSpPr>
        <p:grpSpPr>
          <a:xfrm>
            <a:off x="10218420" y="-1"/>
            <a:ext cx="1973580" cy="699733"/>
            <a:chOff x="10218420" y="-1"/>
            <a:chExt cx="1973580" cy="699733"/>
          </a:xfrm>
        </p:grpSpPr>
        <p:grpSp>
          <p:nvGrpSpPr>
            <p:cNvPr id="10" name="Group 9">
              <a:extLst>
                <a:ext uri="{FF2B5EF4-FFF2-40B4-BE49-F238E27FC236}">
                  <a16:creationId xmlns:a16="http://schemas.microsoft.com/office/drawing/2014/main" id="{67777E40-AF9A-1744-AD13-CE82C48A2317}"/>
                </a:ext>
              </a:extLst>
            </p:cNvPr>
            <p:cNvGrpSpPr/>
            <p:nvPr/>
          </p:nvGrpSpPr>
          <p:grpSpPr>
            <a:xfrm>
              <a:off x="10218420" y="-1"/>
              <a:ext cx="1973580" cy="699733"/>
              <a:chOff x="10218420" y="-1"/>
              <a:chExt cx="1973580" cy="699733"/>
            </a:xfrm>
          </p:grpSpPr>
          <p:sp>
            <p:nvSpPr>
              <p:cNvPr id="12" name="Oval 11">
                <a:extLst>
                  <a:ext uri="{FF2B5EF4-FFF2-40B4-BE49-F238E27FC236}">
                    <a16:creationId xmlns:a16="http://schemas.microsoft.com/office/drawing/2014/main" id="{63A14564-D060-8448-8555-231FD0AD5DC3}"/>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1FCC6C6-8746-C347-9B79-26EBDFDC7767}"/>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1" name="Picture 10">
              <a:extLst>
                <a:ext uri="{FF2B5EF4-FFF2-40B4-BE49-F238E27FC236}">
                  <a16:creationId xmlns:a16="http://schemas.microsoft.com/office/drawing/2014/main" id="{69AE53E1-847B-0A47-8B48-6D1749F0AF17}"/>
                </a:ext>
              </a:extLst>
            </p:cNvPr>
            <p:cNvPicPr>
              <a:picLocks noChangeAspect="1"/>
            </p:cNvPicPr>
            <p:nvPr/>
          </p:nvPicPr>
          <p:blipFill>
            <a:blip r:embed="rId5"/>
            <a:stretch>
              <a:fillRect/>
            </a:stretch>
          </p:blipFill>
          <p:spPr>
            <a:xfrm>
              <a:off x="10267322" y="37500"/>
              <a:ext cx="1919725" cy="652707"/>
            </a:xfrm>
            <a:prstGeom prst="rect">
              <a:avLst/>
            </a:prstGeom>
          </p:spPr>
        </p:pic>
      </p:grpSp>
      <p:grpSp>
        <p:nvGrpSpPr>
          <p:cNvPr id="26" name="Group 25">
            <a:extLst>
              <a:ext uri="{FF2B5EF4-FFF2-40B4-BE49-F238E27FC236}">
                <a16:creationId xmlns:a16="http://schemas.microsoft.com/office/drawing/2014/main" id="{722077DF-DBEC-4C4C-B332-D920CECEF39F}"/>
              </a:ext>
            </a:extLst>
          </p:cNvPr>
          <p:cNvGrpSpPr/>
          <p:nvPr/>
        </p:nvGrpSpPr>
        <p:grpSpPr>
          <a:xfrm rot="5400000">
            <a:off x="-3093037" y="3057995"/>
            <a:ext cx="6876289" cy="723721"/>
            <a:chOff x="635127" y="1578315"/>
            <a:chExt cx="6100953" cy="723721"/>
          </a:xfrm>
        </p:grpSpPr>
        <p:sp>
          <p:nvSpPr>
            <p:cNvPr id="22" name="Rectangle 21">
              <a:extLst>
                <a:ext uri="{FF2B5EF4-FFF2-40B4-BE49-F238E27FC236}">
                  <a16:creationId xmlns:a16="http://schemas.microsoft.com/office/drawing/2014/main" id="{42C6C87B-F94C-D74E-BA76-0AF2B865E4CE}"/>
                </a:ext>
              </a:extLst>
            </p:cNvPr>
            <p:cNvSpPr/>
            <p:nvPr/>
          </p:nvSpPr>
          <p:spPr>
            <a:xfrm>
              <a:off x="640080" y="2071636"/>
              <a:ext cx="6096000" cy="230400"/>
            </a:xfrm>
            <a:prstGeom prst="rect">
              <a:avLst/>
            </a:prstGeom>
            <a:solidFill>
              <a:srgbClr val="9B2A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D4A7911-1570-9B45-9AEF-19BC8A300A74}"/>
                </a:ext>
              </a:extLst>
            </p:cNvPr>
            <p:cNvSpPr/>
            <p:nvPr/>
          </p:nvSpPr>
          <p:spPr>
            <a:xfrm>
              <a:off x="640080" y="1856766"/>
              <a:ext cx="6096000" cy="194400"/>
            </a:xfrm>
            <a:prstGeom prst="rect">
              <a:avLst/>
            </a:prstGeom>
            <a:solidFill>
              <a:srgbClr val="953C5E">
                <a:alpha val="60435"/>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BACEBA1-65B2-7D47-B9FC-EAC57645A8E2}"/>
                </a:ext>
              </a:extLst>
            </p:cNvPr>
            <p:cNvSpPr/>
            <p:nvPr/>
          </p:nvSpPr>
          <p:spPr>
            <a:xfrm>
              <a:off x="640080" y="1687588"/>
              <a:ext cx="6096000" cy="158400"/>
            </a:xfrm>
            <a:prstGeom prst="rect">
              <a:avLst/>
            </a:prstGeom>
            <a:solidFill>
              <a:srgbClr val="953C5E">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634F9730-3E2F-6A4A-B101-DB7C62DC8F91}"/>
                </a:ext>
              </a:extLst>
            </p:cNvPr>
            <p:cNvSpPr/>
            <p:nvPr/>
          </p:nvSpPr>
          <p:spPr>
            <a:xfrm>
              <a:off x="635127" y="1578315"/>
              <a:ext cx="6096000" cy="86400"/>
            </a:xfrm>
            <a:prstGeom prst="rect">
              <a:avLst/>
            </a:prstGeom>
            <a:solidFill>
              <a:srgbClr val="953C5E">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8" name="Picture 7">
            <a:extLst>
              <a:ext uri="{FF2B5EF4-FFF2-40B4-BE49-F238E27FC236}">
                <a16:creationId xmlns:a16="http://schemas.microsoft.com/office/drawing/2014/main" id="{81254E7D-E818-8940-8CFA-0F576B2380F7}"/>
              </a:ext>
            </a:extLst>
          </p:cNvPr>
          <p:cNvPicPr>
            <a:picLocks noChangeAspect="1"/>
          </p:cNvPicPr>
          <p:nvPr/>
        </p:nvPicPr>
        <p:blipFill>
          <a:blip r:embed="rId6"/>
          <a:stretch>
            <a:fillRect/>
          </a:stretch>
        </p:blipFill>
        <p:spPr>
          <a:xfrm>
            <a:off x="-11798" y="5827199"/>
            <a:ext cx="5056136" cy="1029953"/>
          </a:xfrm>
          <a:prstGeom prst="rect">
            <a:avLst/>
          </a:prstGeom>
          <a:effectLst>
            <a:outerShdw blurRad="190500" dist="76200" dir="16200000" rotWithShape="0">
              <a:prstClr val="black">
                <a:alpha val="5000"/>
              </a:prstClr>
            </a:outerShdw>
          </a:effectLst>
        </p:spPr>
      </p:pic>
      <p:sp>
        <p:nvSpPr>
          <p:cNvPr id="35" name="Subtitle 4">
            <a:extLst>
              <a:ext uri="{FF2B5EF4-FFF2-40B4-BE49-F238E27FC236}">
                <a16:creationId xmlns:a16="http://schemas.microsoft.com/office/drawing/2014/main" id="{3B8DAD2B-129C-2243-82B6-FFFF5B1ACD73}"/>
              </a:ext>
            </a:extLst>
          </p:cNvPr>
          <p:cNvSpPr txBox="1">
            <a:spLocks/>
          </p:cNvSpPr>
          <p:nvPr/>
        </p:nvSpPr>
        <p:spPr bwMode="auto">
          <a:xfrm rot="19700222">
            <a:off x="7330707" y="5220953"/>
            <a:ext cx="6096000"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algn="ctr" defTabSz="457200" fontAlgn="base">
              <a:spcBef>
                <a:spcPct val="20000"/>
              </a:spcBef>
              <a:spcAft>
                <a:spcPct val="0"/>
              </a:spcAft>
              <a:defRPr/>
            </a:pPr>
            <a:r>
              <a:rPr lang="en-US" sz="5000" b="1">
                <a:solidFill>
                  <a:srgbClr val="9B2A58"/>
                </a:solidFill>
                <a:latin typeface="Arial" panose="020B0604020202020204" pitchFamily="34" charset="0"/>
                <a:ea typeface="ＭＳ Ｐゴシック" pitchFamily="-108" charset="-128"/>
                <a:cs typeface="Arial" panose="020B0604020202020204" pitchFamily="34" charset="0"/>
              </a:rPr>
              <a:t>Key benefits</a:t>
            </a:r>
          </a:p>
        </p:txBody>
      </p:sp>
      <p:sp>
        <p:nvSpPr>
          <p:cNvPr id="31" name="TextBox 30">
            <a:extLst>
              <a:ext uri="{FF2B5EF4-FFF2-40B4-BE49-F238E27FC236}">
                <a16:creationId xmlns:a16="http://schemas.microsoft.com/office/drawing/2014/main" id="{810DF0B1-0064-FB42-B1E7-AA0EDE223794}"/>
              </a:ext>
            </a:extLst>
          </p:cNvPr>
          <p:cNvSpPr txBox="1"/>
          <p:nvPr/>
        </p:nvSpPr>
        <p:spPr>
          <a:xfrm>
            <a:off x="984652" y="922226"/>
            <a:ext cx="4986134" cy="2795573"/>
          </a:xfrm>
          <a:prstGeom prst="rect">
            <a:avLst/>
          </a:prstGeom>
          <a:noFill/>
        </p:spPr>
        <p:txBody>
          <a:bodyPr wrap="square" lIns="0" tIns="0" rIns="0" bIns="0" rtlCol="0">
            <a:spAutoFit/>
          </a:bodyPr>
          <a:lstStyle/>
          <a:p>
            <a:pPr marL="342900" indent="-342900">
              <a:lnSpc>
                <a:spcPct val="110000"/>
              </a:lnSpc>
              <a:spcAft>
                <a:spcPts val="600"/>
              </a:spcAft>
              <a:buClr>
                <a:srgbClr val="9B2A58"/>
              </a:buClr>
              <a:buBlip>
                <a:blip r:embed="rId7"/>
              </a:buBlip>
            </a:pPr>
            <a:r>
              <a:rPr lang="en-GB">
                <a:solidFill>
                  <a:schemeClr val="tx1">
                    <a:lumMod val="75000"/>
                    <a:lumOff val="25000"/>
                  </a:schemeClr>
                </a:solidFill>
                <a:latin typeface="Arial" panose="020B0604020202020204" pitchFamily="34" charset="0"/>
                <a:cs typeface="Arial" panose="020B0604020202020204" pitchFamily="34" charset="0"/>
              </a:rPr>
              <a:t>The IB’s assessments are designed to go beyond rote memorization to allow students to demonstrate their ability to think critically and creatively focus on understanding how to study in the subject area</a:t>
            </a:r>
          </a:p>
          <a:p>
            <a:pPr marL="342900" indent="-342900">
              <a:lnSpc>
                <a:spcPct val="110000"/>
              </a:lnSpc>
              <a:spcAft>
                <a:spcPts val="600"/>
              </a:spcAft>
              <a:buClr>
                <a:srgbClr val="9B2A58"/>
              </a:buClr>
              <a:buBlip>
                <a:blip r:embed="rId7"/>
              </a:buBlip>
            </a:pPr>
            <a:r>
              <a:rPr lang="en-GB">
                <a:solidFill>
                  <a:schemeClr val="tx1">
                    <a:lumMod val="75000"/>
                    <a:lumOff val="25000"/>
                  </a:schemeClr>
                </a:solidFill>
                <a:latin typeface="Arial" panose="020B0604020202020204" pitchFamily="34" charset="0"/>
                <a:cs typeface="Arial" panose="020B0604020202020204" pitchFamily="34" charset="0"/>
              </a:rPr>
              <a:t>They also develop the ability to transfer learning across multiple cultures and contexts, as well as beyond school</a:t>
            </a:r>
            <a:br>
              <a:rPr lang="en-GB">
                <a:solidFill>
                  <a:schemeClr val="tx1">
                    <a:lumMod val="75000"/>
                    <a:lumOff val="25000"/>
                  </a:schemeClr>
                </a:solidFill>
                <a:latin typeface="Arial" panose="020B0604020202020204" pitchFamily="34" charset="0"/>
                <a:cs typeface="Arial" panose="020B0604020202020204" pitchFamily="34" charset="0"/>
              </a:rPr>
            </a:br>
            <a:r>
              <a:rPr lang="en-GB">
                <a:solidFill>
                  <a:schemeClr val="tx1">
                    <a:lumMod val="75000"/>
                    <a:lumOff val="25000"/>
                  </a:schemeClr>
                </a:solidFill>
                <a:latin typeface="Arial" panose="020B0604020202020204" pitchFamily="34" charset="0"/>
                <a:cs typeface="Arial" panose="020B0604020202020204" pitchFamily="34" charset="0"/>
              </a:rPr>
              <a:t>and university education</a:t>
            </a:r>
          </a:p>
        </p:txBody>
      </p:sp>
      <p:sp>
        <p:nvSpPr>
          <p:cNvPr id="32" name="Subtitle 4">
            <a:extLst>
              <a:ext uri="{FF2B5EF4-FFF2-40B4-BE49-F238E27FC236}">
                <a16:creationId xmlns:a16="http://schemas.microsoft.com/office/drawing/2014/main" id="{A47DEFFE-0D92-B441-873B-50667E9E4EDE}"/>
              </a:ext>
            </a:extLst>
          </p:cNvPr>
          <p:cNvSpPr txBox="1">
            <a:spLocks/>
          </p:cNvSpPr>
          <p:nvPr/>
        </p:nvSpPr>
        <p:spPr bwMode="auto">
          <a:xfrm>
            <a:off x="990000" y="-3600"/>
            <a:ext cx="8045655"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sz="4800" b="1">
                <a:solidFill>
                  <a:srgbClr val="9B2A58"/>
                </a:solidFill>
                <a:latin typeface="Arial" panose="020B0604020202020204" pitchFamily="34" charset="0"/>
                <a:ea typeface="ＭＳ Ｐゴシック" pitchFamily="-108" charset="-128"/>
                <a:cs typeface="Arial" panose="020B0604020202020204" pitchFamily="34" charset="0"/>
              </a:rPr>
              <a:t>Assessment in the DP</a:t>
            </a:r>
          </a:p>
        </p:txBody>
      </p:sp>
      <p:sp>
        <p:nvSpPr>
          <p:cNvPr id="19" name="TextBox 18">
            <a:extLst>
              <a:ext uri="{FF2B5EF4-FFF2-40B4-BE49-F238E27FC236}">
                <a16:creationId xmlns:a16="http://schemas.microsoft.com/office/drawing/2014/main" id="{A8FD8168-46AF-5445-B223-3D4AB0BB292E}"/>
              </a:ext>
            </a:extLst>
          </p:cNvPr>
          <p:cNvSpPr txBox="1"/>
          <p:nvPr/>
        </p:nvSpPr>
        <p:spPr>
          <a:xfrm>
            <a:off x="6448123" y="878762"/>
            <a:ext cx="5266082" cy="2887906"/>
          </a:xfrm>
          <a:prstGeom prst="rect">
            <a:avLst/>
          </a:prstGeom>
          <a:noFill/>
        </p:spPr>
        <p:txBody>
          <a:bodyPr wrap="square">
            <a:spAutoFit/>
          </a:bodyPr>
          <a:lstStyle/>
          <a:p>
            <a:pPr marL="342900" indent="-342900">
              <a:lnSpc>
                <a:spcPct val="110000"/>
              </a:lnSpc>
              <a:spcAft>
                <a:spcPts val="600"/>
              </a:spcAft>
              <a:buClr>
                <a:srgbClr val="9B2A58"/>
              </a:buClr>
              <a:buBlip>
                <a:blip r:embed="rId7"/>
              </a:buBlip>
            </a:pPr>
            <a:r>
              <a:rPr lang="en-GB">
                <a:solidFill>
                  <a:schemeClr val="tx1">
                    <a:lumMod val="75000"/>
                    <a:lumOff val="25000"/>
                  </a:schemeClr>
                </a:solidFill>
                <a:latin typeface="Arial" panose="020B0604020202020204" pitchFamily="34" charset="0"/>
                <a:cs typeface="Arial" panose="020B0604020202020204" pitchFamily="34" charset="0"/>
              </a:rPr>
              <a:t>The variety of ways IB students are assessed makes it easier to develop skills and understand the ways they can improve their skills</a:t>
            </a:r>
          </a:p>
          <a:p>
            <a:pPr marL="342900" indent="-342900">
              <a:lnSpc>
                <a:spcPct val="110000"/>
              </a:lnSpc>
              <a:spcAft>
                <a:spcPts val="600"/>
              </a:spcAft>
              <a:buClr>
                <a:srgbClr val="9B2A58"/>
              </a:buClr>
              <a:buBlip>
                <a:blip r:embed="rId7"/>
              </a:buBlip>
            </a:pPr>
            <a:r>
              <a:rPr lang="en-GB">
                <a:solidFill>
                  <a:schemeClr val="tx1">
                    <a:lumMod val="75000"/>
                    <a:lumOff val="25000"/>
                  </a:schemeClr>
                </a:solidFill>
                <a:latin typeface="Arial" panose="020B0604020202020204" pitchFamily="34" charset="0"/>
                <a:cs typeface="Arial" panose="020B0604020202020204" pitchFamily="34" charset="0"/>
              </a:rPr>
              <a:t>It’s not always about the grades when it comes to success. Students who are high achieving should be prepared to think about a wide range of ways to be successful rather than just focus on perfect scores</a:t>
            </a:r>
          </a:p>
        </p:txBody>
      </p:sp>
    </p:spTree>
    <p:extLst>
      <p:ext uri="{BB962C8B-B14F-4D97-AF65-F5344CB8AC3E}">
        <p14:creationId xmlns:p14="http://schemas.microsoft.com/office/powerpoint/2010/main" val="32277844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4" fill="hold" nodeType="withEffect">
                                  <p:stCondLst>
                                    <p:cond delay="0"/>
                                  </p:stCondLst>
                                  <p:childTnLst>
                                    <p:set>
                                      <p:cBhvr>
                                        <p:cTn id="6" dur="1" fill="hold">
                                          <p:stCondLst>
                                            <p:cond delay="0"/>
                                          </p:stCondLst>
                                        </p:cTn>
                                        <p:tgtEl>
                                          <p:spTgt spid="28"/>
                                        </p:tgtEl>
                                        <p:attrNameLst>
                                          <p:attrName>style.visibility</p:attrName>
                                        </p:attrNameLst>
                                      </p:cBhvr>
                                      <p:to>
                                        <p:strVal val="visible"/>
                                      </p:to>
                                    </p:set>
                                    <p:anim calcmode="lin" valueType="num">
                                      <p:cBhvr additive="base">
                                        <p:cTn id="7" dur="1000"/>
                                        <p:tgtEl>
                                          <p:spTgt spid="28"/>
                                        </p:tgtEl>
                                        <p:attrNameLst>
                                          <p:attrName>ppt_y</p:attrName>
                                        </p:attrNameLst>
                                      </p:cBhvr>
                                      <p:tavLst>
                                        <p:tav tm="0">
                                          <p:val>
                                            <p:strVal val="#ppt_y+#ppt_h*1.125000"/>
                                          </p:val>
                                        </p:tav>
                                        <p:tav tm="100000">
                                          <p:val>
                                            <p:strVal val="#ppt_y"/>
                                          </p:val>
                                        </p:tav>
                                      </p:tavLst>
                                    </p:anim>
                                    <p:animEffect transition="in" filter="wipe(up)">
                                      <p:cBhvr>
                                        <p:cTn id="8" dur="1000"/>
                                        <p:tgtEl>
                                          <p:spTgt spid="28"/>
                                        </p:tgtEl>
                                      </p:cBhvr>
                                    </p:animEffect>
                                  </p:childTnLst>
                                </p:cTn>
                              </p:par>
                              <p:par>
                                <p:cTn id="9" presetID="10" presetClass="entr" presetSubtype="0" fill="hold" grpId="0" nodeType="withEffect">
                                  <p:stCondLst>
                                    <p:cond delay="0"/>
                                  </p:stCondLst>
                                  <p:childTnLst>
                                    <p:set>
                                      <p:cBhvr>
                                        <p:cTn id="10" dur="1" fill="hold">
                                          <p:stCondLst>
                                            <p:cond delay="0"/>
                                          </p:stCondLst>
                                        </p:cTn>
                                        <p:tgtEl>
                                          <p:spTgt spid="35"/>
                                        </p:tgtEl>
                                        <p:attrNameLst>
                                          <p:attrName>style.visibility</p:attrName>
                                        </p:attrNameLst>
                                      </p:cBhvr>
                                      <p:to>
                                        <p:strVal val="visible"/>
                                      </p:to>
                                    </p:set>
                                    <p:animEffect transition="in" filter="fade">
                                      <p:cBhvr>
                                        <p:cTn id="11" dur="1000"/>
                                        <p:tgtEl>
                                          <p:spTgt spid="35"/>
                                        </p:tgtEl>
                                      </p:cBhvr>
                                    </p:animEffect>
                                  </p:childTnLst>
                                </p:cTn>
                              </p:par>
                              <p:par>
                                <p:cTn id="12" presetID="2" presetClass="entr" presetSubtype="8" fill="hold" grpId="0" nodeType="withEffect">
                                  <p:stCondLst>
                                    <p:cond delay="0"/>
                                  </p:stCondLst>
                                  <p:childTnLst>
                                    <p:set>
                                      <p:cBhvr>
                                        <p:cTn id="13" dur="1" fill="hold">
                                          <p:stCondLst>
                                            <p:cond delay="0"/>
                                          </p:stCondLst>
                                        </p:cTn>
                                        <p:tgtEl>
                                          <p:spTgt spid="31">
                                            <p:txEl>
                                              <p:pRg st="0" end="0"/>
                                            </p:txEl>
                                          </p:spTgt>
                                        </p:tgtEl>
                                        <p:attrNameLst>
                                          <p:attrName>style.visibility</p:attrName>
                                        </p:attrNameLst>
                                      </p:cBhvr>
                                      <p:to>
                                        <p:strVal val="visible"/>
                                      </p:to>
                                    </p:set>
                                    <p:anim calcmode="lin" valueType="num">
                                      <p:cBhvr additive="base">
                                        <p:cTn id="14" dur="1000" fill="hold"/>
                                        <p:tgtEl>
                                          <p:spTgt spid="31">
                                            <p:txEl>
                                              <p:pRg st="0" end="0"/>
                                            </p:txEl>
                                          </p:spTgt>
                                        </p:tgtEl>
                                        <p:attrNameLst>
                                          <p:attrName>ppt_x</p:attrName>
                                        </p:attrNameLst>
                                      </p:cBhvr>
                                      <p:tavLst>
                                        <p:tav tm="0">
                                          <p:val>
                                            <p:strVal val="0-#ppt_w/2"/>
                                          </p:val>
                                        </p:tav>
                                        <p:tav tm="100000">
                                          <p:val>
                                            <p:strVal val="#ppt_x"/>
                                          </p:val>
                                        </p:tav>
                                      </p:tavLst>
                                    </p:anim>
                                    <p:anim calcmode="lin" valueType="num">
                                      <p:cBhvr additive="base">
                                        <p:cTn id="15" dur="1000" fill="hold"/>
                                        <p:tgtEl>
                                          <p:spTgt spid="31">
                                            <p:txEl>
                                              <p:pRg st="0" end="0"/>
                                            </p:txEl>
                                          </p:spTgt>
                                        </p:tgtEl>
                                        <p:attrNameLst>
                                          <p:attrName>ppt_y</p:attrName>
                                        </p:attrNameLst>
                                      </p:cBhvr>
                                      <p:tavLst>
                                        <p:tav tm="0">
                                          <p:val>
                                            <p:strVal val="#ppt_y"/>
                                          </p:val>
                                        </p:tav>
                                        <p:tav tm="100000">
                                          <p:val>
                                            <p:strVal val="#ppt_y"/>
                                          </p:val>
                                        </p:tav>
                                      </p:tavLst>
                                    </p:anim>
                                  </p:childTnLst>
                                </p:cTn>
                              </p:par>
                            </p:childTnLst>
                          </p:cTn>
                        </p:par>
                        <p:par>
                          <p:cTn id="16" fill="hold">
                            <p:stCondLst>
                              <p:cond delay="1000"/>
                            </p:stCondLst>
                            <p:childTnLst>
                              <p:par>
                                <p:cTn id="17" presetID="2" presetClass="entr" presetSubtype="8" fill="hold" grpId="0" nodeType="afterEffect">
                                  <p:stCondLst>
                                    <p:cond delay="0"/>
                                  </p:stCondLst>
                                  <p:childTnLst>
                                    <p:set>
                                      <p:cBhvr>
                                        <p:cTn id="18" dur="1" fill="hold">
                                          <p:stCondLst>
                                            <p:cond delay="0"/>
                                          </p:stCondLst>
                                        </p:cTn>
                                        <p:tgtEl>
                                          <p:spTgt spid="31">
                                            <p:txEl>
                                              <p:pRg st="1" end="1"/>
                                            </p:txEl>
                                          </p:spTgt>
                                        </p:tgtEl>
                                        <p:attrNameLst>
                                          <p:attrName>style.visibility</p:attrName>
                                        </p:attrNameLst>
                                      </p:cBhvr>
                                      <p:to>
                                        <p:strVal val="visible"/>
                                      </p:to>
                                    </p:set>
                                    <p:anim calcmode="lin" valueType="num">
                                      <p:cBhvr additive="base">
                                        <p:cTn id="19" dur="500" fill="hold"/>
                                        <p:tgtEl>
                                          <p:spTgt spid="31">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1">
                                            <p:txEl>
                                              <p:pRg st="1" end="1"/>
                                            </p:txEl>
                                          </p:spTgt>
                                        </p:tgtEl>
                                        <p:attrNameLst>
                                          <p:attrName>ppt_y</p:attrName>
                                        </p:attrNameLst>
                                      </p:cBhvr>
                                      <p:tavLst>
                                        <p:tav tm="0">
                                          <p:val>
                                            <p:strVal val="#ppt_y"/>
                                          </p:val>
                                        </p:tav>
                                        <p:tav tm="100000">
                                          <p:val>
                                            <p:strVal val="#ppt_y"/>
                                          </p:val>
                                        </p:tav>
                                      </p:tavLst>
                                    </p:anim>
                                  </p:childTnLst>
                                </p:cTn>
                              </p:par>
                            </p:childTnLst>
                          </p:cTn>
                        </p:par>
                        <p:par>
                          <p:cTn id="21" fill="hold">
                            <p:stCondLst>
                              <p:cond delay="1500"/>
                            </p:stCondLst>
                            <p:childTnLst>
                              <p:par>
                                <p:cTn id="22" presetID="22" presetClass="entr" presetSubtype="4" fill="hold" nodeType="afterEffect">
                                  <p:stCondLst>
                                    <p:cond delay="0"/>
                                  </p:stCondLst>
                                  <p:childTnLst>
                                    <p:set>
                                      <p:cBhvr>
                                        <p:cTn id="23" dur="1" fill="hold">
                                          <p:stCondLst>
                                            <p:cond delay="0"/>
                                          </p:stCondLst>
                                        </p:cTn>
                                        <p:tgtEl>
                                          <p:spTgt spid="4"/>
                                        </p:tgtEl>
                                        <p:attrNameLst>
                                          <p:attrName>style.visibility</p:attrName>
                                        </p:attrNameLst>
                                      </p:cBhvr>
                                      <p:to>
                                        <p:strVal val="visible"/>
                                      </p:to>
                                    </p:set>
                                    <p:animEffect transition="in" filter="wipe(down)">
                                      <p:cBhvr>
                                        <p:cTn id="24" dur="1000"/>
                                        <p:tgtEl>
                                          <p:spTgt spid="4"/>
                                        </p:tgtEl>
                                      </p:cBhvr>
                                    </p:animEffect>
                                  </p:childTnLst>
                                </p:cTn>
                              </p:par>
                            </p:childTnLst>
                          </p:cTn>
                        </p:par>
                        <p:par>
                          <p:cTn id="25" fill="hold">
                            <p:stCondLst>
                              <p:cond delay="2500"/>
                            </p:stCondLst>
                            <p:childTnLst>
                              <p:par>
                                <p:cTn id="26" presetID="2" presetClass="entr" presetSubtype="2" fill="hold" grpId="0" nodeType="afterEffect">
                                  <p:stCondLst>
                                    <p:cond delay="0"/>
                                  </p:stCondLst>
                                  <p:childTnLst>
                                    <p:set>
                                      <p:cBhvr>
                                        <p:cTn id="27" dur="1" fill="hold">
                                          <p:stCondLst>
                                            <p:cond delay="0"/>
                                          </p:stCondLst>
                                        </p:cTn>
                                        <p:tgtEl>
                                          <p:spTgt spid="19">
                                            <p:txEl>
                                              <p:pRg st="0" end="0"/>
                                            </p:txEl>
                                          </p:spTgt>
                                        </p:tgtEl>
                                        <p:attrNameLst>
                                          <p:attrName>style.visibility</p:attrName>
                                        </p:attrNameLst>
                                      </p:cBhvr>
                                      <p:to>
                                        <p:strVal val="visible"/>
                                      </p:to>
                                    </p:set>
                                    <p:anim calcmode="lin" valueType="num">
                                      <p:cBhvr additive="base">
                                        <p:cTn id="28" dur="500" fill="hold"/>
                                        <p:tgtEl>
                                          <p:spTgt spid="19">
                                            <p:txEl>
                                              <p:pRg st="0" end="0"/>
                                            </p:txEl>
                                          </p:spTgt>
                                        </p:tgtEl>
                                        <p:attrNameLst>
                                          <p:attrName>ppt_x</p:attrName>
                                        </p:attrNameLst>
                                      </p:cBhvr>
                                      <p:tavLst>
                                        <p:tav tm="0">
                                          <p:val>
                                            <p:strVal val="1+#ppt_w/2"/>
                                          </p:val>
                                        </p:tav>
                                        <p:tav tm="100000">
                                          <p:val>
                                            <p:strVal val="#ppt_x"/>
                                          </p:val>
                                        </p:tav>
                                      </p:tavLst>
                                    </p:anim>
                                    <p:anim calcmode="lin" valueType="num">
                                      <p:cBhvr additive="base">
                                        <p:cTn id="29" dur="500" fill="hold"/>
                                        <p:tgtEl>
                                          <p:spTgt spid="19">
                                            <p:txEl>
                                              <p:pRg st="0" end="0"/>
                                            </p:txEl>
                                          </p:spTgt>
                                        </p:tgtEl>
                                        <p:attrNameLst>
                                          <p:attrName>ppt_y</p:attrName>
                                        </p:attrNameLst>
                                      </p:cBhvr>
                                      <p:tavLst>
                                        <p:tav tm="0">
                                          <p:val>
                                            <p:strVal val="#ppt_y"/>
                                          </p:val>
                                        </p:tav>
                                        <p:tav tm="100000">
                                          <p:val>
                                            <p:strVal val="#ppt_y"/>
                                          </p:val>
                                        </p:tav>
                                      </p:tavLst>
                                    </p:anim>
                                  </p:childTnLst>
                                </p:cTn>
                              </p:par>
                            </p:childTnLst>
                          </p:cTn>
                        </p:par>
                        <p:par>
                          <p:cTn id="30" fill="hold">
                            <p:stCondLst>
                              <p:cond delay="3000"/>
                            </p:stCondLst>
                            <p:childTnLst>
                              <p:par>
                                <p:cTn id="31" presetID="2" presetClass="entr" presetSubtype="2" fill="hold" grpId="0" nodeType="afterEffect">
                                  <p:stCondLst>
                                    <p:cond delay="0"/>
                                  </p:stCondLst>
                                  <p:childTnLst>
                                    <p:set>
                                      <p:cBhvr>
                                        <p:cTn id="32" dur="1" fill="hold">
                                          <p:stCondLst>
                                            <p:cond delay="0"/>
                                          </p:stCondLst>
                                        </p:cTn>
                                        <p:tgtEl>
                                          <p:spTgt spid="19">
                                            <p:txEl>
                                              <p:pRg st="1" end="1"/>
                                            </p:txEl>
                                          </p:spTgt>
                                        </p:tgtEl>
                                        <p:attrNameLst>
                                          <p:attrName>style.visibility</p:attrName>
                                        </p:attrNameLst>
                                      </p:cBhvr>
                                      <p:to>
                                        <p:strVal val="visible"/>
                                      </p:to>
                                    </p:set>
                                    <p:anim calcmode="lin" valueType="num">
                                      <p:cBhvr additive="base">
                                        <p:cTn id="33" dur="500" fill="hold"/>
                                        <p:tgtEl>
                                          <p:spTgt spid="19">
                                            <p:txEl>
                                              <p:pRg st="1" end="1"/>
                                            </p:txEl>
                                          </p:spTgt>
                                        </p:tgtEl>
                                        <p:attrNameLst>
                                          <p:attrName>ppt_x</p:attrName>
                                        </p:attrNameLst>
                                      </p:cBhvr>
                                      <p:tavLst>
                                        <p:tav tm="0">
                                          <p:val>
                                            <p:strVal val="1+#ppt_w/2"/>
                                          </p:val>
                                        </p:tav>
                                        <p:tav tm="100000">
                                          <p:val>
                                            <p:strVal val="#ppt_x"/>
                                          </p:val>
                                        </p:tav>
                                      </p:tavLst>
                                    </p:anim>
                                    <p:anim calcmode="lin" valueType="num">
                                      <p:cBhvr additive="base">
                                        <p:cTn id="34" dur="500" fill="hold"/>
                                        <p:tgtEl>
                                          <p:spTgt spid="19">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p:bldP spid="31" grpId="0" uiExpand="1" build="p"/>
      <p:bldP spid="19" grpId="0" uiExpand="1" build="p"/>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Picture 27">
            <a:extLst>
              <a:ext uri="{FF2B5EF4-FFF2-40B4-BE49-F238E27FC236}">
                <a16:creationId xmlns:a16="http://schemas.microsoft.com/office/drawing/2014/main" id="{64DC8CE3-5799-4C4F-9799-BC42628885B0}"/>
              </a:ext>
            </a:extLst>
          </p:cNvPr>
          <p:cNvPicPr>
            <a:picLocks noChangeAspect="1"/>
          </p:cNvPicPr>
          <p:nvPr/>
        </p:nvPicPr>
        <p:blipFill rotWithShape="1">
          <a:blip r:embed="rId3"/>
          <a:srcRect l="69694" t="64853"/>
          <a:stretch/>
        </p:blipFill>
        <p:spPr>
          <a:xfrm>
            <a:off x="8497078" y="4447592"/>
            <a:ext cx="3694922" cy="2410408"/>
          </a:xfrm>
          <a:prstGeom prst="rect">
            <a:avLst/>
          </a:prstGeom>
        </p:spPr>
      </p:pic>
      <p:grpSp>
        <p:nvGrpSpPr>
          <p:cNvPr id="9" name="Group 8">
            <a:extLst>
              <a:ext uri="{FF2B5EF4-FFF2-40B4-BE49-F238E27FC236}">
                <a16:creationId xmlns:a16="http://schemas.microsoft.com/office/drawing/2014/main" id="{D42AC5BF-CFA9-9543-BD95-7A93B875423C}"/>
              </a:ext>
            </a:extLst>
          </p:cNvPr>
          <p:cNvGrpSpPr/>
          <p:nvPr/>
        </p:nvGrpSpPr>
        <p:grpSpPr>
          <a:xfrm>
            <a:off x="10218420" y="-1"/>
            <a:ext cx="1973580" cy="699733"/>
            <a:chOff x="10218420" y="-1"/>
            <a:chExt cx="1973580" cy="699733"/>
          </a:xfrm>
        </p:grpSpPr>
        <p:grpSp>
          <p:nvGrpSpPr>
            <p:cNvPr id="10" name="Group 9">
              <a:extLst>
                <a:ext uri="{FF2B5EF4-FFF2-40B4-BE49-F238E27FC236}">
                  <a16:creationId xmlns:a16="http://schemas.microsoft.com/office/drawing/2014/main" id="{67777E40-AF9A-1744-AD13-CE82C48A2317}"/>
                </a:ext>
              </a:extLst>
            </p:cNvPr>
            <p:cNvGrpSpPr/>
            <p:nvPr/>
          </p:nvGrpSpPr>
          <p:grpSpPr>
            <a:xfrm>
              <a:off x="10218420" y="-1"/>
              <a:ext cx="1973580" cy="699733"/>
              <a:chOff x="10218420" y="-1"/>
              <a:chExt cx="1973580" cy="699733"/>
            </a:xfrm>
          </p:grpSpPr>
          <p:sp>
            <p:nvSpPr>
              <p:cNvPr id="12" name="Oval 11">
                <a:extLst>
                  <a:ext uri="{FF2B5EF4-FFF2-40B4-BE49-F238E27FC236}">
                    <a16:creationId xmlns:a16="http://schemas.microsoft.com/office/drawing/2014/main" id="{63A14564-D060-8448-8555-231FD0AD5DC3}"/>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1FCC6C6-8746-C347-9B79-26EBDFDC7767}"/>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1" name="Picture 10">
              <a:extLst>
                <a:ext uri="{FF2B5EF4-FFF2-40B4-BE49-F238E27FC236}">
                  <a16:creationId xmlns:a16="http://schemas.microsoft.com/office/drawing/2014/main" id="{69AE53E1-847B-0A47-8B48-6D1749F0AF17}"/>
                </a:ext>
              </a:extLst>
            </p:cNvPr>
            <p:cNvPicPr>
              <a:picLocks noChangeAspect="1"/>
            </p:cNvPicPr>
            <p:nvPr/>
          </p:nvPicPr>
          <p:blipFill>
            <a:blip r:embed="rId4"/>
            <a:stretch>
              <a:fillRect/>
            </a:stretch>
          </p:blipFill>
          <p:spPr>
            <a:xfrm>
              <a:off x="10267322" y="37500"/>
              <a:ext cx="1919725" cy="652707"/>
            </a:xfrm>
            <a:prstGeom prst="rect">
              <a:avLst/>
            </a:prstGeom>
          </p:spPr>
        </p:pic>
      </p:grpSp>
      <p:grpSp>
        <p:nvGrpSpPr>
          <p:cNvPr id="26" name="Group 25">
            <a:extLst>
              <a:ext uri="{FF2B5EF4-FFF2-40B4-BE49-F238E27FC236}">
                <a16:creationId xmlns:a16="http://schemas.microsoft.com/office/drawing/2014/main" id="{722077DF-DBEC-4C4C-B332-D920CECEF39F}"/>
              </a:ext>
            </a:extLst>
          </p:cNvPr>
          <p:cNvGrpSpPr/>
          <p:nvPr/>
        </p:nvGrpSpPr>
        <p:grpSpPr>
          <a:xfrm rot="5400000">
            <a:off x="-3093037" y="3057995"/>
            <a:ext cx="6876289" cy="723721"/>
            <a:chOff x="635127" y="1578315"/>
            <a:chExt cx="6100953" cy="723721"/>
          </a:xfrm>
        </p:grpSpPr>
        <p:sp>
          <p:nvSpPr>
            <p:cNvPr id="22" name="Rectangle 21">
              <a:extLst>
                <a:ext uri="{FF2B5EF4-FFF2-40B4-BE49-F238E27FC236}">
                  <a16:creationId xmlns:a16="http://schemas.microsoft.com/office/drawing/2014/main" id="{42C6C87B-F94C-D74E-BA76-0AF2B865E4CE}"/>
                </a:ext>
              </a:extLst>
            </p:cNvPr>
            <p:cNvSpPr/>
            <p:nvPr/>
          </p:nvSpPr>
          <p:spPr>
            <a:xfrm>
              <a:off x="640080" y="2071636"/>
              <a:ext cx="6096000" cy="230400"/>
            </a:xfrm>
            <a:prstGeom prst="rect">
              <a:avLst/>
            </a:prstGeom>
            <a:solidFill>
              <a:srgbClr val="9B2A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D4A7911-1570-9B45-9AEF-19BC8A300A74}"/>
                </a:ext>
              </a:extLst>
            </p:cNvPr>
            <p:cNvSpPr/>
            <p:nvPr/>
          </p:nvSpPr>
          <p:spPr>
            <a:xfrm>
              <a:off x="640080" y="1856766"/>
              <a:ext cx="6096000" cy="194400"/>
            </a:xfrm>
            <a:prstGeom prst="rect">
              <a:avLst/>
            </a:prstGeom>
            <a:solidFill>
              <a:srgbClr val="953C5E">
                <a:alpha val="60435"/>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BACEBA1-65B2-7D47-B9FC-EAC57645A8E2}"/>
                </a:ext>
              </a:extLst>
            </p:cNvPr>
            <p:cNvSpPr/>
            <p:nvPr/>
          </p:nvSpPr>
          <p:spPr>
            <a:xfrm>
              <a:off x="640080" y="1687588"/>
              <a:ext cx="6096000" cy="158400"/>
            </a:xfrm>
            <a:prstGeom prst="rect">
              <a:avLst/>
            </a:prstGeom>
            <a:solidFill>
              <a:srgbClr val="953C5E">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634F9730-3E2F-6A4A-B101-DB7C62DC8F91}"/>
                </a:ext>
              </a:extLst>
            </p:cNvPr>
            <p:cNvSpPr/>
            <p:nvPr/>
          </p:nvSpPr>
          <p:spPr>
            <a:xfrm>
              <a:off x="635127" y="1578315"/>
              <a:ext cx="6096000" cy="86400"/>
            </a:xfrm>
            <a:prstGeom prst="rect">
              <a:avLst/>
            </a:prstGeom>
            <a:solidFill>
              <a:srgbClr val="953C5E">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8" name="Picture 7">
            <a:extLst>
              <a:ext uri="{FF2B5EF4-FFF2-40B4-BE49-F238E27FC236}">
                <a16:creationId xmlns:a16="http://schemas.microsoft.com/office/drawing/2014/main" id="{81254E7D-E818-8940-8CFA-0F576B2380F7}"/>
              </a:ext>
            </a:extLst>
          </p:cNvPr>
          <p:cNvPicPr>
            <a:picLocks noChangeAspect="1"/>
          </p:cNvPicPr>
          <p:nvPr/>
        </p:nvPicPr>
        <p:blipFill>
          <a:blip r:embed="rId5"/>
          <a:stretch>
            <a:fillRect/>
          </a:stretch>
        </p:blipFill>
        <p:spPr>
          <a:xfrm>
            <a:off x="-11798" y="5827199"/>
            <a:ext cx="5056136" cy="1029953"/>
          </a:xfrm>
          <a:prstGeom prst="rect">
            <a:avLst/>
          </a:prstGeom>
          <a:effectLst>
            <a:outerShdw blurRad="190500" dist="76200" dir="16200000" rotWithShape="0">
              <a:prstClr val="black">
                <a:alpha val="5000"/>
              </a:prstClr>
            </a:outerShdw>
          </a:effectLst>
        </p:spPr>
      </p:pic>
      <p:sp>
        <p:nvSpPr>
          <p:cNvPr id="35" name="Subtitle 4">
            <a:extLst>
              <a:ext uri="{FF2B5EF4-FFF2-40B4-BE49-F238E27FC236}">
                <a16:creationId xmlns:a16="http://schemas.microsoft.com/office/drawing/2014/main" id="{3B8DAD2B-129C-2243-82B6-FFFF5B1ACD73}"/>
              </a:ext>
            </a:extLst>
          </p:cNvPr>
          <p:cNvSpPr txBox="1">
            <a:spLocks/>
          </p:cNvSpPr>
          <p:nvPr/>
        </p:nvSpPr>
        <p:spPr bwMode="auto">
          <a:xfrm rot="19700222">
            <a:off x="7330707" y="5220953"/>
            <a:ext cx="6096000"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algn="ctr" defTabSz="457200" fontAlgn="base">
              <a:spcBef>
                <a:spcPct val="20000"/>
              </a:spcBef>
              <a:spcAft>
                <a:spcPct val="0"/>
              </a:spcAft>
              <a:defRPr/>
            </a:pPr>
            <a:r>
              <a:rPr lang="en-US" sz="5000" b="1">
                <a:solidFill>
                  <a:srgbClr val="9B2A58"/>
                </a:solidFill>
                <a:latin typeface="Arial" panose="020B0604020202020204" pitchFamily="34" charset="0"/>
                <a:ea typeface="ＭＳ Ｐゴシック" pitchFamily="-108" charset="-128"/>
                <a:cs typeface="Arial" panose="020B0604020202020204" pitchFamily="34" charset="0"/>
              </a:rPr>
              <a:t>Key benefits</a:t>
            </a:r>
          </a:p>
        </p:txBody>
      </p:sp>
      <p:sp>
        <p:nvSpPr>
          <p:cNvPr id="31" name="TextBox 30">
            <a:extLst>
              <a:ext uri="{FF2B5EF4-FFF2-40B4-BE49-F238E27FC236}">
                <a16:creationId xmlns:a16="http://schemas.microsoft.com/office/drawing/2014/main" id="{810DF0B1-0064-FB42-B1E7-AA0EDE223794}"/>
              </a:ext>
            </a:extLst>
          </p:cNvPr>
          <p:cNvSpPr txBox="1"/>
          <p:nvPr/>
        </p:nvSpPr>
        <p:spPr>
          <a:xfrm>
            <a:off x="992178" y="787473"/>
            <a:ext cx="6611151" cy="1595245"/>
          </a:xfrm>
          <a:prstGeom prst="rect">
            <a:avLst/>
          </a:prstGeom>
          <a:noFill/>
        </p:spPr>
        <p:txBody>
          <a:bodyPr wrap="square" lIns="0" tIns="0" rIns="0" bIns="0" rtlCol="0">
            <a:spAutoFit/>
          </a:bodyPr>
          <a:lstStyle/>
          <a:p>
            <a:pPr>
              <a:lnSpc>
                <a:spcPct val="110000"/>
              </a:lnSpc>
              <a:spcAft>
                <a:spcPts val="600"/>
              </a:spcAft>
              <a:buClr>
                <a:srgbClr val="9B2A58"/>
              </a:buClr>
            </a:pPr>
            <a:r>
              <a:rPr lang="en-GB" sz="2800" b="1">
                <a:solidFill>
                  <a:srgbClr val="9B2A58"/>
                </a:solidFill>
                <a:latin typeface="Arial" panose="020B0604020202020204" pitchFamily="34" charset="0"/>
                <a:cs typeface="Arial" panose="020B0604020202020204" pitchFamily="34" charset="0"/>
              </a:rPr>
              <a:t>What will students be assessed in?</a:t>
            </a:r>
          </a:p>
          <a:p>
            <a:pPr marL="742950" lvl="1" indent="-285750">
              <a:lnSpc>
                <a:spcPct val="110000"/>
              </a:lnSpc>
              <a:spcAft>
                <a:spcPts val="600"/>
              </a:spcAft>
              <a:buClr>
                <a:srgbClr val="9B2A58"/>
              </a:buClr>
              <a:buSzPct val="100000"/>
              <a:buBlip>
                <a:blip r:embed="rId6"/>
              </a:buBlip>
            </a:pPr>
            <a:r>
              <a:rPr lang="en-GB">
                <a:solidFill>
                  <a:schemeClr val="tx1">
                    <a:lumMod val="75000"/>
                    <a:lumOff val="25000"/>
                  </a:schemeClr>
                </a:solidFill>
                <a:latin typeface="Arial" panose="020B0604020202020204" pitchFamily="34" charset="0"/>
                <a:cs typeface="Arial" panose="020B0604020202020204" pitchFamily="34" charset="0"/>
              </a:rPr>
              <a:t>Analysing and presenting information</a:t>
            </a:r>
          </a:p>
          <a:p>
            <a:pPr marL="742950" lvl="1" indent="-285750">
              <a:lnSpc>
                <a:spcPct val="110000"/>
              </a:lnSpc>
              <a:spcAft>
                <a:spcPts val="600"/>
              </a:spcAft>
              <a:buClr>
                <a:srgbClr val="9B2A58"/>
              </a:buClr>
              <a:buSzPct val="100000"/>
              <a:buBlip>
                <a:blip r:embed="rId6"/>
              </a:buBlip>
            </a:pPr>
            <a:r>
              <a:rPr lang="en-GB">
                <a:solidFill>
                  <a:schemeClr val="tx1">
                    <a:lumMod val="75000"/>
                    <a:lumOff val="25000"/>
                  </a:schemeClr>
                </a:solidFill>
                <a:latin typeface="Arial" panose="020B0604020202020204" pitchFamily="34" charset="0"/>
                <a:cs typeface="Arial" panose="020B0604020202020204" pitchFamily="34" charset="0"/>
              </a:rPr>
              <a:t>Evaluating and constructing arguments</a:t>
            </a:r>
          </a:p>
          <a:p>
            <a:pPr marL="742950" lvl="1" indent="-285750">
              <a:lnSpc>
                <a:spcPct val="110000"/>
              </a:lnSpc>
              <a:spcAft>
                <a:spcPts val="600"/>
              </a:spcAft>
              <a:buClr>
                <a:srgbClr val="9B2A58"/>
              </a:buClr>
              <a:buSzPct val="100000"/>
              <a:buBlip>
                <a:blip r:embed="rId6"/>
              </a:buBlip>
            </a:pPr>
            <a:r>
              <a:rPr lang="en-GB">
                <a:solidFill>
                  <a:schemeClr val="tx1">
                    <a:lumMod val="75000"/>
                    <a:lumOff val="25000"/>
                  </a:schemeClr>
                </a:solidFill>
                <a:latin typeface="Arial" panose="020B0604020202020204" pitchFamily="34" charset="0"/>
                <a:cs typeface="Arial" panose="020B0604020202020204" pitchFamily="34" charset="0"/>
              </a:rPr>
              <a:t>Solving problems creatively</a:t>
            </a:r>
          </a:p>
        </p:txBody>
      </p:sp>
      <p:sp>
        <p:nvSpPr>
          <p:cNvPr id="29" name="Subtitle 4">
            <a:extLst>
              <a:ext uri="{FF2B5EF4-FFF2-40B4-BE49-F238E27FC236}">
                <a16:creationId xmlns:a16="http://schemas.microsoft.com/office/drawing/2014/main" id="{CBD2758A-27B2-FD4C-A9D5-AF4C21FF45E4}"/>
              </a:ext>
            </a:extLst>
          </p:cNvPr>
          <p:cNvSpPr txBox="1">
            <a:spLocks/>
          </p:cNvSpPr>
          <p:nvPr/>
        </p:nvSpPr>
        <p:spPr bwMode="auto">
          <a:xfrm>
            <a:off x="990000" y="-3600"/>
            <a:ext cx="8045655"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sz="4800" b="1">
                <a:solidFill>
                  <a:srgbClr val="9B2A58"/>
                </a:solidFill>
                <a:latin typeface="Arial" panose="020B0604020202020204" pitchFamily="34" charset="0"/>
                <a:ea typeface="ＭＳ Ｐゴシック" pitchFamily="-108" charset="-128"/>
                <a:cs typeface="Arial" panose="020B0604020202020204" pitchFamily="34" charset="0"/>
              </a:rPr>
              <a:t>Assessment in the DP</a:t>
            </a:r>
          </a:p>
        </p:txBody>
      </p:sp>
      <p:sp>
        <p:nvSpPr>
          <p:cNvPr id="27" name="TextBox 26">
            <a:extLst>
              <a:ext uri="{FF2B5EF4-FFF2-40B4-BE49-F238E27FC236}">
                <a16:creationId xmlns:a16="http://schemas.microsoft.com/office/drawing/2014/main" id="{1C91269D-7600-9E42-BAD8-09C8215D85EB}"/>
              </a:ext>
            </a:extLst>
          </p:cNvPr>
          <p:cNvSpPr txBox="1"/>
          <p:nvPr/>
        </p:nvSpPr>
        <p:spPr>
          <a:xfrm>
            <a:off x="6232582" y="1288488"/>
            <a:ext cx="6675120" cy="1136658"/>
          </a:xfrm>
          <a:prstGeom prst="rect">
            <a:avLst/>
          </a:prstGeom>
          <a:noFill/>
        </p:spPr>
        <p:txBody>
          <a:bodyPr wrap="square">
            <a:spAutoFit/>
          </a:bodyPr>
          <a:lstStyle/>
          <a:p>
            <a:pPr marL="742950" lvl="1" indent="-285750">
              <a:lnSpc>
                <a:spcPct val="110000"/>
              </a:lnSpc>
              <a:spcAft>
                <a:spcPts val="600"/>
              </a:spcAft>
              <a:buClr>
                <a:srgbClr val="9B2A58"/>
              </a:buClr>
              <a:buSzPct val="100000"/>
              <a:buBlip>
                <a:blip r:embed="rId6"/>
              </a:buBlip>
            </a:pPr>
            <a:r>
              <a:rPr lang="en-GB">
                <a:solidFill>
                  <a:schemeClr val="tx1">
                    <a:lumMod val="75000"/>
                    <a:lumOff val="25000"/>
                  </a:schemeClr>
                </a:solidFill>
                <a:latin typeface="Arial" panose="020B0604020202020204" pitchFamily="34" charset="0"/>
                <a:cs typeface="Arial" panose="020B0604020202020204" pitchFamily="34" charset="0"/>
              </a:rPr>
              <a:t>Retaining knowledge</a:t>
            </a:r>
          </a:p>
          <a:p>
            <a:pPr marL="742950" lvl="1" indent="-285750">
              <a:lnSpc>
                <a:spcPct val="110000"/>
              </a:lnSpc>
              <a:spcAft>
                <a:spcPts val="600"/>
              </a:spcAft>
              <a:buClr>
                <a:srgbClr val="9B2A58"/>
              </a:buClr>
              <a:buSzPct val="100000"/>
              <a:buBlip>
                <a:blip r:embed="rId6"/>
              </a:buBlip>
            </a:pPr>
            <a:r>
              <a:rPr lang="en-GB">
                <a:solidFill>
                  <a:schemeClr val="tx1">
                    <a:lumMod val="75000"/>
                    <a:lumOff val="25000"/>
                  </a:schemeClr>
                </a:solidFill>
                <a:latin typeface="Arial" panose="020B0604020202020204" pitchFamily="34" charset="0"/>
                <a:cs typeface="Arial" panose="020B0604020202020204" pitchFamily="34" charset="0"/>
              </a:rPr>
              <a:t>Understanding key concepts </a:t>
            </a:r>
          </a:p>
          <a:p>
            <a:pPr marL="742950" lvl="1" indent="-285750">
              <a:lnSpc>
                <a:spcPct val="110000"/>
              </a:lnSpc>
              <a:spcAft>
                <a:spcPts val="600"/>
              </a:spcAft>
              <a:buClr>
                <a:srgbClr val="9B2A58"/>
              </a:buClr>
              <a:buSzPct val="100000"/>
              <a:buBlip>
                <a:blip r:embed="rId6"/>
              </a:buBlip>
            </a:pPr>
            <a:r>
              <a:rPr lang="en-GB">
                <a:solidFill>
                  <a:schemeClr val="tx1">
                    <a:lumMod val="75000"/>
                    <a:lumOff val="25000"/>
                  </a:schemeClr>
                </a:solidFill>
                <a:latin typeface="Arial" panose="020B0604020202020204" pitchFamily="34" charset="0"/>
                <a:cs typeface="Arial" panose="020B0604020202020204" pitchFamily="34" charset="0"/>
              </a:rPr>
              <a:t>Applying standard methods</a:t>
            </a:r>
          </a:p>
        </p:txBody>
      </p:sp>
      <p:pic>
        <p:nvPicPr>
          <p:cNvPr id="16" name="Picture 15">
            <a:extLst>
              <a:ext uri="{FF2B5EF4-FFF2-40B4-BE49-F238E27FC236}">
                <a16:creationId xmlns:a16="http://schemas.microsoft.com/office/drawing/2014/main" id="{C4196747-7D94-3C47-BD02-7DC4955C8560}"/>
              </a:ext>
            </a:extLst>
          </p:cNvPr>
          <p:cNvPicPr>
            <a:picLocks noChangeAspect="1"/>
          </p:cNvPicPr>
          <p:nvPr/>
        </p:nvPicPr>
        <p:blipFill rotWithShape="1">
          <a:blip r:embed="rId7"/>
          <a:srcRect t="24566"/>
          <a:stretch/>
        </p:blipFill>
        <p:spPr>
          <a:xfrm>
            <a:off x="706969" y="2425146"/>
            <a:ext cx="11101992" cy="6978914"/>
          </a:xfrm>
          <a:prstGeom prst="rect">
            <a:avLst/>
          </a:prstGeom>
        </p:spPr>
      </p:pic>
    </p:spTree>
    <p:extLst>
      <p:ext uri="{BB962C8B-B14F-4D97-AF65-F5344CB8AC3E}">
        <p14:creationId xmlns:p14="http://schemas.microsoft.com/office/powerpoint/2010/main" val="14379926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4" fill="hold" nodeType="withEffect">
                                  <p:stCondLst>
                                    <p:cond delay="0"/>
                                  </p:stCondLst>
                                  <p:childTnLst>
                                    <p:set>
                                      <p:cBhvr>
                                        <p:cTn id="6" dur="1" fill="hold">
                                          <p:stCondLst>
                                            <p:cond delay="0"/>
                                          </p:stCondLst>
                                        </p:cTn>
                                        <p:tgtEl>
                                          <p:spTgt spid="28"/>
                                        </p:tgtEl>
                                        <p:attrNameLst>
                                          <p:attrName>style.visibility</p:attrName>
                                        </p:attrNameLst>
                                      </p:cBhvr>
                                      <p:to>
                                        <p:strVal val="visible"/>
                                      </p:to>
                                    </p:set>
                                    <p:anim calcmode="lin" valueType="num">
                                      <p:cBhvr additive="base">
                                        <p:cTn id="7" dur="1000"/>
                                        <p:tgtEl>
                                          <p:spTgt spid="28"/>
                                        </p:tgtEl>
                                        <p:attrNameLst>
                                          <p:attrName>ppt_y</p:attrName>
                                        </p:attrNameLst>
                                      </p:cBhvr>
                                      <p:tavLst>
                                        <p:tav tm="0">
                                          <p:val>
                                            <p:strVal val="#ppt_y+#ppt_h*1.125000"/>
                                          </p:val>
                                        </p:tav>
                                        <p:tav tm="100000">
                                          <p:val>
                                            <p:strVal val="#ppt_y"/>
                                          </p:val>
                                        </p:tav>
                                      </p:tavLst>
                                    </p:anim>
                                    <p:animEffect transition="in" filter="wipe(up)">
                                      <p:cBhvr>
                                        <p:cTn id="8" dur="1000"/>
                                        <p:tgtEl>
                                          <p:spTgt spid="28"/>
                                        </p:tgtEl>
                                      </p:cBhvr>
                                    </p:animEffect>
                                  </p:childTnLst>
                                </p:cTn>
                              </p:par>
                              <p:par>
                                <p:cTn id="9" presetID="10" presetClass="entr" presetSubtype="0" fill="hold" grpId="0" nodeType="withEffect">
                                  <p:stCondLst>
                                    <p:cond delay="0"/>
                                  </p:stCondLst>
                                  <p:childTnLst>
                                    <p:set>
                                      <p:cBhvr>
                                        <p:cTn id="10" dur="1" fill="hold">
                                          <p:stCondLst>
                                            <p:cond delay="0"/>
                                          </p:stCondLst>
                                        </p:cTn>
                                        <p:tgtEl>
                                          <p:spTgt spid="35"/>
                                        </p:tgtEl>
                                        <p:attrNameLst>
                                          <p:attrName>style.visibility</p:attrName>
                                        </p:attrNameLst>
                                      </p:cBhvr>
                                      <p:to>
                                        <p:strVal val="visible"/>
                                      </p:to>
                                    </p:set>
                                    <p:animEffect transition="in" filter="fade">
                                      <p:cBhvr>
                                        <p:cTn id="11" dur="1000"/>
                                        <p:tgtEl>
                                          <p:spTgt spid="35"/>
                                        </p:tgtEl>
                                      </p:cBhvr>
                                    </p:animEffect>
                                  </p:childTnLst>
                                </p:cTn>
                              </p:par>
                              <p:par>
                                <p:cTn id="12" presetID="9" presetClass="entr" presetSubtype="0" fill="hold" nodeType="withEffect">
                                  <p:stCondLst>
                                    <p:cond delay="0"/>
                                  </p:stCondLst>
                                  <p:childTnLst>
                                    <p:set>
                                      <p:cBhvr>
                                        <p:cTn id="13" dur="1" fill="hold">
                                          <p:stCondLst>
                                            <p:cond delay="0"/>
                                          </p:stCondLst>
                                        </p:cTn>
                                        <p:tgtEl>
                                          <p:spTgt spid="16"/>
                                        </p:tgtEl>
                                        <p:attrNameLst>
                                          <p:attrName>style.visibility</p:attrName>
                                        </p:attrNameLst>
                                      </p:cBhvr>
                                      <p:to>
                                        <p:strVal val="visible"/>
                                      </p:to>
                                    </p:set>
                                    <p:animEffect transition="in" filter="dissolve">
                                      <p:cBhvr>
                                        <p:cTn id="14" dur="1000"/>
                                        <p:tgtEl>
                                          <p:spTgt spid="16"/>
                                        </p:tgtEl>
                                      </p:cBhvr>
                                    </p:animEffect>
                                  </p:childTnLst>
                                </p:cTn>
                              </p:par>
                              <p:par>
                                <p:cTn id="15" presetID="2" presetClass="entr" presetSubtype="8" fill="hold" grpId="0" nodeType="withEffect">
                                  <p:stCondLst>
                                    <p:cond delay="0"/>
                                  </p:stCondLst>
                                  <p:childTnLst>
                                    <p:set>
                                      <p:cBhvr>
                                        <p:cTn id="16" dur="1" fill="hold">
                                          <p:stCondLst>
                                            <p:cond delay="0"/>
                                          </p:stCondLst>
                                        </p:cTn>
                                        <p:tgtEl>
                                          <p:spTgt spid="31">
                                            <p:txEl>
                                              <p:pRg st="0" end="0"/>
                                            </p:txEl>
                                          </p:spTgt>
                                        </p:tgtEl>
                                        <p:attrNameLst>
                                          <p:attrName>style.visibility</p:attrName>
                                        </p:attrNameLst>
                                      </p:cBhvr>
                                      <p:to>
                                        <p:strVal val="visible"/>
                                      </p:to>
                                    </p:set>
                                    <p:anim calcmode="lin" valueType="num">
                                      <p:cBhvr additive="base">
                                        <p:cTn id="17" dur="1000" fill="hold"/>
                                        <p:tgtEl>
                                          <p:spTgt spid="31">
                                            <p:txEl>
                                              <p:pRg st="0" end="0"/>
                                            </p:txEl>
                                          </p:spTgt>
                                        </p:tgtEl>
                                        <p:attrNameLst>
                                          <p:attrName>ppt_x</p:attrName>
                                        </p:attrNameLst>
                                      </p:cBhvr>
                                      <p:tavLst>
                                        <p:tav tm="0">
                                          <p:val>
                                            <p:strVal val="0-#ppt_w/2"/>
                                          </p:val>
                                        </p:tav>
                                        <p:tav tm="100000">
                                          <p:val>
                                            <p:strVal val="#ppt_x"/>
                                          </p:val>
                                        </p:tav>
                                      </p:tavLst>
                                    </p:anim>
                                    <p:anim calcmode="lin" valueType="num">
                                      <p:cBhvr additive="base">
                                        <p:cTn id="18" dur="1000" fill="hold"/>
                                        <p:tgtEl>
                                          <p:spTgt spid="31">
                                            <p:txEl>
                                              <p:pRg st="0" end="0"/>
                                            </p:txEl>
                                          </p:spTgt>
                                        </p:tgtEl>
                                        <p:attrNameLst>
                                          <p:attrName>ppt_y</p:attrName>
                                        </p:attrNameLst>
                                      </p:cBhvr>
                                      <p:tavLst>
                                        <p:tav tm="0">
                                          <p:val>
                                            <p:strVal val="#ppt_y"/>
                                          </p:val>
                                        </p:tav>
                                        <p:tav tm="100000">
                                          <p:val>
                                            <p:strVal val="#ppt_y"/>
                                          </p:val>
                                        </p:tav>
                                      </p:tavLst>
                                    </p:anim>
                                  </p:childTnLst>
                                </p:cTn>
                              </p:par>
                            </p:childTnLst>
                          </p:cTn>
                        </p:par>
                        <p:par>
                          <p:cTn id="19" fill="hold">
                            <p:stCondLst>
                              <p:cond delay="1000"/>
                            </p:stCondLst>
                            <p:childTnLst>
                              <p:par>
                                <p:cTn id="20" presetID="2" presetClass="entr" presetSubtype="8" fill="hold" grpId="0" nodeType="afterEffect">
                                  <p:stCondLst>
                                    <p:cond delay="0"/>
                                  </p:stCondLst>
                                  <p:childTnLst>
                                    <p:set>
                                      <p:cBhvr>
                                        <p:cTn id="21" dur="1" fill="hold">
                                          <p:stCondLst>
                                            <p:cond delay="0"/>
                                          </p:stCondLst>
                                        </p:cTn>
                                        <p:tgtEl>
                                          <p:spTgt spid="31">
                                            <p:txEl>
                                              <p:pRg st="1" end="1"/>
                                            </p:txEl>
                                          </p:spTgt>
                                        </p:tgtEl>
                                        <p:attrNameLst>
                                          <p:attrName>style.visibility</p:attrName>
                                        </p:attrNameLst>
                                      </p:cBhvr>
                                      <p:to>
                                        <p:strVal val="visible"/>
                                      </p:to>
                                    </p:set>
                                    <p:anim calcmode="lin" valueType="num">
                                      <p:cBhvr additive="base">
                                        <p:cTn id="22" dur="500" fill="hold"/>
                                        <p:tgtEl>
                                          <p:spTgt spid="31">
                                            <p:txEl>
                                              <p:pRg st="1" end="1"/>
                                            </p:txEl>
                                          </p:spTgt>
                                        </p:tgtEl>
                                        <p:attrNameLst>
                                          <p:attrName>ppt_x</p:attrName>
                                        </p:attrNameLst>
                                      </p:cBhvr>
                                      <p:tavLst>
                                        <p:tav tm="0">
                                          <p:val>
                                            <p:strVal val="0-#ppt_w/2"/>
                                          </p:val>
                                        </p:tav>
                                        <p:tav tm="100000">
                                          <p:val>
                                            <p:strVal val="#ppt_x"/>
                                          </p:val>
                                        </p:tav>
                                      </p:tavLst>
                                    </p:anim>
                                    <p:anim calcmode="lin" valueType="num">
                                      <p:cBhvr additive="base">
                                        <p:cTn id="23" dur="500" fill="hold"/>
                                        <p:tgtEl>
                                          <p:spTgt spid="31">
                                            <p:txEl>
                                              <p:pRg st="1" end="1"/>
                                            </p:txEl>
                                          </p:spTgt>
                                        </p:tgtEl>
                                        <p:attrNameLst>
                                          <p:attrName>ppt_y</p:attrName>
                                        </p:attrNameLst>
                                      </p:cBhvr>
                                      <p:tavLst>
                                        <p:tav tm="0">
                                          <p:val>
                                            <p:strVal val="#ppt_y"/>
                                          </p:val>
                                        </p:tav>
                                        <p:tav tm="100000">
                                          <p:val>
                                            <p:strVal val="#ppt_y"/>
                                          </p:val>
                                        </p:tav>
                                      </p:tavLst>
                                    </p:anim>
                                  </p:childTnLst>
                                </p:cTn>
                              </p:par>
                            </p:childTnLst>
                          </p:cTn>
                        </p:par>
                        <p:par>
                          <p:cTn id="24" fill="hold">
                            <p:stCondLst>
                              <p:cond delay="1500"/>
                            </p:stCondLst>
                            <p:childTnLst>
                              <p:par>
                                <p:cTn id="25" presetID="2" presetClass="entr" presetSubtype="8" fill="hold" grpId="0" nodeType="afterEffect">
                                  <p:stCondLst>
                                    <p:cond delay="0"/>
                                  </p:stCondLst>
                                  <p:childTnLst>
                                    <p:set>
                                      <p:cBhvr>
                                        <p:cTn id="26" dur="1" fill="hold">
                                          <p:stCondLst>
                                            <p:cond delay="0"/>
                                          </p:stCondLst>
                                        </p:cTn>
                                        <p:tgtEl>
                                          <p:spTgt spid="31">
                                            <p:txEl>
                                              <p:pRg st="2" end="2"/>
                                            </p:txEl>
                                          </p:spTgt>
                                        </p:tgtEl>
                                        <p:attrNameLst>
                                          <p:attrName>style.visibility</p:attrName>
                                        </p:attrNameLst>
                                      </p:cBhvr>
                                      <p:to>
                                        <p:strVal val="visible"/>
                                      </p:to>
                                    </p:set>
                                    <p:anim calcmode="lin" valueType="num">
                                      <p:cBhvr additive="base">
                                        <p:cTn id="27" dur="500" fill="hold"/>
                                        <p:tgtEl>
                                          <p:spTgt spid="31">
                                            <p:txEl>
                                              <p:pRg st="2" end="2"/>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31">
                                            <p:txEl>
                                              <p:pRg st="2" end="2"/>
                                            </p:txEl>
                                          </p:spTgt>
                                        </p:tgtEl>
                                        <p:attrNameLst>
                                          <p:attrName>ppt_y</p:attrName>
                                        </p:attrNameLst>
                                      </p:cBhvr>
                                      <p:tavLst>
                                        <p:tav tm="0">
                                          <p:val>
                                            <p:strVal val="#ppt_y"/>
                                          </p:val>
                                        </p:tav>
                                        <p:tav tm="100000">
                                          <p:val>
                                            <p:strVal val="#ppt_y"/>
                                          </p:val>
                                        </p:tav>
                                      </p:tavLst>
                                    </p:anim>
                                  </p:childTnLst>
                                </p:cTn>
                              </p:par>
                            </p:childTnLst>
                          </p:cTn>
                        </p:par>
                        <p:par>
                          <p:cTn id="29" fill="hold">
                            <p:stCondLst>
                              <p:cond delay="2000"/>
                            </p:stCondLst>
                            <p:childTnLst>
                              <p:par>
                                <p:cTn id="30" presetID="2" presetClass="entr" presetSubtype="8" fill="hold" grpId="0" nodeType="afterEffect">
                                  <p:stCondLst>
                                    <p:cond delay="0"/>
                                  </p:stCondLst>
                                  <p:childTnLst>
                                    <p:set>
                                      <p:cBhvr>
                                        <p:cTn id="31" dur="1" fill="hold">
                                          <p:stCondLst>
                                            <p:cond delay="0"/>
                                          </p:stCondLst>
                                        </p:cTn>
                                        <p:tgtEl>
                                          <p:spTgt spid="31">
                                            <p:txEl>
                                              <p:pRg st="3" end="3"/>
                                            </p:txEl>
                                          </p:spTgt>
                                        </p:tgtEl>
                                        <p:attrNameLst>
                                          <p:attrName>style.visibility</p:attrName>
                                        </p:attrNameLst>
                                      </p:cBhvr>
                                      <p:to>
                                        <p:strVal val="visible"/>
                                      </p:to>
                                    </p:set>
                                    <p:anim calcmode="lin" valueType="num">
                                      <p:cBhvr additive="base">
                                        <p:cTn id="32" dur="500" fill="hold"/>
                                        <p:tgtEl>
                                          <p:spTgt spid="31">
                                            <p:txEl>
                                              <p:pRg st="3" end="3"/>
                                            </p:txEl>
                                          </p:spTgt>
                                        </p:tgtEl>
                                        <p:attrNameLst>
                                          <p:attrName>ppt_x</p:attrName>
                                        </p:attrNameLst>
                                      </p:cBhvr>
                                      <p:tavLst>
                                        <p:tav tm="0">
                                          <p:val>
                                            <p:strVal val="0-#ppt_w/2"/>
                                          </p:val>
                                        </p:tav>
                                        <p:tav tm="100000">
                                          <p:val>
                                            <p:strVal val="#ppt_x"/>
                                          </p:val>
                                        </p:tav>
                                      </p:tavLst>
                                    </p:anim>
                                    <p:anim calcmode="lin" valueType="num">
                                      <p:cBhvr additive="base">
                                        <p:cTn id="33" dur="500" fill="hold"/>
                                        <p:tgtEl>
                                          <p:spTgt spid="31">
                                            <p:txEl>
                                              <p:pRg st="3" end="3"/>
                                            </p:txEl>
                                          </p:spTgt>
                                        </p:tgtEl>
                                        <p:attrNameLst>
                                          <p:attrName>ppt_y</p:attrName>
                                        </p:attrNameLst>
                                      </p:cBhvr>
                                      <p:tavLst>
                                        <p:tav tm="0">
                                          <p:val>
                                            <p:strVal val="#ppt_y"/>
                                          </p:val>
                                        </p:tav>
                                        <p:tav tm="100000">
                                          <p:val>
                                            <p:strVal val="#ppt_y"/>
                                          </p:val>
                                        </p:tav>
                                      </p:tavLst>
                                    </p:anim>
                                  </p:childTnLst>
                                </p:cTn>
                              </p:par>
                            </p:childTnLst>
                          </p:cTn>
                        </p:par>
                        <p:par>
                          <p:cTn id="34" fill="hold">
                            <p:stCondLst>
                              <p:cond delay="2500"/>
                            </p:stCondLst>
                            <p:childTnLst>
                              <p:par>
                                <p:cTn id="35" presetID="2" presetClass="entr" presetSubtype="2" fill="hold" grpId="0" nodeType="afterEffect">
                                  <p:stCondLst>
                                    <p:cond delay="0"/>
                                  </p:stCondLst>
                                  <p:childTnLst>
                                    <p:set>
                                      <p:cBhvr>
                                        <p:cTn id="36" dur="1" fill="hold">
                                          <p:stCondLst>
                                            <p:cond delay="0"/>
                                          </p:stCondLst>
                                        </p:cTn>
                                        <p:tgtEl>
                                          <p:spTgt spid="27">
                                            <p:txEl>
                                              <p:pRg st="0" end="0"/>
                                            </p:txEl>
                                          </p:spTgt>
                                        </p:tgtEl>
                                        <p:attrNameLst>
                                          <p:attrName>style.visibility</p:attrName>
                                        </p:attrNameLst>
                                      </p:cBhvr>
                                      <p:to>
                                        <p:strVal val="visible"/>
                                      </p:to>
                                    </p:set>
                                    <p:anim calcmode="lin" valueType="num">
                                      <p:cBhvr additive="base">
                                        <p:cTn id="37" dur="500" fill="hold"/>
                                        <p:tgtEl>
                                          <p:spTgt spid="27">
                                            <p:txEl>
                                              <p:pRg st="0" end="0"/>
                                            </p:txEl>
                                          </p:spTgt>
                                        </p:tgtEl>
                                        <p:attrNameLst>
                                          <p:attrName>ppt_x</p:attrName>
                                        </p:attrNameLst>
                                      </p:cBhvr>
                                      <p:tavLst>
                                        <p:tav tm="0">
                                          <p:val>
                                            <p:strVal val="1+#ppt_w/2"/>
                                          </p:val>
                                        </p:tav>
                                        <p:tav tm="100000">
                                          <p:val>
                                            <p:strVal val="#ppt_x"/>
                                          </p:val>
                                        </p:tav>
                                      </p:tavLst>
                                    </p:anim>
                                    <p:anim calcmode="lin" valueType="num">
                                      <p:cBhvr additive="base">
                                        <p:cTn id="38" dur="500" fill="hold"/>
                                        <p:tgtEl>
                                          <p:spTgt spid="27">
                                            <p:txEl>
                                              <p:pRg st="0" end="0"/>
                                            </p:txEl>
                                          </p:spTgt>
                                        </p:tgtEl>
                                        <p:attrNameLst>
                                          <p:attrName>ppt_y</p:attrName>
                                        </p:attrNameLst>
                                      </p:cBhvr>
                                      <p:tavLst>
                                        <p:tav tm="0">
                                          <p:val>
                                            <p:strVal val="#ppt_y"/>
                                          </p:val>
                                        </p:tav>
                                        <p:tav tm="100000">
                                          <p:val>
                                            <p:strVal val="#ppt_y"/>
                                          </p:val>
                                        </p:tav>
                                      </p:tavLst>
                                    </p:anim>
                                  </p:childTnLst>
                                </p:cTn>
                              </p:par>
                            </p:childTnLst>
                          </p:cTn>
                        </p:par>
                        <p:par>
                          <p:cTn id="39" fill="hold">
                            <p:stCondLst>
                              <p:cond delay="3000"/>
                            </p:stCondLst>
                            <p:childTnLst>
                              <p:par>
                                <p:cTn id="40" presetID="2" presetClass="entr" presetSubtype="2" fill="hold" grpId="0" nodeType="afterEffect">
                                  <p:stCondLst>
                                    <p:cond delay="0"/>
                                  </p:stCondLst>
                                  <p:childTnLst>
                                    <p:set>
                                      <p:cBhvr>
                                        <p:cTn id="41" dur="1" fill="hold">
                                          <p:stCondLst>
                                            <p:cond delay="0"/>
                                          </p:stCondLst>
                                        </p:cTn>
                                        <p:tgtEl>
                                          <p:spTgt spid="27">
                                            <p:txEl>
                                              <p:pRg st="1" end="1"/>
                                            </p:txEl>
                                          </p:spTgt>
                                        </p:tgtEl>
                                        <p:attrNameLst>
                                          <p:attrName>style.visibility</p:attrName>
                                        </p:attrNameLst>
                                      </p:cBhvr>
                                      <p:to>
                                        <p:strVal val="visible"/>
                                      </p:to>
                                    </p:set>
                                    <p:anim calcmode="lin" valueType="num">
                                      <p:cBhvr additive="base">
                                        <p:cTn id="42" dur="500" fill="hold"/>
                                        <p:tgtEl>
                                          <p:spTgt spid="27">
                                            <p:txEl>
                                              <p:pRg st="1" end="1"/>
                                            </p:txEl>
                                          </p:spTgt>
                                        </p:tgtEl>
                                        <p:attrNameLst>
                                          <p:attrName>ppt_x</p:attrName>
                                        </p:attrNameLst>
                                      </p:cBhvr>
                                      <p:tavLst>
                                        <p:tav tm="0">
                                          <p:val>
                                            <p:strVal val="1+#ppt_w/2"/>
                                          </p:val>
                                        </p:tav>
                                        <p:tav tm="100000">
                                          <p:val>
                                            <p:strVal val="#ppt_x"/>
                                          </p:val>
                                        </p:tav>
                                      </p:tavLst>
                                    </p:anim>
                                    <p:anim calcmode="lin" valueType="num">
                                      <p:cBhvr additive="base">
                                        <p:cTn id="43" dur="500" fill="hold"/>
                                        <p:tgtEl>
                                          <p:spTgt spid="27">
                                            <p:txEl>
                                              <p:pRg st="1" end="1"/>
                                            </p:txEl>
                                          </p:spTgt>
                                        </p:tgtEl>
                                        <p:attrNameLst>
                                          <p:attrName>ppt_y</p:attrName>
                                        </p:attrNameLst>
                                      </p:cBhvr>
                                      <p:tavLst>
                                        <p:tav tm="0">
                                          <p:val>
                                            <p:strVal val="#ppt_y"/>
                                          </p:val>
                                        </p:tav>
                                        <p:tav tm="100000">
                                          <p:val>
                                            <p:strVal val="#ppt_y"/>
                                          </p:val>
                                        </p:tav>
                                      </p:tavLst>
                                    </p:anim>
                                  </p:childTnLst>
                                </p:cTn>
                              </p:par>
                            </p:childTnLst>
                          </p:cTn>
                        </p:par>
                        <p:par>
                          <p:cTn id="44" fill="hold">
                            <p:stCondLst>
                              <p:cond delay="3500"/>
                            </p:stCondLst>
                            <p:childTnLst>
                              <p:par>
                                <p:cTn id="45" presetID="2" presetClass="entr" presetSubtype="2" fill="hold" grpId="0" nodeType="afterEffect">
                                  <p:stCondLst>
                                    <p:cond delay="0"/>
                                  </p:stCondLst>
                                  <p:childTnLst>
                                    <p:set>
                                      <p:cBhvr>
                                        <p:cTn id="46" dur="1" fill="hold">
                                          <p:stCondLst>
                                            <p:cond delay="0"/>
                                          </p:stCondLst>
                                        </p:cTn>
                                        <p:tgtEl>
                                          <p:spTgt spid="27">
                                            <p:txEl>
                                              <p:pRg st="2" end="2"/>
                                            </p:txEl>
                                          </p:spTgt>
                                        </p:tgtEl>
                                        <p:attrNameLst>
                                          <p:attrName>style.visibility</p:attrName>
                                        </p:attrNameLst>
                                      </p:cBhvr>
                                      <p:to>
                                        <p:strVal val="visible"/>
                                      </p:to>
                                    </p:set>
                                    <p:anim calcmode="lin" valueType="num">
                                      <p:cBhvr additive="base">
                                        <p:cTn id="47" dur="500" fill="hold"/>
                                        <p:tgtEl>
                                          <p:spTgt spid="27">
                                            <p:txEl>
                                              <p:pRg st="2" end="2"/>
                                            </p:txEl>
                                          </p:spTgt>
                                        </p:tgtEl>
                                        <p:attrNameLst>
                                          <p:attrName>ppt_x</p:attrName>
                                        </p:attrNameLst>
                                      </p:cBhvr>
                                      <p:tavLst>
                                        <p:tav tm="0">
                                          <p:val>
                                            <p:strVal val="1+#ppt_w/2"/>
                                          </p:val>
                                        </p:tav>
                                        <p:tav tm="100000">
                                          <p:val>
                                            <p:strVal val="#ppt_x"/>
                                          </p:val>
                                        </p:tav>
                                      </p:tavLst>
                                    </p:anim>
                                    <p:anim calcmode="lin" valueType="num">
                                      <p:cBhvr additive="base">
                                        <p:cTn id="48" dur="500" fill="hold"/>
                                        <p:tgtEl>
                                          <p:spTgt spid="27">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p:bldP spid="31" grpId="0" uiExpand="1" build="p"/>
      <p:bldP spid="27" grpId="0" uiExpand="1" build="p"/>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 name="Picture 28">
            <a:extLst>
              <a:ext uri="{FF2B5EF4-FFF2-40B4-BE49-F238E27FC236}">
                <a16:creationId xmlns:a16="http://schemas.microsoft.com/office/drawing/2014/main" id="{2FB6AAB2-B4E6-CF4B-B55A-E7212157ACAD}"/>
              </a:ext>
            </a:extLst>
          </p:cNvPr>
          <p:cNvPicPr>
            <a:picLocks noChangeAspect="1"/>
          </p:cNvPicPr>
          <p:nvPr/>
        </p:nvPicPr>
        <p:blipFill>
          <a:blip r:embed="rId3"/>
          <a:srcRect/>
          <a:stretch/>
        </p:blipFill>
        <p:spPr>
          <a:xfrm>
            <a:off x="1919452" y="1205967"/>
            <a:ext cx="7542109" cy="5656582"/>
          </a:xfrm>
          <a:prstGeom prst="rect">
            <a:avLst/>
          </a:prstGeom>
          <a:effectLst>
            <a:outerShdw blurRad="185656" dist="38100" dir="2700000" algn="tl" rotWithShape="0">
              <a:prstClr val="black">
                <a:alpha val="9292"/>
              </a:prstClr>
            </a:outerShdw>
          </a:effectLst>
        </p:spPr>
      </p:pic>
      <p:sp>
        <p:nvSpPr>
          <p:cNvPr id="7" name="Freeform 6">
            <a:extLst>
              <a:ext uri="{FF2B5EF4-FFF2-40B4-BE49-F238E27FC236}">
                <a16:creationId xmlns:a16="http://schemas.microsoft.com/office/drawing/2014/main" id="{906C215B-07DB-4F4A-91F1-A87EA08FC381}"/>
              </a:ext>
            </a:extLst>
          </p:cNvPr>
          <p:cNvSpPr/>
          <p:nvPr/>
        </p:nvSpPr>
        <p:spPr>
          <a:xfrm>
            <a:off x="7674016" y="4109013"/>
            <a:ext cx="4548850" cy="2812648"/>
          </a:xfrm>
          <a:custGeom>
            <a:avLst/>
            <a:gdLst>
              <a:gd name="connsiteX0" fmla="*/ 0 w 4548850"/>
              <a:gd name="connsiteY0" fmla="*/ 2789498 h 2812648"/>
              <a:gd name="connsiteX1" fmla="*/ 4537276 w 4548850"/>
              <a:gd name="connsiteY1" fmla="*/ 0 h 2812648"/>
              <a:gd name="connsiteX2" fmla="*/ 4548850 w 4548850"/>
              <a:gd name="connsiteY2" fmla="*/ 2812648 h 2812648"/>
              <a:gd name="connsiteX3" fmla="*/ 0 w 4548850"/>
              <a:gd name="connsiteY3" fmla="*/ 2789498 h 2812648"/>
            </a:gdLst>
            <a:ahLst/>
            <a:cxnLst>
              <a:cxn ang="0">
                <a:pos x="connsiteX0" y="connsiteY0"/>
              </a:cxn>
              <a:cxn ang="0">
                <a:pos x="connsiteX1" y="connsiteY1"/>
              </a:cxn>
              <a:cxn ang="0">
                <a:pos x="connsiteX2" y="connsiteY2"/>
              </a:cxn>
              <a:cxn ang="0">
                <a:pos x="connsiteX3" y="connsiteY3"/>
              </a:cxn>
            </a:cxnLst>
            <a:rect l="l" t="t" r="r" b="b"/>
            <a:pathLst>
              <a:path w="4548850" h="2812648">
                <a:moveTo>
                  <a:pt x="0" y="2789498"/>
                </a:moveTo>
                <a:lnTo>
                  <a:pt x="4537276" y="0"/>
                </a:lnTo>
                <a:lnTo>
                  <a:pt x="4548850" y="2812648"/>
                </a:lnTo>
                <a:lnTo>
                  <a:pt x="0" y="278949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Picture 27">
            <a:extLst>
              <a:ext uri="{FF2B5EF4-FFF2-40B4-BE49-F238E27FC236}">
                <a16:creationId xmlns:a16="http://schemas.microsoft.com/office/drawing/2014/main" id="{64DC8CE3-5799-4C4F-9799-BC42628885B0}"/>
              </a:ext>
            </a:extLst>
          </p:cNvPr>
          <p:cNvPicPr>
            <a:picLocks noChangeAspect="1"/>
          </p:cNvPicPr>
          <p:nvPr/>
        </p:nvPicPr>
        <p:blipFill rotWithShape="1">
          <a:blip r:embed="rId4"/>
          <a:srcRect l="69694" t="64853"/>
          <a:stretch/>
        </p:blipFill>
        <p:spPr>
          <a:xfrm>
            <a:off x="8497078" y="4447592"/>
            <a:ext cx="3694922" cy="2410408"/>
          </a:xfrm>
          <a:prstGeom prst="rect">
            <a:avLst/>
          </a:prstGeom>
        </p:spPr>
      </p:pic>
      <p:grpSp>
        <p:nvGrpSpPr>
          <p:cNvPr id="9" name="Group 8">
            <a:extLst>
              <a:ext uri="{FF2B5EF4-FFF2-40B4-BE49-F238E27FC236}">
                <a16:creationId xmlns:a16="http://schemas.microsoft.com/office/drawing/2014/main" id="{D42AC5BF-CFA9-9543-BD95-7A93B875423C}"/>
              </a:ext>
            </a:extLst>
          </p:cNvPr>
          <p:cNvGrpSpPr/>
          <p:nvPr/>
        </p:nvGrpSpPr>
        <p:grpSpPr>
          <a:xfrm>
            <a:off x="10218420" y="-1"/>
            <a:ext cx="1973580" cy="699733"/>
            <a:chOff x="10218420" y="-1"/>
            <a:chExt cx="1973580" cy="699733"/>
          </a:xfrm>
        </p:grpSpPr>
        <p:grpSp>
          <p:nvGrpSpPr>
            <p:cNvPr id="10" name="Group 9">
              <a:extLst>
                <a:ext uri="{FF2B5EF4-FFF2-40B4-BE49-F238E27FC236}">
                  <a16:creationId xmlns:a16="http://schemas.microsoft.com/office/drawing/2014/main" id="{67777E40-AF9A-1744-AD13-CE82C48A2317}"/>
                </a:ext>
              </a:extLst>
            </p:cNvPr>
            <p:cNvGrpSpPr/>
            <p:nvPr/>
          </p:nvGrpSpPr>
          <p:grpSpPr>
            <a:xfrm>
              <a:off x="10218420" y="-1"/>
              <a:ext cx="1973580" cy="699733"/>
              <a:chOff x="10218420" y="-1"/>
              <a:chExt cx="1973580" cy="699733"/>
            </a:xfrm>
          </p:grpSpPr>
          <p:sp>
            <p:nvSpPr>
              <p:cNvPr id="12" name="Oval 11">
                <a:extLst>
                  <a:ext uri="{FF2B5EF4-FFF2-40B4-BE49-F238E27FC236}">
                    <a16:creationId xmlns:a16="http://schemas.microsoft.com/office/drawing/2014/main" id="{63A14564-D060-8448-8555-231FD0AD5DC3}"/>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1FCC6C6-8746-C347-9B79-26EBDFDC7767}"/>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1" name="Picture 10">
              <a:extLst>
                <a:ext uri="{FF2B5EF4-FFF2-40B4-BE49-F238E27FC236}">
                  <a16:creationId xmlns:a16="http://schemas.microsoft.com/office/drawing/2014/main" id="{69AE53E1-847B-0A47-8B48-6D1749F0AF17}"/>
                </a:ext>
              </a:extLst>
            </p:cNvPr>
            <p:cNvPicPr>
              <a:picLocks noChangeAspect="1"/>
            </p:cNvPicPr>
            <p:nvPr/>
          </p:nvPicPr>
          <p:blipFill>
            <a:blip r:embed="rId5"/>
            <a:stretch>
              <a:fillRect/>
            </a:stretch>
          </p:blipFill>
          <p:spPr>
            <a:xfrm>
              <a:off x="10267322" y="37500"/>
              <a:ext cx="1919725" cy="652707"/>
            </a:xfrm>
            <a:prstGeom prst="rect">
              <a:avLst/>
            </a:prstGeom>
          </p:spPr>
        </p:pic>
      </p:grpSp>
      <p:grpSp>
        <p:nvGrpSpPr>
          <p:cNvPr id="26" name="Group 25">
            <a:extLst>
              <a:ext uri="{FF2B5EF4-FFF2-40B4-BE49-F238E27FC236}">
                <a16:creationId xmlns:a16="http://schemas.microsoft.com/office/drawing/2014/main" id="{722077DF-DBEC-4C4C-B332-D920CECEF39F}"/>
              </a:ext>
            </a:extLst>
          </p:cNvPr>
          <p:cNvGrpSpPr/>
          <p:nvPr/>
        </p:nvGrpSpPr>
        <p:grpSpPr>
          <a:xfrm rot="5400000">
            <a:off x="-3093037" y="3057995"/>
            <a:ext cx="6876289" cy="723721"/>
            <a:chOff x="635127" y="1578315"/>
            <a:chExt cx="6100953" cy="723721"/>
          </a:xfrm>
        </p:grpSpPr>
        <p:sp>
          <p:nvSpPr>
            <p:cNvPr id="22" name="Rectangle 21">
              <a:extLst>
                <a:ext uri="{FF2B5EF4-FFF2-40B4-BE49-F238E27FC236}">
                  <a16:creationId xmlns:a16="http://schemas.microsoft.com/office/drawing/2014/main" id="{42C6C87B-F94C-D74E-BA76-0AF2B865E4CE}"/>
                </a:ext>
              </a:extLst>
            </p:cNvPr>
            <p:cNvSpPr/>
            <p:nvPr/>
          </p:nvSpPr>
          <p:spPr>
            <a:xfrm>
              <a:off x="640080" y="2071636"/>
              <a:ext cx="6096000" cy="230400"/>
            </a:xfrm>
            <a:prstGeom prst="rect">
              <a:avLst/>
            </a:prstGeom>
            <a:solidFill>
              <a:srgbClr val="9B2A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D4A7911-1570-9B45-9AEF-19BC8A300A74}"/>
                </a:ext>
              </a:extLst>
            </p:cNvPr>
            <p:cNvSpPr/>
            <p:nvPr/>
          </p:nvSpPr>
          <p:spPr>
            <a:xfrm>
              <a:off x="640080" y="1856766"/>
              <a:ext cx="6096000" cy="194400"/>
            </a:xfrm>
            <a:prstGeom prst="rect">
              <a:avLst/>
            </a:prstGeom>
            <a:solidFill>
              <a:srgbClr val="953C5E">
                <a:alpha val="60435"/>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BACEBA1-65B2-7D47-B9FC-EAC57645A8E2}"/>
                </a:ext>
              </a:extLst>
            </p:cNvPr>
            <p:cNvSpPr/>
            <p:nvPr/>
          </p:nvSpPr>
          <p:spPr>
            <a:xfrm>
              <a:off x="640080" y="1687588"/>
              <a:ext cx="6096000" cy="158400"/>
            </a:xfrm>
            <a:prstGeom prst="rect">
              <a:avLst/>
            </a:prstGeom>
            <a:solidFill>
              <a:srgbClr val="953C5E">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634F9730-3E2F-6A4A-B101-DB7C62DC8F91}"/>
                </a:ext>
              </a:extLst>
            </p:cNvPr>
            <p:cNvSpPr/>
            <p:nvPr/>
          </p:nvSpPr>
          <p:spPr>
            <a:xfrm>
              <a:off x="635127" y="1578315"/>
              <a:ext cx="6096000" cy="86400"/>
            </a:xfrm>
            <a:prstGeom prst="rect">
              <a:avLst/>
            </a:prstGeom>
            <a:solidFill>
              <a:srgbClr val="953C5E">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8" name="Picture 7">
            <a:extLst>
              <a:ext uri="{FF2B5EF4-FFF2-40B4-BE49-F238E27FC236}">
                <a16:creationId xmlns:a16="http://schemas.microsoft.com/office/drawing/2014/main" id="{81254E7D-E818-8940-8CFA-0F576B2380F7}"/>
              </a:ext>
            </a:extLst>
          </p:cNvPr>
          <p:cNvPicPr>
            <a:picLocks noChangeAspect="1"/>
          </p:cNvPicPr>
          <p:nvPr/>
        </p:nvPicPr>
        <p:blipFill>
          <a:blip r:embed="rId6"/>
          <a:stretch>
            <a:fillRect/>
          </a:stretch>
        </p:blipFill>
        <p:spPr>
          <a:xfrm>
            <a:off x="-11798" y="5827199"/>
            <a:ext cx="5056136" cy="1029953"/>
          </a:xfrm>
          <a:prstGeom prst="rect">
            <a:avLst/>
          </a:prstGeom>
          <a:effectLst>
            <a:outerShdw blurRad="190500" dist="76200" dir="16200000" rotWithShape="0">
              <a:prstClr val="black">
                <a:alpha val="5000"/>
              </a:prstClr>
            </a:outerShdw>
          </a:effectLst>
        </p:spPr>
      </p:pic>
      <p:sp>
        <p:nvSpPr>
          <p:cNvPr id="35" name="Subtitle 4">
            <a:extLst>
              <a:ext uri="{FF2B5EF4-FFF2-40B4-BE49-F238E27FC236}">
                <a16:creationId xmlns:a16="http://schemas.microsoft.com/office/drawing/2014/main" id="{3B8DAD2B-129C-2243-82B6-FFFF5B1ACD73}"/>
              </a:ext>
            </a:extLst>
          </p:cNvPr>
          <p:cNvSpPr txBox="1">
            <a:spLocks/>
          </p:cNvSpPr>
          <p:nvPr/>
        </p:nvSpPr>
        <p:spPr bwMode="auto">
          <a:xfrm rot="19700222">
            <a:off x="7330707" y="5220953"/>
            <a:ext cx="6096000"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algn="ctr" defTabSz="457200" fontAlgn="base">
              <a:spcBef>
                <a:spcPct val="20000"/>
              </a:spcBef>
              <a:spcAft>
                <a:spcPct val="0"/>
              </a:spcAft>
              <a:defRPr/>
            </a:pPr>
            <a:r>
              <a:rPr lang="en-US" sz="5000" b="1">
                <a:solidFill>
                  <a:srgbClr val="9B2A58"/>
                </a:solidFill>
                <a:latin typeface="Arial" panose="020B0604020202020204" pitchFamily="34" charset="0"/>
                <a:ea typeface="ＭＳ Ｐゴシック" pitchFamily="-108" charset="-128"/>
                <a:cs typeface="Arial" panose="020B0604020202020204" pitchFamily="34" charset="0"/>
              </a:rPr>
              <a:t>Key benefits</a:t>
            </a:r>
          </a:p>
        </p:txBody>
      </p:sp>
      <p:sp>
        <p:nvSpPr>
          <p:cNvPr id="31" name="TextBox 30">
            <a:extLst>
              <a:ext uri="{FF2B5EF4-FFF2-40B4-BE49-F238E27FC236}">
                <a16:creationId xmlns:a16="http://schemas.microsoft.com/office/drawing/2014/main" id="{810DF0B1-0064-FB42-B1E7-AA0EDE223794}"/>
              </a:ext>
            </a:extLst>
          </p:cNvPr>
          <p:cNvSpPr txBox="1"/>
          <p:nvPr/>
        </p:nvSpPr>
        <p:spPr>
          <a:xfrm>
            <a:off x="992178" y="841137"/>
            <a:ext cx="10959188" cy="2900218"/>
          </a:xfrm>
          <a:prstGeom prst="rect">
            <a:avLst/>
          </a:prstGeom>
          <a:noFill/>
        </p:spPr>
        <p:txBody>
          <a:bodyPr wrap="square" lIns="0" tIns="0" rIns="0" bIns="0" rtlCol="0">
            <a:spAutoFit/>
          </a:bodyPr>
          <a:lstStyle/>
          <a:p>
            <a:pPr>
              <a:lnSpc>
                <a:spcPts val="3000"/>
              </a:lnSpc>
              <a:spcAft>
                <a:spcPts val="1200"/>
              </a:spcAft>
              <a:buClr>
                <a:srgbClr val="9B2A58"/>
              </a:buClr>
            </a:pPr>
            <a:r>
              <a:rPr lang="en-GB" sz="2800" b="1" spc="-70">
                <a:solidFill>
                  <a:srgbClr val="9B2A58"/>
                </a:solidFill>
                <a:latin typeface="Arial" panose="020B0604020202020204" pitchFamily="34" charset="0"/>
                <a:cs typeface="Arial" panose="020B0604020202020204" pitchFamily="34" charset="0"/>
              </a:rPr>
              <a:t>All DP subject courses maintain a balance between examinations and internal assessments to enhance the learning experience</a:t>
            </a:r>
          </a:p>
          <a:p>
            <a:pPr>
              <a:lnSpc>
                <a:spcPct val="110000"/>
              </a:lnSpc>
              <a:spcAft>
                <a:spcPts val="600"/>
              </a:spcAft>
              <a:buClr>
                <a:srgbClr val="9B2A58"/>
              </a:buClr>
            </a:pPr>
            <a:r>
              <a:rPr lang="en-GB" sz="2800" b="1" spc="-30">
                <a:solidFill>
                  <a:srgbClr val="9B2A58"/>
                </a:solidFill>
                <a:latin typeface="Arial" panose="020B0604020202020204" pitchFamily="34" charset="0"/>
                <a:cs typeface="Arial" panose="020B0604020202020204" pitchFamily="34" charset="0"/>
              </a:rPr>
              <a:t>Examinations might include:</a:t>
            </a:r>
          </a:p>
          <a:p>
            <a:pPr marL="800100" lvl="1" indent="-342900">
              <a:lnSpc>
                <a:spcPct val="110000"/>
              </a:lnSpc>
              <a:spcAft>
                <a:spcPts val="600"/>
              </a:spcAft>
              <a:buClr>
                <a:srgbClr val="9B2A58"/>
              </a:buClr>
              <a:buSzPct val="100000"/>
              <a:buBlip>
                <a:blip r:embed="rId7"/>
              </a:buBlip>
            </a:pPr>
            <a:r>
              <a:rPr lang="en-GB">
                <a:solidFill>
                  <a:schemeClr val="tx1">
                    <a:lumMod val="75000"/>
                    <a:lumOff val="25000"/>
                  </a:schemeClr>
                </a:solidFill>
                <a:latin typeface="Arial" panose="020B0604020202020204" pitchFamily="34" charset="0"/>
                <a:cs typeface="Arial" panose="020B0604020202020204" pitchFamily="34" charset="0"/>
              </a:rPr>
              <a:t>essays</a:t>
            </a:r>
          </a:p>
          <a:p>
            <a:pPr marL="800100" lvl="1" indent="-342900">
              <a:lnSpc>
                <a:spcPct val="110000"/>
              </a:lnSpc>
              <a:spcAft>
                <a:spcPts val="600"/>
              </a:spcAft>
              <a:buClr>
                <a:srgbClr val="9B2A58"/>
              </a:buClr>
              <a:buSzPct val="100000"/>
              <a:buBlip>
                <a:blip r:embed="rId7"/>
              </a:buBlip>
            </a:pPr>
            <a:r>
              <a:rPr lang="en-US">
                <a:solidFill>
                  <a:schemeClr val="tx1">
                    <a:lumMod val="75000"/>
                    <a:lumOff val="25000"/>
                  </a:schemeClr>
                </a:solidFill>
                <a:latin typeface="Arial" panose="020B0604020202020204" pitchFamily="34" charset="0"/>
                <a:cs typeface="Arial" panose="020B0604020202020204" pitchFamily="34" charset="0"/>
              </a:rPr>
              <a:t>structured problems</a:t>
            </a:r>
          </a:p>
          <a:p>
            <a:pPr marL="800100" lvl="1" indent="-342900">
              <a:lnSpc>
                <a:spcPct val="110000"/>
              </a:lnSpc>
              <a:spcAft>
                <a:spcPts val="600"/>
              </a:spcAft>
              <a:buClr>
                <a:srgbClr val="9B2A58"/>
              </a:buClr>
              <a:buSzPct val="100000"/>
              <a:buBlip>
                <a:blip r:embed="rId7"/>
              </a:buBlip>
            </a:pPr>
            <a:r>
              <a:rPr lang="en-US">
                <a:solidFill>
                  <a:schemeClr val="tx1">
                    <a:lumMod val="75000"/>
                    <a:lumOff val="25000"/>
                  </a:schemeClr>
                </a:solidFill>
                <a:latin typeface="Arial" panose="020B0604020202020204" pitchFamily="34" charset="0"/>
                <a:cs typeface="Arial" panose="020B0604020202020204" pitchFamily="34" charset="0"/>
              </a:rPr>
              <a:t>short-response questions</a:t>
            </a:r>
          </a:p>
          <a:p>
            <a:pPr marL="800100" lvl="1" indent="-342900">
              <a:lnSpc>
                <a:spcPct val="110000"/>
              </a:lnSpc>
              <a:spcAft>
                <a:spcPts val="600"/>
              </a:spcAft>
              <a:buClr>
                <a:srgbClr val="9B2A58"/>
              </a:buClr>
              <a:buSzPct val="100000"/>
              <a:buBlip>
                <a:blip r:embed="rId7"/>
              </a:buBlip>
            </a:pPr>
            <a:r>
              <a:rPr lang="en-US">
                <a:solidFill>
                  <a:schemeClr val="tx1">
                    <a:lumMod val="75000"/>
                    <a:lumOff val="25000"/>
                  </a:schemeClr>
                </a:solidFill>
                <a:latin typeface="Arial" panose="020B0604020202020204" pitchFamily="34" charset="0"/>
                <a:cs typeface="Arial" panose="020B0604020202020204" pitchFamily="34" charset="0"/>
              </a:rPr>
              <a:t>data-response questions</a:t>
            </a:r>
          </a:p>
        </p:txBody>
      </p:sp>
      <p:sp>
        <p:nvSpPr>
          <p:cNvPr id="27" name="Subtitle 4">
            <a:extLst>
              <a:ext uri="{FF2B5EF4-FFF2-40B4-BE49-F238E27FC236}">
                <a16:creationId xmlns:a16="http://schemas.microsoft.com/office/drawing/2014/main" id="{CA4C0157-5D8F-FC47-AF7A-3435921A803E}"/>
              </a:ext>
            </a:extLst>
          </p:cNvPr>
          <p:cNvSpPr txBox="1">
            <a:spLocks/>
          </p:cNvSpPr>
          <p:nvPr/>
        </p:nvSpPr>
        <p:spPr bwMode="auto">
          <a:xfrm>
            <a:off x="990000" y="-3600"/>
            <a:ext cx="8045655"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sz="4800" b="1">
                <a:solidFill>
                  <a:srgbClr val="9B2A58"/>
                </a:solidFill>
                <a:latin typeface="Arial" panose="020B0604020202020204" pitchFamily="34" charset="0"/>
                <a:ea typeface="ＭＳ Ｐゴシック" pitchFamily="-108" charset="-128"/>
                <a:cs typeface="Arial" panose="020B0604020202020204" pitchFamily="34" charset="0"/>
              </a:rPr>
              <a:t>Assessment in the DP</a:t>
            </a:r>
          </a:p>
        </p:txBody>
      </p:sp>
      <p:sp>
        <p:nvSpPr>
          <p:cNvPr id="18" name="TextBox 17">
            <a:extLst>
              <a:ext uri="{FF2B5EF4-FFF2-40B4-BE49-F238E27FC236}">
                <a16:creationId xmlns:a16="http://schemas.microsoft.com/office/drawing/2014/main" id="{FE98C836-7B5D-2844-BEC8-D45B4EB204A7}"/>
              </a:ext>
            </a:extLst>
          </p:cNvPr>
          <p:cNvSpPr txBox="1"/>
          <p:nvPr/>
        </p:nvSpPr>
        <p:spPr>
          <a:xfrm>
            <a:off x="899019" y="3742632"/>
            <a:ext cx="6675120" cy="1441357"/>
          </a:xfrm>
          <a:prstGeom prst="rect">
            <a:avLst/>
          </a:prstGeom>
          <a:noFill/>
        </p:spPr>
        <p:txBody>
          <a:bodyPr wrap="square">
            <a:spAutoFit/>
          </a:bodyPr>
          <a:lstStyle/>
          <a:p>
            <a:pPr marL="800100" lvl="1" indent="-342900">
              <a:lnSpc>
                <a:spcPct val="110000"/>
              </a:lnSpc>
              <a:spcAft>
                <a:spcPts val="600"/>
              </a:spcAft>
              <a:buClr>
                <a:srgbClr val="9B2A58"/>
              </a:buClr>
              <a:buSzPct val="100000"/>
              <a:buBlip>
                <a:blip r:embed="rId7"/>
              </a:buBlip>
            </a:pPr>
            <a:r>
              <a:rPr lang="en-US">
                <a:solidFill>
                  <a:schemeClr val="tx1">
                    <a:lumMod val="75000"/>
                    <a:lumOff val="25000"/>
                  </a:schemeClr>
                </a:solidFill>
                <a:latin typeface="Arial" panose="020B0604020202020204" pitchFamily="34" charset="0"/>
                <a:cs typeface="Arial" panose="020B0604020202020204" pitchFamily="34" charset="0"/>
              </a:rPr>
              <a:t>text-response questions</a:t>
            </a:r>
          </a:p>
          <a:p>
            <a:pPr marL="800100" lvl="1" indent="-342900">
              <a:lnSpc>
                <a:spcPct val="110000"/>
              </a:lnSpc>
              <a:spcAft>
                <a:spcPts val="600"/>
              </a:spcAft>
              <a:buClr>
                <a:srgbClr val="9B2A58"/>
              </a:buClr>
              <a:buSzPct val="100000"/>
              <a:buBlip>
                <a:blip r:embed="rId7"/>
              </a:buBlip>
            </a:pPr>
            <a:r>
              <a:rPr lang="en-US">
                <a:solidFill>
                  <a:schemeClr val="tx1">
                    <a:lumMod val="75000"/>
                    <a:lumOff val="25000"/>
                  </a:schemeClr>
                </a:solidFill>
                <a:latin typeface="Arial" panose="020B0604020202020204" pitchFamily="34" charset="0"/>
                <a:cs typeface="Arial" panose="020B0604020202020204" pitchFamily="34" charset="0"/>
              </a:rPr>
              <a:t>case-study questions</a:t>
            </a:r>
          </a:p>
          <a:p>
            <a:pPr marL="800100" lvl="1" indent="-342900">
              <a:lnSpc>
                <a:spcPct val="110000"/>
              </a:lnSpc>
              <a:spcAft>
                <a:spcPts val="600"/>
              </a:spcAft>
              <a:buClr>
                <a:srgbClr val="9B2A58"/>
              </a:buClr>
              <a:buSzPct val="100000"/>
              <a:buBlip>
                <a:blip r:embed="rId7"/>
              </a:buBlip>
            </a:pPr>
            <a:r>
              <a:rPr lang="en-US">
                <a:solidFill>
                  <a:schemeClr val="tx1">
                    <a:lumMod val="75000"/>
                    <a:lumOff val="25000"/>
                  </a:schemeClr>
                </a:solidFill>
                <a:latin typeface="Arial" panose="020B0604020202020204" pitchFamily="34" charset="0"/>
                <a:cs typeface="Arial" panose="020B0604020202020204" pitchFamily="34" charset="0"/>
              </a:rPr>
              <a:t>multiple-choice questions –</a:t>
            </a:r>
            <a:br>
              <a:rPr lang="en-US">
                <a:solidFill>
                  <a:schemeClr val="tx1">
                    <a:lumMod val="75000"/>
                    <a:lumOff val="25000"/>
                  </a:schemeClr>
                </a:solidFill>
                <a:latin typeface="Arial" panose="020B0604020202020204" pitchFamily="34" charset="0"/>
                <a:cs typeface="Arial" panose="020B0604020202020204" pitchFamily="34" charset="0"/>
              </a:rPr>
            </a:br>
            <a:r>
              <a:rPr lang="en-US">
                <a:solidFill>
                  <a:schemeClr val="tx1">
                    <a:lumMod val="75000"/>
                    <a:lumOff val="25000"/>
                  </a:schemeClr>
                </a:solidFill>
                <a:latin typeface="Arial" panose="020B0604020202020204" pitchFamily="34" charset="0"/>
                <a:cs typeface="Arial" panose="020B0604020202020204" pitchFamily="34" charset="0"/>
              </a:rPr>
              <a:t>though these are rarely used</a:t>
            </a:r>
          </a:p>
        </p:txBody>
      </p:sp>
    </p:spTree>
    <p:extLst>
      <p:ext uri="{BB962C8B-B14F-4D97-AF65-F5344CB8AC3E}">
        <p14:creationId xmlns:p14="http://schemas.microsoft.com/office/powerpoint/2010/main" val="15283918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4" fill="hold" nodeType="withEffect">
                                  <p:stCondLst>
                                    <p:cond delay="0"/>
                                  </p:stCondLst>
                                  <p:childTnLst>
                                    <p:set>
                                      <p:cBhvr>
                                        <p:cTn id="6" dur="1" fill="hold">
                                          <p:stCondLst>
                                            <p:cond delay="0"/>
                                          </p:stCondLst>
                                        </p:cTn>
                                        <p:tgtEl>
                                          <p:spTgt spid="28"/>
                                        </p:tgtEl>
                                        <p:attrNameLst>
                                          <p:attrName>style.visibility</p:attrName>
                                        </p:attrNameLst>
                                      </p:cBhvr>
                                      <p:to>
                                        <p:strVal val="visible"/>
                                      </p:to>
                                    </p:set>
                                    <p:anim calcmode="lin" valueType="num">
                                      <p:cBhvr additive="base">
                                        <p:cTn id="7" dur="1000"/>
                                        <p:tgtEl>
                                          <p:spTgt spid="28"/>
                                        </p:tgtEl>
                                        <p:attrNameLst>
                                          <p:attrName>ppt_y</p:attrName>
                                        </p:attrNameLst>
                                      </p:cBhvr>
                                      <p:tavLst>
                                        <p:tav tm="0">
                                          <p:val>
                                            <p:strVal val="#ppt_y+#ppt_h*1.125000"/>
                                          </p:val>
                                        </p:tav>
                                        <p:tav tm="100000">
                                          <p:val>
                                            <p:strVal val="#ppt_y"/>
                                          </p:val>
                                        </p:tav>
                                      </p:tavLst>
                                    </p:anim>
                                    <p:animEffect transition="in" filter="wipe(up)">
                                      <p:cBhvr>
                                        <p:cTn id="8" dur="1000"/>
                                        <p:tgtEl>
                                          <p:spTgt spid="28"/>
                                        </p:tgtEl>
                                      </p:cBhvr>
                                    </p:animEffect>
                                  </p:childTnLst>
                                </p:cTn>
                              </p:par>
                              <p:par>
                                <p:cTn id="9" presetID="10" presetClass="entr" presetSubtype="0" fill="hold" grpId="0" nodeType="withEffect">
                                  <p:stCondLst>
                                    <p:cond delay="0"/>
                                  </p:stCondLst>
                                  <p:childTnLst>
                                    <p:set>
                                      <p:cBhvr>
                                        <p:cTn id="10" dur="1" fill="hold">
                                          <p:stCondLst>
                                            <p:cond delay="0"/>
                                          </p:stCondLst>
                                        </p:cTn>
                                        <p:tgtEl>
                                          <p:spTgt spid="35"/>
                                        </p:tgtEl>
                                        <p:attrNameLst>
                                          <p:attrName>style.visibility</p:attrName>
                                        </p:attrNameLst>
                                      </p:cBhvr>
                                      <p:to>
                                        <p:strVal val="visible"/>
                                      </p:to>
                                    </p:set>
                                    <p:animEffect transition="in" filter="fade">
                                      <p:cBhvr>
                                        <p:cTn id="11" dur="1000"/>
                                        <p:tgtEl>
                                          <p:spTgt spid="35"/>
                                        </p:tgtEl>
                                      </p:cBhvr>
                                    </p:animEffect>
                                  </p:childTnLst>
                                </p:cTn>
                              </p:par>
                              <p:par>
                                <p:cTn id="12" presetID="2" presetClass="entr" presetSubtype="8" fill="hold" grpId="0" nodeType="withEffect">
                                  <p:stCondLst>
                                    <p:cond delay="0"/>
                                  </p:stCondLst>
                                  <p:childTnLst>
                                    <p:set>
                                      <p:cBhvr>
                                        <p:cTn id="13" dur="1" fill="hold">
                                          <p:stCondLst>
                                            <p:cond delay="0"/>
                                          </p:stCondLst>
                                        </p:cTn>
                                        <p:tgtEl>
                                          <p:spTgt spid="31">
                                            <p:txEl>
                                              <p:pRg st="0" end="0"/>
                                            </p:txEl>
                                          </p:spTgt>
                                        </p:tgtEl>
                                        <p:attrNameLst>
                                          <p:attrName>style.visibility</p:attrName>
                                        </p:attrNameLst>
                                      </p:cBhvr>
                                      <p:to>
                                        <p:strVal val="visible"/>
                                      </p:to>
                                    </p:set>
                                    <p:anim calcmode="lin" valueType="num">
                                      <p:cBhvr additive="base">
                                        <p:cTn id="14" dur="1000" fill="hold"/>
                                        <p:tgtEl>
                                          <p:spTgt spid="31">
                                            <p:txEl>
                                              <p:pRg st="0" end="0"/>
                                            </p:txEl>
                                          </p:spTgt>
                                        </p:tgtEl>
                                        <p:attrNameLst>
                                          <p:attrName>ppt_x</p:attrName>
                                        </p:attrNameLst>
                                      </p:cBhvr>
                                      <p:tavLst>
                                        <p:tav tm="0">
                                          <p:val>
                                            <p:strVal val="0-#ppt_w/2"/>
                                          </p:val>
                                        </p:tav>
                                        <p:tav tm="100000">
                                          <p:val>
                                            <p:strVal val="#ppt_x"/>
                                          </p:val>
                                        </p:tav>
                                      </p:tavLst>
                                    </p:anim>
                                    <p:anim calcmode="lin" valueType="num">
                                      <p:cBhvr additive="base">
                                        <p:cTn id="15" dur="1000" fill="hold"/>
                                        <p:tgtEl>
                                          <p:spTgt spid="31">
                                            <p:txEl>
                                              <p:pRg st="0" end="0"/>
                                            </p:txEl>
                                          </p:spTgt>
                                        </p:tgtEl>
                                        <p:attrNameLst>
                                          <p:attrName>ppt_y</p:attrName>
                                        </p:attrNameLst>
                                      </p:cBhvr>
                                      <p:tavLst>
                                        <p:tav tm="0">
                                          <p:val>
                                            <p:strVal val="#ppt_y"/>
                                          </p:val>
                                        </p:tav>
                                        <p:tav tm="100000">
                                          <p:val>
                                            <p:strVal val="#ppt_y"/>
                                          </p:val>
                                        </p:tav>
                                      </p:tavLst>
                                    </p:anim>
                                  </p:childTnLst>
                                </p:cTn>
                              </p:par>
                              <p:par>
                                <p:cTn id="16" presetID="2" presetClass="entr" presetSubtype="8" fill="hold" grpId="0" nodeType="withEffect">
                                  <p:stCondLst>
                                    <p:cond delay="0"/>
                                  </p:stCondLst>
                                  <p:childTnLst>
                                    <p:set>
                                      <p:cBhvr>
                                        <p:cTn id="17" dur="1" fill="hold">
                                          <p:stCondLst>
                                            <p:cond delay="0"/>
                                          </p:stCondLst>
                                        </p:cTn>
                                        <p:tgtEl>
                                          <p:spTgt spid="31">
                                            <p:txEl>
                                              <p:pRg st="1" end="1"/>
                                            </p:txEl>
                                          </p:spTgt>
                                        </p:tgtEl>
                                        <p:attrNameLst>
                                          <p:attrName>style.visibility</p:attrName>
                                        </p:attrNameLst>
                                      </p:cBhvr>
                                      <p:to>
                                        <p:strVal val="visible"/>
                                      </p:to>
                                    </p:set>
                                    <p:anim calcmode="lin" valueType="num">
                                      <p:cBhvr additive="base">
                                        <p:cTn id="18" dur="1000" fill="hold"/>
                                        <p:tgtEl>
                                          <p:spTgt spid="31">
                                            <p:txEl>
                                              <p:pRg st="1" end="1"/>
                                            </p:txEl>
                                          </p:spTgt>
                                        </p:tgtEl>
                                        <p:attrNameLst>
                                          <p:attrName>ppt_x</p:attrName>
                                        </p:attrNameLst>
                                      </p:cBhvr>
                                      <p:tavLst>
                                        <p:tav tm="0">
                                          <p:val>
                                            <p:strVal val="0-#ppt_w/2"/>
                                          </p:val>
                                        </p:tav>
                                        <p:tav tm="100000">
                                          <p:val>
                                            <p:strVal val="#ppt_x"/>
                                          </p:val>
                                        </p:tav>
                                      </p:tavLst>
                                    </p:anim>
                                    <p:anim calcmode="lin" valueType="num">
                                      <p:cBhvr additive="base">
                                        <p:cTn id="19" dur="1000" fill="hold"/>
                                        <p:tgtEl>
                                          <p:spTgt spid="31">
                                            <p:txEl>
                                              <p:pRg st="1" end="1"/>
                                            </p:txEl>
                                          </p:spTgt>
                                        </p:tgtEl>
                                        <p:attrNameLst>
                                          <p:attrName>ppt_y</p:attrName>
                                        </p:attrNameLst>
                                      </p:cBhvr>
                                      <p:tavLst>
                                        <p:tav tm="0">
                                          <p:val>
                                            <p:strVal val="#ppt_y"/>
                                          </p:val>
                                        </p:tav>
                                        <p:tav tm="100000">
                                          <p:val>
                                            <p:strVal val="#ppt_y"/>
                                          </p:val>
                                        </p:tav>
                                      </p:tavLst>
                                    </p:anim>
                                  </p:childTnLst>
                                </p:cTn>
                              </p:par>
                            </p:childTnLst>
                          </p:cTn>
                        </p:par>
                        <p:par>
                          <p:cTn id="20" fill="hold">
                            <p:stCondLst>
                              <p:cond delay="1000"/>
                            </p:stCondLst>
                            <p:childTnLst>
                              <p:par>
                                <p:cTn id="21" presetID="2" presetClass="entr" presetSubtype="8" fill="hold" grpId="0" nodeType="afterEffect">
                                  <p:stCondLst>
                                    <p:cond delay="0"/>
                                  </p:stCondLst>
                                  <p:childTnLst>
                                    <p:set>
                                      <p:cBhvr>
                                        <p:cTn id="22" dur="1" fill="hold">
                                          <p:stCondLst>
                                            <p:cond delay="0"/>
                                          </p:stCondLst>
                                        </p:cTn>
                                        <p:tgtEl>
                                          <p:spTgt spid="31">
                                            <p:txEl>
                                              <p:pRg st="2" end="2"/>
                                            </p:txEl>
                                          </p:spTgt>
                                        </p:tgtEl>
                                        <p:attrNameLst>
                                          <p:attrName>style.visibility</p:attrName>
                                        </p:attrNameLst>
                                      </p:cBhvr>
                                      <p:to>
                                        <p:strVal val="visible"/>
                                      </p:to>
                                    </p:set>
                                    <p:anim calcmode="lin" valueType="num">
                                      <p:cBhvr additive="base">
                                        <p:cTn id="23" dur="500" fill="hold"/>
                                        <p:tgtEl>
                                          <p:spTgt spid="31">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1">
                                            <p:txEl>
                                              <p:pRg st="2" end="2"/>
                                            </p:txEl>
                                          </p:spTgt>
                                        </p:tgtEl>
                                        <p:attrNameLst>
                                          <p:attrName>ppt_y</p:attrName>
                                        </p:attrNameLst>
                                      </p:cBhvr>
                                      <p:tavLst>
                                        <p:tav tm="0">
                                          <p:val>
                                            <p:strVal val="#ppt_y"/>
                                          </p:val>
                                        </p:tav>
                                        <p:tav tm="100000">
                                          <p:val>
                                            <p:strVal val="#ppt_y"/>
                                          </p:val>
                                        </p:tav>
                                      </p:tavLst>
                                    </p:anim>
                                  </p:childTnLst>
                                </p:cTn>
                              </p:par>
                            </p:childTnLst>
                          </p:cTn>
                        </p:par>
                        <p:par>
                          <p:cTn id="25" fill="hold">
                            <p:stCondLst>
                              <p:cond delay="1500"/>
                            </p:stCondLst>
                            <p:childTnLst>
                              <p:par>
                                <p:cTn id="26" presetID="2" presetClass="entr" presetSubtype="8" fill="hold" grpId="0" nodeType="afterEffect">
                                  <p:stCondLst>
                                    <p:cond delay="0"/>
                                  </p:stCondLst>
                                  <p:childTnLst>
                                    <p:set>
                                      <p:cBhvr>
                                        <p:cTn id="27" dur="1" fill="hold">
                                          <p:stCondLst>
                                            <p:cond delay="0"/>
                                          </p:stCondLst>
                                        </p:cTn>
                                        <p:tgtEl>
                                          <p:spTgt spid="31">
                                            <p:txEl>
                                              <p:pRg st="3" end="3"/>
                                            </p:txEl>
                                          </p:spTgt>
                                        </p:tgtEl>
                                        <p:attrNameLst>
                                          <p:attrName>style.visibility</p:attrName>
                                        </p:attrNameLst>
                                      </p:cBhvr>
                                      <p:to>
                                        <p:strVal val="visible"/>
                                      </p:to>
                                    </p:set>
                                    <p:anim calcmode="lin" valueType="num">
                                      <p:cBhvr additive="base">
                                        <p:cTn id="28" dur="500" fill="hold"/>
                                        <p:tgtEl>
                                          <p:spTgt spid="31">
                                            <p:txEl>
                                              <p:pRg st="3" end="3"/>
                                            </p:txEl>
                                          </p:spTgt>
                                        </p:tgtEl>
                                        <p:attrNameLst>
                                          <p:attrName>ppt_x</p:attrName>
                                        </p:attrNameLst>
                                      </p:cBhvr>
                                      <p:tavLst>
                                        <p:tav tm="0">
                                          <p:val>
                                            <p:strVal val="0-#ppt_w/2"/>
                                          </p:val>
                                        </p:tav>
                                        <p:tav tm="100000">
                                          <p:val>
                                            <p:strVal val="#ppt_x"/>
                                          </p:val>
                                        </p:tav>
                                      </p:tavLst>
                                    </p:anim>
                                    <p:anim calcmode="lin" valueType="num">
                                      <p:cBhvr additive="base">
                                        <p:cTn id="29" dur="500" fill="hold"/>
                                        <p:tgtEl>
                                          <p:spTgt spid="31">
                                            <p:txEl>
                                              <p:pRg st="3" end="3"/>
                                            </p:txEl>
                                          </p:spTgt>
                                        </p:tgtEl>
                                        <p:attrNameLst>
                                          <p:attrName>ppt_y</p:attrName>
                                        </p:attrNameLst>
                                      </p:cBhvr>
                                      <p:tavLst>
                                        <p:tav tm="0">
                                          <p:val>
                                            <p:strVal val="#ppt_y"/>
                                          </p:val>
                                        </p:tav>
                                        <p:tav tm="100000">
                                          <p:val>
                                            <p:strVal val="#ppt_y"/>
                                          </p:val>
                                        </p:tav>
                                      </p:tavLst>
                                    </p:anim>
                                  </p:childTnLst>
                                </p:cTn>
                              </p:par>
                            </p:childTnLst>
                          </p:cTn>
                        </p:par>
                        <p:par>
                          <p:cTn id="30" fill="hold">
                            <p:stCondLst>
                              <p:cond delay="2000"/>
                            </p:stCondLst>
                            <p:childTnLst>
                              <p:par>
                                <p:cTn id="31" presetID="2" presetClass="entr" presetSubtype="8" fill="hold" grpId="0" nodeType="afterEffect">
                                  <p:stCondLst>
                                    <p:cond delay="0"/>
                                  </p:stCondLst>
                                  <p:childTnLst>
                                    <p:set>
                                      <p:cBhvr>
                                        <p:cTn id="32" dur="1" fill="hold">
                                          <p:stCondLst>
                                            <p:cond delay="0"/>
                                          </p:stCondLst>
                                        </p:cTn>
                                        <p:tgtEl>
                                          <p:spTgt spid="31">
                                            <p:txEl>
                                              <p:pRg st="4" end="4"/>
                                            </p:txEl>
                                          </p:spTgt>
                                        </p:tgtEl>
                                        <p:attrNameLst>
                                          <p:attrName>style.visibility</p:attrName>
                                        </p:attrNameLst>
                                      </p:cBhvr>
                                      <p:to>
                                        <p:strVal val="visible"/>
                                      </p:to>
                                    </p:set>
                                    <p:anim calcmode="lin" valueType="num">
                                      <p:cBhvr additive="base">
                                        <p:cTn id="33" dur="500" fill="hold"/>
                                        <p:tgtEl>
                                          <p:spTgt spid="31">
                                            <p:txEl>
                                              <p:pRg st="4" end="4"/>
                                            </p:txEl>
                                          </p:spTgt>
                                        </p:tgtEl>
                                        <p:attrNameLst>
                                          <p:attrName>ppt_x</p:attrName>
                                        </p:attrNameLst>
                                      </p:cBhvr>
                                      <p:tavLst>
                                        <p:tav tm="0">
                                          <p:val>
                                            <p:strVal val="0-#ppt_w/2"/>
                                          </p:val>
                                        </p:tav>
                                        <p:tav tm="100000">
                                          <p:val>
                                            <p:strVal val="#ppt_x"/>
                                          </p:val>
                                        </p:tav>
                                      </p:tavLst>
                                    </p:anim>
                                    <p:anim calcmode="lin" valueType="num">
                                      <p:cBhvr additive="base">
                                        <p:cTn id="34" dur="500" fill="hold"/>
                                        <p:tgtEl>
                                          <p:spTgt spid="31">
                                            <p:txEl>
                                              <p:pRg st="4" end="4"/>
                                            </p:txEl>
                                          </p:spTgt>
                                        </p:tgtEl>
                                        <p:attrNameLst>
                                          <p:attrName>ppt_y</p:attrName>
                                        </p:attrNameLst>
                                      </p:cBhvr>
                                      <p:tavLst>
                                        <p:tav tm="0">
                                          <p:val>
                                            <p:strVal val="#ppt_y"/>
                                          </p:val>
                                        </p:tav>
                                        <p:tav tm="100000">
                                          <p:val>
                                            <p:strVal val="#ppt_y"/>
                                          </p:val>
                                        </p:tav>
                                      </p:tavLst>
                                    </p:anim>
                                  </p:childTnLst>
                                </p:cTn>
                              </p:par>
                              <p:par>
                                <p:cTn id="35" presetID="10" presetClass="entr" presetSubtype="0" fill="hold" nodeType="withEffect">
                                  <p:stCondLst>
                                    <p:cond delay="0"/>
                                  </p:stCondLst>
                                  <p:childTnLst>
                                    <p:set>
                                      <p:cBhvr>
                                        <p:cTn id="36" dur="1" fill="hold">
                                          <p:stCondLst>
                                            <p:cond delay="0"/>
                                          </p:stCondLst>
                                        </p:cTn>
                                        <p:tgtEl>
                                          <p:spTgt spid="29"/>
                                        </p:tgtEl>
                                        <p:attrNameLst>
                                          <p:attrName>style.visibility</p:attrName>
                                        </p:attrNameLst>
                                      </p:cBhvr>
                                      <p:to>
                                        <p:strVal val="visible"/>
                                      </p:to>
                                    </p:set>
                                    <p:animEffect transition="in" filter="fade">
                                      <p:cBhvr>
                                        <p:cTn id="37" dur="1000"/>
                                        <p:tgtEl>
                                          <p:spTgt spid="29"/>
                                        </p:tgtEl>
                                      </p:cBhvr>
                                    </p:animEffect>
                                  </p:childTnLst>
                                </p:cTn>
                              </p:par>
                            </p:childTnLst>
                          </p:cTn>
                        </p:par>
                        <p:par>
                          <p:cTn id="38" fill="hold">
                            <p:stCondLst>
                              <p:cond delay="3000"/>
                            </p:stCondLst>
                            <p:childTnLst>
                              <p:par>
                                <p:cTn id="39" presetID="2" presetClass="entr" presetSubtype="8" fill="hold" grpId="0" nodeType="afterEffect">
                                  <p:stCondLst>
                                    <p:cond delay="0"/>
                                  </p:stCondLst>
                                  <p:childTnLst>
                                    <p:set>
                                      <p:cBhvr>
                                        <p:cTn id="40" dur="1" fill="hold">
                                          <p:stCondLst>
                                            <p:cond delay="0"/>
                                          </p:stCondLst>
                                        </p:cTn>
                                        <p:tgtEl>
                                          <p:spTgt spid="31">
                                            <p:txEl>
                                              <p:pRg st="5" end="5"/>
                                            </p:txEl>
                                          </p:spTgt>
                                        </p:tgtEl>
                                        <p:attrNameLst>
                                          <p:attrName>style.visibility</p:attrName>
                                        </p:attrNameLst>
                                      </p:cBhvr>
                                      <p:to>
                                        <p:strVal val="visible"/>
                                      </p:to>
                                    </p:set>
                                    <p:anim calcmode="lin" valueType="num">
                                      <p:cBhvr additive="base">
                                        <p:cTn id="41" dur="500" fill="hold"/>
                                        <p:tgtEl>
                                          <p:spTgt spid="31">
                                            <p:txEl>
                                              <p:pRg st="5" end="5"/>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31">
                                            <p:txEl>
                                              <p:pRg st="5" end="5"/>
                                            </p:txEl>
                                          </p:spTgt>
                                        </p:tgtEl>
                                        <p:attrNameLst>
                                          <p:attrName>ppt_y</p:attrName>
                                        </p:attrNameLst>
                                      </p:cBhvr>
                                      <p:tavLst>
                                        <p:tav tm="0">
                                          <p:val>
                                            <p:strVal val="#ppt_y"/>
                                          </p:val>
                                        </p:tav>
                                        <p:tav tm="100000">
                                          <p:val>
                                            <p:strVal val="#ppt_y"/>
                                          </p:val>
                                        </p:tav>
                                      </p:tavLst>
                                    </p:anim>
                                  </p:childTnLst>
                                </p:cTn>
                              </p:par>
                            </p:childTnLst>
                          </p:cTn>
                        </p:par>
                        <p:par>
                          <p:cTn id="43" fill="hold">
                            <p:stCondLst>
                              <p:cond delay="3500"/>
                            </p:stCondLst>
                            <p:childTnLst>
                              <p:par>
                                <p:cTn id="44" presetID="2" presetClass="entr" presetSubtype="8" fill="hold" grpId="0" nodeType="afterEffect">
                                  <p:stCondLst>
                                    <p:cond delay="0"/>
                                  </p:stCondLst>
                                  <p:childTnLst>
                                    <p:set>
                                      <p:cBhvr>
                                        <p:cTn id="45" dur="1" fill="hold">
                                          <p:stCondLst>
                                            <p:cond delay="0"/>
                                          </p:stCondLst>
                                        </p:cTn>
                                        <p:tgtEl>
                                          <p:spTgt spid="18">
                                            <p:txEl>
                                              <p:pRg st="0" end="0"/>
                                            </p:txEl>
                                          </p:spTgt>
                                        </p:tgtEl>
                                        <p:attrNameLst>
                                          <p:attrName>style.visibility</p:attrName>
                                        </p:attrNameLst>
                                      </p:cBhvr>
                                      <p:to>
                                        <p:strVal val="visible"/>
                                      </p:to>
                                    </p:set>
                                    <p:anim calcmode="lin" valueType="num">
                                      <p:cBhvr additive="base">
                                        <p:cTn id="46" dur="500" fill="hold"/>
                                        <p:tgtEl>
                                          <p:spTgt spid="18">
                                            <p:txEl>
                                              <p:pRg st="0" end="0"/>
                                            </p:txEl>
                                          </p:spTgt>
                                        </p:tgtEl>
                                        <p:attrNameLst>
                                          <p:attrName>ppt_x</p:attrName>
                                        </p:attrNameLst>
                                      </p:cBhvr>
                                      <p:tavLst>
                                        <p:tav tm="0">
                                          <p:val>
                                            <p:strVal val="0-#ppt_w/2"/>
                                          </p:val>
                                        </p:tav>
                                        <p:tav tm="100000">
                                          <p:val>
                                            <p:strVal val="#ppt_x"/>
                                          </p:val>
                                        </p:tav>
                                      </p:tavLst>
                                    </p:anim>
                                    <p:anim calcmode="lin" valueType="num">
                                      <p:cBhvr additive="base">
                                        <p:cTn id="47" dur="500" fill="hold"/>
                                        <p:tgtEl>
                                          <p:spTgt spid="18">
                                            <p:txEl>
                                              <p:pRg st="0" end="0"/>
                                            </p:txEl>
                                          </p:spTgt>
                                        </p:tgtEl>
                                        <p:attrNameLst>
                                          <p:attrName>ppt_y</p:attrName>
                                        </p:attrNameLst>
                                      </p:cBhvr>
                                      <p:tavLst>
                                        <p:tav tm="0">
                                          <p:val>
                                            <p:strVal val="#ppt_y"/>
                                          </p:val>
                                        </p:tav>
                                        <p:tav tm="100000">
                                          <p:val>
                                            <p:strVal val="#ppt_y"/>
                                          </p:val>
                                        </p:tav>
                                      </p:tavLst>
                                    </p:anim>
                                  </p:childTnLst>
                                </p:cTn>
                              </p:par>
                            </p:childTnLst>
                          </p:cTn>
                        </p:par>
                        <p:par>
                          <p:cTn id="48" fill="hold">
                            <p:stCondLst>
                              <p:cond delay="4000"/>
                            </p:stCondLst>
                            <p:childTnLst>
                              <p:par>
                                <p:cTn id="49" presetID="2" presetClass="entr" presetSubtype="8" fill="hold" grpId="0" nodeType="afterEffect">
                                  <p:stCondLst>
                                    <p:cond delay="0"/>
                                  </p:stCondLst>
                                  <p:childTnLst>
                                    <p:set>
                                      <p:cBhvr>
                                        <p:cTn id="50" dur="1" fill="hold">
                                          <p:stCondLst>
                                            <p:cond delay="0"/>
                                          </p:stCondLst>
                                        </p:cTn>
                                        <p:tgtEl>
                                          <p:spTgt spid="18">
                                            <p:txEl>
                                              <p:pRg st="1" end="1"/>
                                            </p:txEl>
                                          </p:spTgt>
                                        </p:tgtEl>
                                        <p:attrNameLst>
                                          <p:attrName>style.visibility</p:attrName>
                                        </p:attrNameLst>
                                      </p:cBhvr>
                                      <p:to>
                                        <p:strVal val="visible"/>
                                      </p:to>
                                    </p:set>
                                    <p:anim calcmode="lin" valueType="num">
                                      <p:cBhvr additive="base">
                                        <p:cTn id="51" dur="500" fill="hold"/>
                                        <p:tgtEl>
                                          <p:spTgt spid="18">
                                            <p:txEl>
                                              <p:pRg st="1" end="1"/>
                                            </p:txEl>
                                          </p:spTgt>
                                        </p:tgtEl>
                                        <p:attrNameLst>
                                          <p:attrName>ppt_x</p:attrName>
                                        </p:attrNameLst>
                                      </p:cBhvr>
                                      <p:tavLst>
                                        <p:tav tm="0">
                                          <p:val>
                                            <p:strVal val="0-#ppt_w/2"/>
                                          </p:val>
                                        </p:tav>
                                        <p:tav tm="100000">
                                          <p:val>
                                            <p:strVal val="#ppt_x"/>
                                          </p:val>
                                        </p:tav>
                                      </p:tavLst>
                                    </p:anim>
                                    <p:anim calcmode="lin" valueType="num">
                                      <p:cBhvr additive="base">
                                        <p:cTn id="52" dur="500" fill="hold"/>
                                        <p:tgtEl>
                                          <p:spTgt spid="18">
                                            <p:txEl>
                                              <p:pRg st="1" end="1"/>
                                            </p:txEl>
                                          </p:spTgt>
                                        </p:tgtEl>
                                        <p:attrNameLst>
                                          <p:attrName>ppt_y</p:attrName>
                                        </p:attrNameLst>
                                      </p:cBhvr>
                                      <p:tavLst>
                                        <p:tav tm="0">
                                          <p:val>
                                            <p:strVal val="#ppt_y"/>
                                          </p:val>
                                        </p:tav>
                                        <p:tav tm="100000">
                                          <p:val>
                                            <p:strVal val="#ppt_y"/>
                                          </p:val>
                                        </p:tav>
                                      </p:tavLst>
                                    </p:anim>
                                  </p:childTnLst>
                                </p:cTn>
                              </p:par>
                            </p:childTnLst>
                          </p:cTn>
                        </p:par>
                        <p:par>
                          <p:cTn id="53" fill="hold">
                            <p:stCondLst>
                              <p:cond delay="4500"/>
                            </p:stCondLst>
                            <p:childTnLst>
                              <p:par>
                                <p:cTn id="54" presetID="2" presetClass="entr" presetSubtype="8" fill="hold" grpId="0" nodeType="afterEffect">
                                  <p:stCondLst>
                                    <p:cond delay="0"/>
                                  </p:stCondLst>
                                  <p:childTnLst>
                                    <p:set>
                                      <p:cBhvr>
                                        <p:cTn id="55" dur="1" fill="hold">
                                          <p:stCondLst>
                                            <p:cond delay="0"/>
                                          </p:stCondLst>
                                        </p:cTn>
                                        <p:tgtEl>
                                          <p:spTgt spid="18">
                                            <p:txEl>
                                              <p:pRg st="2" end="2"/>
                                            </p:txEl>
                                          </p:spTgt>
                                        </p:tgtEl>
                                        <p:attrNameLst>
                                          <p:attrName>style.visibility</p:attrName>
                                        </p:attrNameLst>
                                      </p:cBhvr>
                                      <p:to>
                                        <p:strVal val="visible"/>
                                      </p:to>
                                    </p:set>
                                    <p:anim calcmode="lin" valueType="num">
                                      <p:cBhvr additive="base">
                                        <p:cTn id="56" dur="500" fill="hold"/>
                                        <p:tgtEl>
                                          <p:spTgt spid="18">
                                            <p:txEl>
                                              <p:pRg st="2" end="2"/>
                                            </p:txEl>
                                          </p:spTgt>
                                        </p:tgtEl>
                                        <p:attrNameLst>
                                          <p:attrName>ppt_x</p:attrName>
                                        </p:attrNameLst>
                                      </p:cBhvr>
                                      <p:tavLst>
                                        <p:tav tm="0">
                                          <p:val>
                                            <p:strVal val="0-#ppt_w/2"/>
                                          </p:val>
                                        </p:tav>
                                        <p:tav tm="100000">
                                          <p:val>
                                            <p:strVal val="#ppt_x"/>
                                          </p:val>
                                        </p:tav>
                                      </p:tavLst>
                                    </p:anim>
                                    <p:anim calcmode="lin" valueType="num">
                                      <p:cBhvr additive="base">
                                        <p:cTn id="57" dur="500" fill="hold"/>
                                        <p:tgtEl>
                                          <p:spTgt spid="18">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p:bldP spid="31" grpId="0" uiExpand="1" build="p"/>
      <p:bldP spid="18" grpId="0" uiExpand="1" build="p"/>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Picture 27">
            <a:extLst>
              <a:ext uri="{FF2B5EF4-FFF2-40B4-BE49-F238E27FC236}">
                <a16:creationId xmlns:a16="http://schemas.microsoft.com/office/drawing/2014/main" id="{64DC8CE3-5799-4C4F-9799-BC42628885B0}"/>
              </a:ext>
            </a:extLst>
          </p:cNvPr>
          <p:cNvPicPr>
            <a:picLocks noChangeAspect="1"/>
          </p:cNvPicPr>
          <p:nvPr/>
        </p:nvPicPr>
        <p:blipFill rotWithShape="1">
          <a:blip r:embed="rId2"/>
          <a:srcRect l="69694" t="64853"/>
          <a:stretch/>
        </p:blipFill>
        <p:spPr>
          <a:xfrm>
            <a:off x="8497078" y="4447592"/>
            <a:ext cx="3694922" cy="2410408"/>
          </a:xfrm>
          <a:prstGeom prst="rect">
            <a:avLst/>
          </a:prstGeom>
        </p:spPr>
      </p:pic>
      <p:grpSp>
        <p:nvGrpSpPr>
          <p:cNvPr id="9" name="Group 8">
            <a:extLst>
              <a:ext uri="{FF2B5EF4-FFF2-40B4-BE49-F238E27FC236}">
                <a16:creationId xmlns:a16="http://schemas.microsoft.com/office/drawing/2014/main" id="{D42AC5BF-CFA9-9543-BD95-7A93B875423C}"/>
              </a:ext>
            </a:extLst>
          </p:cNvPr>
          <p:cNvGrpSpPr/>
          <p:nvPr/>
        </p:nvGrpSpPr>
        <p:grpSpPr>
          <a:xfrm>
            <a:off x="10218420" y="-1"/>
            <a:ext cx="1973580" cy="699733"/>
            <a:chOff x="10218420" y="-1"/>
            <a:chExt cx="1973580" cy="699733"/>
          </a:xfrm>
        </p:grpSpPr>
        <p:grpSp>
          <p:nvGrpSpPr>
            <p:cNvPr id="10" name="Group 9">
              <a:extLst>
                <a:ext uri="{FF2B5EF4-FFF2-40B4-BE49-F238E27FC236}">
                  <a16:creationId xmlns:a16="http://schemas.microsoft.com/office/drawing/2014/main" id="{67777E40-AF9A-1744-AD13-CE82C48A2317}"/>
                </a:ext>
              </a:extLst>
            </p:cNvPr>
            <p:cNvGrpSpPr/>
            <p:nvPr/>
          </p:nvGrpSpPr>
          <p:grpSpPr>
            <a:xfrm>
              <a:off x="10218420" y="-1"/>
              <a:ext cx="1973580" cy="699733"/>
              <a:chOff x="10218420" y="-1"/>
              <a:chExt cx="1973580" cy="699733"/>
            </a:xfrm>
          </p:grpSpPr>
          <p:sp>
            <p:nvSpPr>
              <p:cNvPr id="12" name="Oval 11">
                <a:extLst>
                  <a:ext uri="{FF2B5EF4-FFF2-40B4-BE49-F238E27FC236}">
                    <a16:creationId xmlns:a16="http://schemas.microsoft.com/office/drawing/2014/main" id="{63A14564-D060-8448-8555-231FD0AD5DC3}"/>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1FCC6C6-8746-C347-9B79-26EBDFDC7767}"/>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1" name="Picture 10">
              <a:extLst>
                <a:ext uri="{FF2B5EF4-FFF2-40B4-BE49-F238E27FC236}">
                  <a16:creationId xmlns:a16="http://schemas.microsoft.com/office/drawing/2014/main" id="{69AE53E1-847B-0A47-8B48-6D1749F0AF17}"/>
                </a:ext>
              </a:extLst>
            </p:cNvPr>
            <p:cNvPicPr>
              <a:picLocks noChangeAspect="1"/>
            </p:cNvPicPr>
            <p:nvPr/>
          </p:nvPicPr>
          <p:blipFill>
            <a:blip r:embed="rId3"/>
            <a:stretch>
              <a:fillRect/>
            </a:stretch>
          </p:blipFill>
          <p:spPr>
            <a:xfrm>
              <a:off x="10267322" y="37500"/>
              <a:ext cx="1919725" cy="652707"/>
            </a:xfrm>
            <a:prstGeom prst="rect">
              <a:avLst/>
            </a:prstGeom>
          </p:spPr>
        </p:pic>
      </p:grpSp>
      <p:grpSp>
        <p:nvGrpSpPr>
          <p:cNvPr id="26" name="Group 25">
            <a:extLst>
              <a:ext uri="{FF2B5EF4-FFF2-40B4-BE49-F238E27FC236}">
                <a16:creationId xmlns:a16="http://schemas.microsoft.com/office/drawing/2014/main" id="{722077DF-DBEC-4C4C-B332-D920CECEF39F}"/>
              </a:ext>
            </a:extLst>
          </p:cNvPr>
          <p:cNvGrpSpPr/>
          <p:nvPr/>
        </p:nvGrpSpPr>
        <p:grpSpPr>
          <a:xfrm rot="5400000">
            <a:off x="-3093037" y="3057995"/>
            <a:ext cx="6876289" cy="723721"/>
            <a:chOff x="635127" y="1578315"/>
            <a:chExt cx="6100953" cy="723721"/>
          </a:xfrm>
        </p:grpSpPr>
        <p:sp>
          <p:nvSpPr>
            <p:cNvPr id="22" name="Rectangle 21">
              <a:extLst>
                <a:ext uri="{FF2B5EF4-FFF2-40B4-BE49-F238E27FC236}">
                  <a16:creationId xmlns:a16="http://schemas.microsoft.com/office/drawing/2014/main" id="{42C6C87B-F94C-D74E-BA76-0AF2B865E4CE}"/>
                </a:ext>
              </a:extLst>
            </p:cNvPr>
            <p:cNvSpPr/>
            <p:nvPr/>
          </p:nvSpPr>
          <p:spPr>
            <a:xfrm>
              <a:off x="640080" y="2071636"/>
              <a:ext cx="6096000" cy="230400"/>
            </a:xfrm>
            <a:prstGeom prst="rect">
              <a:avLst/>
            </a:prstGeom>
            <a:solidFill>
              <a:srgbClr val="9B2A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D4A7911-1570-9B45-9AEF-19BC8A300A74}"/>
                </a:ext>
              </a:extLst>
            </p:cNvPr>
            <p:cNvSpPr/>
            <p:nvPr/>
          </p:nvSpPr>
          <p:spPr>
            <a:xfrm>
              <a:off x="640080" y="1856766"/>
              <a:ext cx="6096000" cy="194400"/>
            </a:xfrm>
            <a:prstGeom prst="rect">
              <a:avLst/>
            </a:prstGeom>
            <a:solidFill>
              <a:srgbClr val="953C5E">
                <a:alpha val="60435"/>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BACEBA1-65B2-7D47-B9FC-EAC57645A8E2}"/>
                </a:ext>
              </a:extLst>
            </p:cNvPr>
            <p:cNvSpPr/>
            <p:nvPr/>
          </p:nvSpPr>
          <p:spPr>
            <a:xfrm>
              <a:off x="640080" y="1687588"/>
              <a:ext cx="6096000" cy="158400"/>
            </a:xfrm>
            <a:prstGeom prst="rect">
              <a:avLst/>
            </a:prstGeom>
            <a:solidFill>
              <a:srgbClr val="953C5E">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634F9730-3E2F-6A4A-B101-DB7C62DC8F91}"/>
                </a:ext>
              </a:extLst>
            </p:cNvPr>
            <p:cNvSpPr/>
            <p:nvPr/>
          </p:nvSpPr>
          <p:spPr>
            <a:xfrm>
              <a:off x="635127" y="1578315"/>
              <a:ext cx="6096000" cy="86400"/>
            </a:xfrm>
            <a:prstGeom prst="rect">
              <a:avLst/>
            </a:prstGeom>
            <a:solidFill>
              <a:srgbClr val="953C5E">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8" name="Picture 7">
            <a:extLst>
              <a:ext uri="{FF2B5EF4-FFF2-40B4-BE49-F238E27FC236}">
                <a16:creationId xmlns:a16="http://schemas.microsoft.com/office/drawing/2014/main" id="{81254E7D-E818-8940-8CFA-0F576B2380F7}"/>
              </a:ext>
            </a:extLst>
          </p:cNvPr>
          <p:cNvPicPr>
            <a:picLocks noChangeAspect="1"/>
          </p:cNvPicPr>
          <p:nvPr/>
        </p:nvPicPr>
        <p:blipFill>
          <a:blip r:embed="rId4"/>
          <a:stretch>
            <a:fillRect/>
          </a:stretch>
        </p:blipFill>
        <p:spPr>
          <a:xfrm>
            <a:off x="-11798" y="5827199"/>
            <a:ext cx="5056136" cy="1029953"/>
          </a:xfrm>
          <a:prstGeom prst="rect">
            <a:avLst/>
          </a:prstGeom>
          <a:effectLst>
            <a:outerShdw blurRad="190500" dist="76200" dir="16200000" rotWithShape="0">
              <a:prstClr val="black">
                <a:alpha val="5000"/>
              </a:prstClr>
            </a:outerShdw>
          </a:effectLst>
        </p:spPr>
      </p:pic>
      <p:sp>
        <p:nvSpPr>
          <p:cNvPr id="35" name="Subtitle 4">
            <a:extLst>
              <a:ext uri="{FF2B5EF4-FFF2-40B4-BE49-F238E27FC236}">
                <a16:creationId xmlns:a16="http://schemas.microsoft.com/office/drawing/2014/main" id="{3B8DAD2B-129C-2243-82B6-FFFF5B1ACD73}"/>
              </a:ext>
            </a:extLst>
          </p:cNvPr>
          <p:cNvSpPr txBox="1">
            <a:spLocks/>
          </p:cNvSpPr>
          <p:nvPr/>
        </p:nvSpPr>
        <p:spPr bwMode="auto">
          <a:xfrm rot="19700222">
            <a:off x="7330707" y="5220953"/>
            <a:ext cx="6096000"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algn="ctr" defTabSz="457200" fontAlgn="base">
              <a:spcBef>
                <a:spcPct val="20000"/>
              </a:spcBef>
              <a:spcAft>
                <a:spcPct val="0"/>
              </a:spcAft>
              <a:defRPr/>
            </a:pPr>
            <a:r>
              <a:rPr lang="en-US" sz="5000" b="1">
                <a:solidFill>
                  <a:srgbClr val="9B2A58"/>
                </a:solidFill>
                <a:latin typeface="Arial" panose="020B0604020202020204" pitchFamily="34" charset="0"/>
                <a:ea typeface="ＭＳ Ｐゴシック" pitchFamily="-108" charset="-128"/>
                <a:cs typeface="Arial" panose="020B0604020202020204" pitchFamily="34" charset="0"/>
              </a:rPr>
              <a:t>Key benefits</a:t>
            </a:r>
          </a:p>
        </p:txBody>
      </p:sp>
      <p:sp>
        <p:nvSpPr>
          <p:cNvPr id="31" name="TextBox 30">
            <a:extLst>
              <a:ext uri="{FF2B5EF4-FFF2-40B4-BE49-F238E27FC236}">
                <a16:creationId xmlns:a16="http://schemas.microsoft.com/office/drawing/2014/main" id="{810DF0B1-0064-FB42-B1E7-AA0EDE223794}"/>
              </a:ext>
            </a:extLst>
          </p:cNvPr>
          <p:cNvSpPr txBox="1"/>
          <p:nvPr/>
        </p:nvSpPr>
        <p:spPr>
          <a:xfrm>
            <a:off x="992179" y="839096"/>
            <a:ext cx="4243244" cy="3038717"/>
          </a:xfrm>
          <a:prstGeom prst="rect">
            <a:avLst/>
          </a:prstGeom>
          <a:noFill/>
        </p:spPr>
        <p:txBody>
          <a:bodyPr wrap="square" lIns="0" tIns="0" rIns="0" bIns="0" rtlCol="0">
            <a:spAutoFit/>
          </a:bodyPr>
          <a:lstStyle/>
          <a:p>
            <a:pPr>
              <a:lnSpc>
                <a:spcPts val="3000"/>
              </a:lnSpc>
              <a:spcAft>
                <a:spcPts val="600"/>
              </a:spcAft>
              <a:buClr>
                <a:srgbClr val="9B2A58"/>
              </a:buClr>
            </a:pPr>
            <a:r>
              <a:rPr lang="en-GB" sz="2800" b="1">
                <a:solidFill>
                  <a:srgbClr val="9B2A58"/>
                </a:solidFill>
                <a:latin typeface="Arial" panose="020B0604020202020204" pitchFamily="34" charset="0"/>
                <a:cs typeface="Arial" panose="020B0604020202020204" pitchFamily="34" charset="0"/>
              </a:rPr>
              <a:t>Teacher assessment is also used for most courses, including:</a:t>
            </a:r>
          </a:p>
          <a:p>
            <a:pPr marL="800100" lvl="1" indent="-342900">
              <a:lnSpc>
                <a:spcPct val="110000"/>
              </a:lnSpc>
              <a:spcAft>
                <a:spcPts val="600"/>
              </a:spcAft>
              <a:buClr>
                <a:srgbClr val="9B2A58"/>
              </a:buClr>
              <a:buSzPct val="100000"/>
              <a:buBlip>
                <a:blip r:embed="rId5"/>
              </a:buBlip>
            </a:pPr>
            <a:r>
              <a:rPr lang="en-GB">
                <a:solidFill>
                  <a:schemeClr val="tx1">
                    <a:lumMod val="75000"/>
                    <a:lumOff val="25000"/>
                  </a:schemeClr>
                </a:solidFill>
                <a:latin typeface="Arial" panose="020B0604020202020204" pitchFamily="34" charset="0"/>
                <a:cs typeface="Arial" panose="020B0604020202020204" pitchFamily="34" charset="0"/>
              </a:rPr>
              <a:t>oral work in languages</a:t>
            </a:r>
          </a:p>
          <a:p>
            <a:pPr marL="800100" lvl="1" indent="-342900">
              <a:lnSpc>
                <a:spcPct val="110000"/>
              </a:lnSpc>
              <a:spcAft>
                <a:spcPts val="600"/>
              </a:spcAft>
              <a:buClr>
                <a:srgbClr val="9B2A58"/>
              </a:buClr>
              <a:buSzPct val="100000"/>
              <a:buBlip>
                <a:blip r:embed="rId5"/>
              </a:buBlip>
            </a:pPr>
            <a:r>
              <a:rPr lang="en-US">
                <a:solidFill>
                  <a:schemeClr val="tx1">
                    <a:lumMod val="75000"/>
                    <a:lumOff val="25000"/>
                  </a:schemeClr>
                </a:solidFill>
                <a:latin typeface="Arial" panose="020B0604020202020204" pitchFamily="34" charset="0"/>
                <a:cs typeface="Arial" panose="020B0604020202020204" pitchFamily="34" charset="0"/>
              </a:rPr>
              <a:t>fieldwork in geography</a:t>
            </a:r>
          </a:p>
          <a:p>
            <a:pPr marL="800100" lvl="1" indent="-342900">
              <a:lnSpc>
                <a:spcPct val="110000"/>
              </a:lnSpc>
              <a:spcAft>
                <a:spcPts val="600"/>
              </a:spcAft>
              <a:buClr>
                <a:srgbClr val="9B2A58"/>
              </a:buClr>
              <a:buSzPct val="100000"/>
              <a:buBlip>
                <a:blip r:embed="rId5"/>
              </a:buBlip>
            </a:pPr>
            <a:r>
              <a:rPr lang="en-US">
                <a:solidFill>
                  <a:schemeClr val="tx1">
                    <a:lumMod val="75000"/>
                    <a:lumOff val="25000"/>
                  </a:schemeClr>
                </a:solidFill>
                <a:latin typeface="Arial" panose="020B0604020202020204" pitchFamily="34" charset="0"/>
                <a:cs typeface="Arial" panose="020B0604020202020204" pitchFamily="34" charset="0"/>
              </a:rPr>
              <a:t>laboratory work in the sciences</a:t>
            </a:r>
          </a:p>
          <a:p>
            <a:pPr marL="800100" lvl="1" indent="-342900">
              <a:lnSpc>
                <a:spcPct val="110000"/>
              </a:lnSpc>
              <a:spcAft>
                <a:spcPts val="600"/>
              </a:spcAft>
              <a:buClr>
                <a:srgbClr val="9B2A58"/>
              </a:buClr>
              <a:buSzPct val="100000"/>
              <a:buBlip>
                <a:blip r:embed="rId5"/>
              </a:buBlip>
            </a:pPr>
            <a:r>
              <a:rPr lang="en-US">
                <a:solidFill>
                  <a:schemeClr val="tx1">
                    <a:lumMod val="75000"/>
                    <a:lumOff val="25000"/>
                  </a:schemeClr>
                </a:solidFill>
                <a:latin typeface="Arial" panose="020B0604020202020204" pitchFamily="34" charset="0"/>
                <a:cs typeface="Arial" panose="020B0604020202020204" pitchFamily="34" charset="0"/>
              </a:rPr>
              <a:t>investigations in mathematics</a:t>
            </a:r>
          </a:p>
          <a:p>
            <a:pPr marL="800100" lvl="1" indent="-342900">
              <a:lnSpc>
                <a:spcPct val="110000"/>
              </a:lnSpc>
              <a:spcAft>
                <a:spcPts val="600"/>
              </a:spcAft>
              <a:buClr>
                <a:srgbClr val="9B2A58"/>
              </a:buClr>
              <a:buSzPct val="100000"/>
              <a:buBlip>
                <a:blip r:embed="rId5"/>
              </a:buBlip>
            </a:pPr>
            <a:r>
              <a:rPr lang="en-US">
                <a:solidFill>
                  <a:schemeClr val="tx1">
                    <a:lumMod val="75000"/>
                    <a:lumOff val="25000"/>
                  </a:schemeClr>
                </a:solidFill>
                <a:latin typeface="Arial" panose="020B0604020202020204" pitchFamily="34" charset="0"/>
                <a:cs typeface="Arial" panose="020B0604020202020204" pitchFamily="34" charset="0"/>
              </a:rPr>
              <a:t>artistic performances</a:t>
            </a:r>
          </a:p>
        </p:txBody>
      </p:sp>
      <p:sp>
        <p:nvSpPr>
          <p:cNvPr id="27" name="Subtitle 4">
            <a:extLst>
              <a:ext uri="{FF2B5EF4-FFF2-40B4-BE49-F238E27FC236}">
                <a16:creationId xmlns:a16="http://schemas.microsoft.com/office/drawing/2014/main" id="{43615B8B-1703-FF46-BACA-CE8C3153DFF2}"/>
              </a:ext>
            </a:extLst>
          </p:cNvPr>
          <p:cNvSpPr txBox="1">
            <a:spLocks/>
          </p:cNvSpPr>
          <p:nvPr/>
        </p:nvSpPr>
        <p:spPr bwMode="auto">
          <a:xfrm>
            <a:off x="990000" y="-3600"/>
            <a:ext cx="8045655"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sz="4800" b="1">
                <a:solidFill>
                  <a:srgbClr val="9B2A58"/>
                </a:solidFill>
                <a:latin typeface="Arial" panose="020B0604020202020204" pitchFamily="34" charset="0"/>
                <a:ea typeface="ＭＳ Ｐゴシック" pitchFamily="-108" charset="-128"/>
                <a:cs typeface="Arial" panose="020B0604020202020204" pitchFamily="34" charset="0"/>
              </a:rPr>
              <a:t>Assessment in the DP</a:t>
            </a:r>
          </a:p>
        </p:txBody>
      </p:sp>
      <p:pic>
        <p:nvPicPr>
          <p:cNvPr id="3" name="Picture 2">
            <a:extLst>
              <a:ext uri="{FF2B5EF4-FFF2-40B4-BE49-F238E27FC236}">
                <a16:creationId xmlns:a16="http://schemas.microsoft.com/office/drawing/2014/main" id="{3794DE0A-BE1D-BF4A-8350-492232A5B67F}"/>
              </a:ext>
            </a:extLst>
          </p:cNvPr>
          <p:cNvPicPr>
            <a:picLocks noChangeAspect="1"/>
          </p:cNvPicPr>
          <p:nvPr/>
        </p:nvPicPr>
        <p:blipFill>
          <a:blip r:embed="rId6"/>
          <a:stretch>
            <a:fillRect/>
          </a:stretch>
        </p:blipFill>
        <p:spPr>
          <a:xfrm>
            <a:off x="4658907" y="-425138"/>
            <a:ext cx="4102725" cy="7300799"/>
          </a:xfrm>
          <a:prstGeom prst="rect">
            <a:avLst/>
          </a:prstGeom>
        </p:spPr>
      </p:pic>
    </p:spTree>
    <p:extLst>
      <p:ext uri="{BB962C8B-B14F-4D97-AF65-F5344CB8AC3E}">
        <p14:creationId xmlns:p14="http://schemas.microsoft.com/office/powerpoint/2010/main" val="7368933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4" fill="hold" nodeType="withEffect">
                                  <p:stCondLst>
                                    <p:cond delay="0"/>
                                  </p:stCondLst>
                                  <p:childTnLst>
                                    <p:set>
                                      <p:cBhvr>
                                        <p:cTn id="6" dur="1" fill="hold">
                                          <p:stCondLst>
                                            <p:cond delay="0"/>
                                          </p:stCondLst>
                                        </p:cTn>
                                        <p:tgtEl>
                                          <p:spTgt spid="28"/>
                                        </p:tgtEl>
                                        <p:attrNameLst>
                                          <p:attrName>style.visibility</p:attrName>
                                        </p:attrNameLst>
                                      </p:cBhvr>
                                      <p:to>
                                        <p:strVal val="visible"/>
                                      </p:to>
                                    </p:set>
                                    <p:anim calcmode="lin" valueType="num">
                                      <p:cBhvr additive="base">
                                        <p:cTn id="7" dur="1000"/>
                                        <p:tgtEl>
                                          <p:spTgt spid="28"/>
                                        </p:tgtEl>
                                        <p:attrNameLst>
                                          <p:attrName>ppt_y</p:attrName>
                                        </p:attrNameLst>
                                      </p:cBhvr>
                                      <p:tavLst>
                                        <p:tav tm="0">
                                          <p:val>
                                            <p:strVal val="#ppt_y+#ppt_h*1.125000"/>
                                          </p:val>
                                        </p:tav>
                                        <p:tav tm="100000">
                                          <p:val>
                                            <p:strVal val="#ppt_y"/>
                                          </p:val>
                                        </p:tav>
                                      </p:tavLst>
                                    </p:anim>
                                    <p:animEffect transition="in" filter="wipe(up)">
                                      <p:cBhvr>
                                        <p:cTn id="8" dur="1000"/>
                                        <p:tgtEl>
                                          <p:spTgt spid="28"/>
                                        </p:tgtEl>
                                      </p:cBhvr>
                                    </p:animEffect>
                                  </p:childTnLst>
                                </p:cTn>
                              </p:par>
                              <p:par>
                                <p:cTn id="9" presetID="10" presetClass="entr" presetSubtype="0" fill="hold" grpId="0" nodeType="withEffect">
                                  <p:stCondLst>
                                    <p:cond delay="0"/>
                                  </p:stCondLst>
                                  <p:childTnLst>
                                    <p:set>
                                      <p:cBhvr>
                                        <p:cTn id="10" dur="1" fill="hold">
                                          <p:stCondLst>
                                            <p:cond delay="0"/>
                                          </p:stCondLst>
                                        </p:cTn>
                                        <p:tgtEl>
                                          <p:spTgt spid="35"/>
                                        </p:tgtEl>
                                        <p:attrNameLst>
                                          <p:attrName>style.visibility</p:attrName>
                                        </p:attrNameLst>
                                      </p:cBhvr>
                                      <p:to>
                                        <p:strVal val="visible"/>
                                      </p:to>
                                    </p:set>
                                    <p:animEffect transition="in" filter="fade">
                                      <p:cBhvr>
                                        <p:cTn id="11" dur="1000"/>
                                        <p:tgtEl>
                                          <p:spTgt spid="35"/>
                                        </p:tgtEl>
                                      </p:cBhvr>
                                    </p:animEffect>
                                  </p:childTnLst>
                                </p:cTn>
                              </p:par>
                              <p:par>
                                <p:cTn id="12" presetID="2" presetClass="entr" presetSubtype="8" fill="hold" grpId="0" nodeType="withEffect">
                                  <p:stCondLst>
                                    <p:cond delay="0"/>
                                  </p:stCondLst>
                                  <p:childTnLst>
                                    <p:set>
                                      <p:cBhvr>
                                        <p:cTn id="13" dur="1" fill="hold">
                                          <p:stCondLst>
                                            <p:cond delay="0"/>
                                          </p:stCondLst>
                                        </p:cTn>
                                        <p:tgtEl>
                                          <p:spTgt spid="31">
                                            <p:txEl>
                                              <p:pRg st="0" end="0"/>
                                            </p:txEl>
                                          </p:spTgt>
                                        </p:tgtEl>
                                        <p:attrNameLst>
                                          <p:attrName>style.visibility</p:attrName>
                                        </p:attrNameLst>
                                      </p:cBhvr>
                                      <p:to>
                                        <p:strVal val="visible"/>
                                      </p:to>
                                    </p:set>
                                    <p:anim calcmode="lin" valueType="num">
                                      <p:cBhvr additive="base">
                                        <p:cTn id="14" dur="1000" fill="hold"/>
                                        <p:tgtEl>
                                          <p:spTgt spid="31">
                                            <p:txEl>
                                              <p:pRg st="0" end="0"/>
                                            </p:txEl>
                                          </p:spTgt>
                                        </p:tgtEl>
                                        <p:attrNameLst>
                                          <p:attrName>ppt_x</p:attrName>
                                        </p:attrNameLst>
                                      </p:cBhvr>
                                      <p:tavLst>
                                        <p:tav tm="0">
                                          <p:val>
                                            <p:strVal val="0-#ppt_w/2"/>
                                          </p:val>
                                        </p:tav>
                                        <p:tav tm="100000">
                                          <p:val>
                                            <p:strVal val="#ppt_x"/>
                                          </p:val>
                                        </p:tav>
                                      </p:tavLst>
                                    </p:anim>
                                    <p:anim calcmode="lin" valueType="num">
                                      <p:cBhvr additive="base">
                                        <p:cTn id="15" dur="1000" fill="hold"/>
                                        <p:tgtEl>
                                          <p:spTgt spid="31">
                                            <p:txEl>
                                              <p:pRg st="0" end="0"/>
                                            </p:txEl>
                                          </p:spTgt>
                                        </p:tgtEl>
                                        <p:attrNameLst>
                                          <p:attrName>ppt_y</p:attrName>
                                        </p:attrNameLst>
                                      </p:cBhvr>
                                      <p:tavLst>
                                        <p:tav tm="0">
                                          <p:val>
                                            <p:strVal val="#ppt_y"/>
                                          </p:val>
                                        </p:tav>
                                        <p:tav tm="100000">
                                          <p:val>
                                            <p:strVal val="#ppt_y"/>
                                          </p:val>
                                        </p:tav>
                                      </p:tavLst>
                                    </p:anim>
                                  </p:childTnLst>
                                </p:cTn>
                              </p:par>
                            </p:childTnLst>
                          </p:cTn>
                        </p:par>
                        <p:par>
                          <p:cTn id="16" fill="hold">
                            <p:stCondLst>
                              <p:cond delay="1000"/>
                            </p:stCondLst>
                            <p:childTnLst>
                              <p:par>
                                <p:cTn id="17" presetID="2" presetClass="entr" presetSubtype="8" fill="hold" grpId="0" nodeType="afterEffect">
                                  <p:stCondLst>
                                    <p:cond delay="0"/>
                                  </p:stCondLst>
                                  <p:childTnLst>
                                    <p:set>
                                      <p:cBhvr>
                                        <p:cTn id="18" dur="1" fill="hold">
                                          <p:stCondLst>
                                            <p:cond delay="0"/>
                                          </p:stCondLst>
                                        </p:cTn>
                                        <p:tgtEl>
                                          <p:spTgt spid="31">
                                            <p:txEl>
                                              <p:pRg st="1" end="1"/>
                                            </p:txEl>
                                          </p:spTgt>
                                        </p:tgtEl>
                                        <p:attrNameLst>
                                          <p:attrName>style.visibility</p:attrName>
                                        </p:attrNameLst>
                                      </p:cBhvr>
                                      <p:to>
                                        <p:strVal val="visible"/>
                                      </p:to>
                                    </p:set>
                                    <p:anim calcmode="lin" valueType="num">
                                      <p:cBhvr additive="base">
                                        <p:cTn id="19" dur="500" fill="hold"/>
                                        <p:tgtEl>
                                          <p:spTgt spid="31">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1">
                                            <p:txEl>
                                              <p:pRg st="1" end="1"/>
                                            </p:txEl>
                                          </p:spTgt>
                                        </p:tgtEl>
                                        <p:attrNameLst>
                                          <p:attrName>ppt_y</p:attrName>
                                        </p:attrNameLst>
                                      </p:cBhvr>
                                      <p:tavLst>
                                        <p:tav tm="0">
                                          <p:val>
                                            <p:strVal val="#ppt_y"/>
                                          </p:val>
                                        </p:tav>
                                        <p:tav tm="100000">
                                          <p:val>
                                            <p:strVal val="#ppt_y"/>
                                          </p:val>
                                        </p:tav>
                                      </p:tavLst>
                                    </p:anim>
                                  </p:childTnLst>
                                </p:cTn>
                              </p:par>
                            </p:childTnLst>
                          </p:cTn>
                        </p:par>
                        <p:par>
                          <p:cTn id="21" fill="hold">
                            <p:stCondLst>
                              <p:cond delay="1500"/>
                            </p:stCondLst>
                            <p:childTnLst>
                              <p:par>
                                <p:cTn id="22" presetID="2" presetClass="entr" presetSubtype="8" fill="hold" grpId="0" nodeType="afterEffect">
                                  <p:stCondLst>
                                    <p:cond delay="0"/>
                                  </p:stCondLst>
                                  <p:childTnLst>
                                    <p:set>
                                      <p:cBhvr>
                                        <p:cTn id="23" dur="1" fill="hold">
                                          <p:stCondLst>
                                            <p:cond delay="0"/>
                                          </p:stCondLst>
                                        </p:cTn>
                                        <p:tgtEl>
                                          <p:spTgt spid="31">
                                            <p:txEl>
                                              <p:pRg st="2" end="2"/>
                                            </p:txEl>
                                          </p:spTgt>
                                        </p:tgtEl>
                                        <p:attrNameLst>
                                          <p:attrName>style.visibility</p:attrName>
                                        </p:attrNameLst>
                                      </p:cBhvr>
                                      <p:to>
                                        <p:strVal val="visible"/>
                                      </p:to>
                                    </p:set>
                                    <p:anim calcmode="lin" valueType="num">
                                      <p:cBhvr additive="base">
                                        <p:cTn id="24" dur="500" fill="hold"/>
                                        <p:tgtEl>
                                          <p:spTgt spid="31">
                                            <p:txEl>
                                              <p:pRg st="2" end="2"/>
                                            </p:txEl>
                                          </p:spTgt>
                                        </p:tgtEl>
                                        <p:attrNameLst>
                                          <p:attrName>ppt_x</p:attrName>
                                        </p:attrNameLst>
                                      </p:cBhvr>
                                      <p:tavLst>
                                        <p:tav tm="0">
                                          <p:val>
                                            <p:strVal val="0-#ppt_w/2"/>
                                          </p:val>
                                        </p:tav>
                                        <p:tav tm="100000">
                                          <p:val>
                                            <p:strVal val="#ppt_x"/>
                                          </p:val>
                                        </p:tav>
                                      </p:tavLst>
                                    </p:anim>
                                    <p:anim calcmode="lin" valueType="num">
                                      <p:cBhvr additive="base">
                                        <p:cTn id="25" dur="500" fill="hold"/>
                                        <p:tgtEl>
                                          <p:spTgt spid="31">
                                            <p:txEl>
                                              <p:pRg st="2" end="2"/>
                                            </p:txEl>
                                          </p:spTgt>
                                        </p:tgtEl>
                                        <p:attrNameLst>
                                          <p:attrName>ppt_y</p:attrName>
                                        </p:attrNameLst>
                                      </p:cBhvr>
                                      <p:tavLst>
                                        <p:tav tm="0">
                                          <p:val>
                                            <p:strVal val="#ppt_y"/>
                                          </p:val>
                                        </p:tav>
                                        <p:tav tm="100000">
                                          <p:val>
                                            <p:strVal val="#ppt_y"/>
                                          </p:val>
                                        </p:tav>
                                      </p:tavLst>
                                    </p:anim>
                                  </p:childTnLst>
                                </p:cTn>
                              </p:par>
                            </p:childTnLst>
                          </p:cTn>
                        </p:par>
                        <p:par>
                          <p:cTn id="26" fill="hold">
                            <p:stCondLst>
                              <p:cond delay="2000"/>
                            </p:stCondLst>
                            <p:childTnLst>
                              <p:par>
                                <p:cTn id="27" presetID="2" presetClass="entr" presetSubtype="8" fill="hold" grpId="0" nodeType="afterEffect">
                                  <p:stCondLst>
                                    <p:cond delay="0"/>
                                  </p:stCondLst>
                                  <p:childTnLst>
                                    <p:set>
                                      <p:cBhvr>
                                        <p:cTn id="28" dur="1" fill="hold">
                                          <p:stCondLst>
                                            <p:cond delay="0"/>
                                          </p:stCondLst>
                                        </p:cTn>
                                        <p:tgtEl>
                                          <p:spTgt spid="31">
                                            <p:txEl>
                                              <p:pRg st="3" end="3"/>
                                            </p:txEl>
                                          </p:spTgt>
                                        </p:tgtEl>
                                        <p:attrNameLst>
                                          <p:attrName>style.visibility</p:attrName>
                                        </p:attrNameLst>
                                      </p:cBhvr>
                                      <p:to>
                                        <p:strVal val="visible"/>
                                      </p:to>
                                    </p:set>
                                    <p:anim calcmode="lin" valueType="num">
                                      <p:cBhvr additive="base">
                                        <p:cTn id="29" dur="500" fill="hold"/>
                                        <p:tgtEl>
                                          <p:spTgt spid="31">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1">
                                            <p:txEl>
                                              <p:pRg st="3" end="3"/>
                                            </p:txEl>
                                          </p:spTgt>
                                        </p:tgtEl>
                                        <p:attrNameLst>
                                          <p:attrName>ppt_y</p:attrName>
                                        </p:attrNameLst>
                                      </p:cBhvr>
                                      <p:tavLst>
                                        <p:tav tm="0">
                                          <p:val>
                                            <p:strVal val="#ppt_y"/>
                                          </p:val>
                                        </p:tav>
                                        <p:tav tm="100000">
                                          <p:val>
                                            <p:strVal val="#ppt_y"/>
                                          </p:val>
                                        </p:tav>
                                      </p:tavLst>
                                    </p:anim>
                                  </p:childTnLst>
                                </p:cTn>
                              </p:par>
                            </p:childTnLst>
                          </p:cTn>
                        </p:par>
                        <p:par>
                          <p:cTn id="31" fill="hold">
                            <p:stCondLst>
                              <p:cond delay="2500"/>
                            </p:stCondLst>
                            <p:childTnLst>
                              <p:par>
                                <p:cTn id="32" presetID="2" presetClass="entr" presetSubtype="8" fill="hold" grpId="0" nodeType="afterEffect">
                                  <p:stCondLst>
                                    <p:cond delay="0"/>
                                  </p:stCondLst>
                                  <p:childTnLst>
                                    <p:set>
                                      <p:cBhvr>
                                        <p:cTn id="33" dur="1" fill="hold">
                                          <p:stCondLst>
                                            <p:cond delay="0"/>
                                          </p:stCondLst>
                                        </p:cTn>
                                        <p:tgtEl>
                                          <p:spTgt spid="31">
                                            <p:txEl>
                                              <p:pRg st="4" end="4"/>
                                            </p:txEl>
                                          </p:spTgt>
                                        </p:tgtEl>
                                        <p:attrNameLst>
                                          <p:attrName>style.visibility</p:attrName>
                                        </p:attrNameLst>
                                      </p:cBhvr>
                                      <p:to>
                                        <p:strVal val="visible"/>
                                      </p:to>
                                    </p:set>
                                    <p:anim calcmode="lin" valueType="num">
                                      <p:cBhvr additive="base">
                                        <p:cTn id="34" dur="500" fill="hold"/>
                                        <p:tgtEl>
                                          <p:spTgt spid="31">
                                            <p:txEl>
                                              <p:pRg st="4" end="4"/>
                                            </p:txEl>
                                          </p:spTgt>
                                        </p:tgtEl>
                                        <p:attrNameLst>
                                          <p:attrName>ppt_x</p:attrName>
                                        </p:attrNameLst>
                                      </p:cBhvr>
                                      <p:tavLst>
                                        <p:tav tm="0">
                                          <p:val>
                                            <p:strVal val="0-#ppt_w/2"/>
                                          </p:val>
                                        </p:tav>
                                        <p:tav tm="100000">
                                          <p:val>
                                            <p:strVal val="#ppt_x"/>
                                          </p:val>
                                        </p:tav>
                                      </p:tavLst>
                                    </p:anim>
                                    <p:anim calcmode="lin" valueType="num">
                                      <p:cBhvr additive="base">
                                        <p:cTn id="35" dur="500" fill="hold"/>
                                        <p:tgtEl>
                                          <p:spTgt spid="31">
                                            <p:txEl>
                                              <p:pRg st="4" end="4"/>
                                            </p:txEl>
                                          </p:spTgt>
                                        </p:tgtEl>
                                        <p:attrNameLst>
                                          <p:attrName>ppt_y</p:attrName>
                                        </p:attrNameLst>
                                      </p:cBhvr>
                                      <p:tavLst>
                                        <p:tav tm="0">
                                          <p:val>
                                            <p:strVal val="#ppt_y"/>
                                          </p:val>
                                        </p:tav>
                                        <p:tav tm="100000">
                                          <p:val>
                                            <p:strVal val="#ppt_y"/>
                                          </p:val>
                                        </p:tav>
                                      </p:tavLst>
                                    </p:anim>
                                  </p:childTnLst>
                                </p:cTn>
                              </p:par>
                            </p:childTnLst>
                          </p:cTn>
                        </p:par>
                        <p:par>
                          <p:cTn id="36" fill="hold">
                            <p:stCondLst>
                              <p:cond delay="3000"/>
                            </p:stCondLst>
                            <p:childTnLst>
                              <p:par>
                                <p:cTn id="37" presetID="2" presetClass="entr" presetSubtype="8" fill="hold" grpId="0" nodeType="afterEffect">
                                  <p:stCondLst>
                                    <p:cond delay="0"/>
                                  </p:stCondLst>
                                  <p:childTnLst>
                                    <p:set>
                                      <p:cBhvr>
                                        <p:cTn id="38" dur="1" fill="hold">
                                          <p:stCondLst>
                                            <p:cond delay="0"/>
                                          </p:stCondLst>
                                        </p:cTn>
                                        <p:tgtEl>
                                          <p:spTgt spid="31">
                                            <p:txEl>
                                              <p:pRg st="5" end="5"/>
                                            </p:txEl>
                                          </p:spTgt>
                                        </p:tgtEl>
                                        <p:attrNameLst>
                                          <p:attrName>style.visibility</p:attrName>
                                        </p:attrNameLst>
                                      </p:cBhvr>
                                      <p:to>
                                        <p:strVal val="visible"/>
                                      </p:to>
                                    </p:set>
                                    <p:anim calcmode="lin" valueType="num">
                                      <p:cBhvr additive="base">
                                        <p:cTn id="39" dur="500" fill="hold"/>
                                        <p:tgtEl>
                                          <p:spTgt spid="31">
                                            <p:txEl>
                                              <p:pRg st="5" end="5"/>
                                            </p:txEl>
                                          </p:spTgt>
                                        </p:tgtEl>
                                        <p:attrNameLst>
                                          <p:attrName>ppt_x</p:attrName>
                                        </p:attrNameLst>
                                      </p:cBhvr>
                                      <p:tavLst>
                                        <p:tav tm="0">
                                          <p:val>
                                            <p:strVal val="0-#ppt_w/2"/>
                                          </p:val>
                                        </p:tav>
                                        <p:tav tm="100000">
                                          <p:val>
                                            <p:strVal val="#ppt_x"/>
                                          </p:val>
                                        </p:tav>
                                      </p:tavLst>
                                    </p:anim>
                                    <p:anim calcmode="lin" valueType="num">
                                      <p:cBhvr additive="base">
                                        <p:cTn id="40" dur="500" fill="hold"/>
                                        <p:tgtEl>
                                          <p:spTgt spid="31">
                                            <p:txEl>
                                              <p:pRg st="5" end="5"/>
                                            </p:txEl>
                                          </p:spTgt>
                                        </p:tgtEl>
                                        <p:attrNameLst>
                                          <p:attrName>ppt_y</p:attrName>
                                        </p:attrNameLst>
                                      </p:cBhvr>
                                      <p:tavLst>
                                        <p:tav tm="0">
                                          <p:val>
                                            <p:strVal val="#ppt_y"/>
                                          </p:val>
                                        </p:tav>
                                        <p:tav tm="100000">
                                          <p:val>
                                            <p:strVal val="#ppt_y"/>
                                          </p:val>
                                        </p:tav>
                                      </p:tavLst>
                                    </p:anim>
                                  </p:childTnLst>
                                </p:cTn>
                              </p:par>
                              <p:par>
                                <p:cTn id="41" presetID="22" presetClass="entr" presetSubtype="4" fill="hold" nodeType="withEffect">
                                  <p:stCondLst>
                                    <p:cond delay="0"/>
                                  </p:stCondLst>
                                  <p:childTnLst>
                                    <p:set>
                                      <p:cBhvr>
                                        <p:cTn id="42" dur="1" fill="hold">
                                          <p:stCondLst>
                                            <p:cond delay="0"/>
                                          </p:stCondLst>
                                        </p:cTn>
                                        <p:tgtEl>
                                          <p:spTgt spid="3"/>
                                        </p:tgtEl>
                                        <p:attrNameLst>
                                          <p:attrName>style.visibility</p:attrName>
                                        </p:attrNameLst>
                                      </p:cBhvr>
                                      <p:to>
                                        <p:strVal val="visible"/>
                                      </p:to>
                                    </p:set>
                                    <p:animEffect transition="in" filter="wipe(down)">
                                      <p:cBhvr>
                                        <p:cTn id="43"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p:bldP spid="31" grpId="0" uiExpand="1" build="p"/>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Picture 27">
            <a:extLst>
              <a:ext uri="{FF2B5EF4-FFF2-40B4-BE49-F238E27FC236}">
                <a16:creationId xmlns:a16="http://schemas.microsoft.com/office/drawing/2014/main" id="{64DC8CE3-5799-4C4F-9799-BC42628885B0}"/>
              </a:ext>
            </a:extLst>
          </p:cNvPr>
          <p:cNvPicPr>
            <a:picLocks noChangeAspect="1"/>
          </p:cNvPicPr>
          <p:nvPr/>
        </p:nvPicPr>
        <p:blipFill rotWithShape="1">
          <a:blip r:embed="rId2"/>
          <a:srcRect l="69694" t="64853"/>
          <a:stretch/>
        </p:blipFill>
        <p:spPr>
          <a:xfrm>
            <a:off x="8497078" y="4447592"/>
            <a:ext cx="3694922" cy="2410408"/>
          </a:xfrm>
          <a:prstGeom prst="rect">
            <a:avLst/>
          </a:prstGeom>
        </p:spPr>
      </p:pic>
      <p:grpSp>
        <p:nvGrpSpPr>
          <p:cNvPr id="9" name="Group 8">
            <a:extLst>
              <a:ext uri="{FF2B5EF4-FFF2-40B4-BE49-F238E27FC236}">
                <a16:creationId xmlns:a16="http://schemas.microsoft.com/office/drawing/2014/main" id="{D42AC5BF-CFA9-9543-BD95-7A93B875423C}"/>
              </a:ext>
            </a:extLst>
          </p:cNvPr>
          <p:cNvGrpSpPr/>
          <p:nvPr/>
        </p:nvGrpSpPr>
        <p:grpSpPr>
          <a:xfrm>
            <a:off x="10218420" y="-1"/>
            <a:ext cx="1973580" cy="699733"/>
            <a:chOff x="10218420" y="-1"/>
            <a:chExt cx="1973580" cy="699733"/>
          </a:xfrm>
        </p:grpSpPr>
        <p:grpSp>
          <p:nvGrpSpPr>
            <p:cNvPr id="10" name="Group 9">
              <a:extLst>
                <a:ext uri="{FF2B5EF4-FFF2-40B4-BE49-F238E27FC236}">
                  <a16:creationId xmlns:a16="http://schemas.microsoft.com/office/drawing/2014/main" id="{67777E40-AF9A-1744-AD13-CE82C48A2317}"/>
                </a:ext>
              </a:extLst>
            </p:cNvPr>
            <p:cNvGrpSpPr/>
            <p:nvPr/>
          </p:nvGrpSpPr>
          <p:grpSpPr>
            <a:xfrm>
              <a:off x="10218420" y="-1"/>
              <a:ext cx="1973580" cy="699733"/>
              <a:chOff x="10218420" y="-1"/>
              <a:chExt cx="1973580" cy="699733"/>
            </a:xfrm>
          </p:grpSpPr>
          <p:sp>
            <p:nvSpPr>
              <p:cNvPr id="12" name="Oval 11">
                <a:extLst>
                  <a:ext uri="{FF2B5EF4-FFF2-40B4-BE49-F238E27FC236}">
                    <a16:creationId xmlns:a16="http://schemas.microsoft.com/office/drawing/2014/main" id="{63A14564-D060-8448-8555-231FD0AD5DC3}"/>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1FCC6C6-8746-C347-9B79-26EBDFDC7767}"/>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1" name="Picture 10">
              <a:extLst>
                <a:ext uri="{FF2B5EF4-FFF2-40B4-BE49-F238E27FC236}">
                  <a16:creationId xmlns:a16="http://schemas.microsoft.com/office/drawing/2014/main" id="{69AE53E1-847B-0A47-8B48-6D1749F0AF17}"/>
                </a:ext>
              </a:extLst>
            </p:cNvPr>
            <p:cNvPicPr>
              <a:picLocks noChangeAspect="1"/>
            </p:cNvPicPr>
            <p:nvPr/>
          </p:nvPicPr>
          <p:blipFill>
            <a:blip r:embed="rId3"/>
            <a:stretch>
              <a:fillRect/>
            </a:stretch>
          </p:blipFill>
          <p:spPr>
            <a:xfrm>
              <a:off x="10267322" y="37500"/>
              <a:ext cx="1919725" cy="652707"/>
            </a:xfrm>
            <a:prstGeom prst="rect">
              <a:avLst/>
            </a:prstGeom>
          </p:spPr>
        </p:pic>
      </p:grpSp>
      <p:grpSp>
        <p:nvGrpSpPr>
          <p:cNvPr id="26" name="Group 25">
            <a:extLst>
              <a:ext uri="{FF2B5EF4-FFF2-40B4-BE49-F238E27FC236}">
                <a16:creationId xmlns:a16="http://schemas.microsoft.com/office/drawing/2014/main" id="{722077DF-DBEC-4C4C-B332-D920CECEF39F}"/>
              </a:ext>
            </a:extLst>
          </p:cNvPr>
          <p:cNvGrpSpPr/>
          <p:nvPr/>
        </p:nvGrpSpPr>
        <p:grpSpPr>
          <a:xfrm rot="5400000">
            <a:off x="-3093037" y="3057995"/>
            <a:ext cx="6876289" cy="723721"/>
            <a:chOff x="635127" y="1578315"/>
            <a:chExt cx="6100953" cy="723721"/>
          </a:xfrm>
        </p:grpSpPr>
        <p:sp>
          <p:nvSpPr>
            <p:cNvPr id="22" name="Rectangle 21">
              <a:extLst>
                <a:ext uri="{FF2B5EF4-FFF2-40B4-BE49-F238E27FC236}">
                  <a16:creationId xmlns:a16="http://schemas.microsoft.com/office/drawing/2014/main" id="{42C6C87B-F94C-D74E-BA76-0AF2B865E4CE}"/>
                </a:ext>
              </a:extLst>
            </p:cNvPr>
            <p:cNvSpPr/>
            <p:nvPr/>
          </p:nvSpPr>
          <p:spPr>
            <a:xfrm>
              <a:off x="640080" y="2071636"/>
              <a:ext cx="6096000" cy="230400"/>
            </a:xfrm>
            <a:prstGeom prst="rect">
              <a:avLst/>
            </a:prstGeom>
            <a:solidFill>
              <a:srgbClr val="9B2A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D4A7911-1570-9B45-9AEF-19BC8A300A74}"/>
                </a:ext>
              </a:extLst>
            </p:cNvPr>
            <p:cNvSpPr/>
            <p:nvPr/>
          </p:nvSpPr>
          <p:spPr>
            <a:xfrm>
              <a:off x="640080" y="1856766"/>
              <a:ext cx="6096000" cy="194400"/>
            </a:xfrm>
            <a:prstGeom prst="rect">
              <a:avLst/>
            </a:prstGeom>
            <a:solidFill>
              <a:srgbClr val="953C5E">
                <a:alpha val="60435"/>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BACEBA1-65B2-7D47-B9FC-EAC57645A8E2}"/>
                </a:ext>
              </a:extLst>
            </p:cNvPr>
            <p:cNvSpPr/>
            <p:nvPr/>
          </p:nvSpPr>
          <p:spPr>
            <a:xfrm>
              <a:off x="640080" y="1687588"/>
              <a:ext cx="6096000" cy="158400"/>
            </a:xfrm>
            <a:prstGeom prst="rect">
              <a:avLst/>
            </a:prstGeom>
            <a:solidFill>
              <a:srgbClr val="953C5E">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634F9730-3E2F-6A4A-B101-DB7C62DC8F91}"/>
                </a:ext>
              </a:extLst>
            </p:cNvPr>
            <p:cNvSpPr/>
            <p:nvPr/>
          </p:nvSpPr>
          <p:spPr>
            <a:xfrm>
              <a:off x="635127" y="1578315"/>
              <a:ext cx="6096000" cy="86400"/>
            </a:xfrm>
            <a:prstGeom prst="rect">
              <a:avLst/>
            </a:prstGeom>
            <a:solidFill>
              <a:srgbClr val="953C5E">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8" name="Picture 7">
            <a:extLst>
              <a:ext uri="{FF2B5EF4-FFF2-40B4-BE49-F238E27FC236}">
                <a16:creationId xmlns:a16="http://schemas.microsoft.com/office/drawing/2014/main" id="{81254E7D-E818-8940-8CFA-0F576B2380F7}"/>
              </a:ext>
            </a:extLst>
          </p:cNvPr>
          <p:cNvPicPr>
            <a:picLocks noChangeAspect="1"/>
          </p:cNvPicPr>
          <p:nvPr/>
        </p:nvPicPr>
        <p:blipFill>
          <a:blip r:embed="rId4"/>
          <a:stretch>
            <a:fillRect/>
          </a:stretch>
        </p:blipFill>
        <p:spPr>
          <a:xfrm>
            <a:off x="-11798" y="5827199"/>
            <a:ext cx="5056136" cy="1029953"/>
          </a:xfrm>
          <a:prstGeom prst="rect">
            <a:avLst/>
          </a:prstGeom>
          <a:effectLst>
            <a:outerShdw blurRad="190500" dist="76200" dir="16200000" rotWithShape="0">
              <a:prstClr val="black">
                <a:alpha val="5000"/>
              </a:prstClr>
            </a:outerShdw>
          </a:effectLst>
        </p:spPr>
      </p:pic>
      <p:sp>
        <p:nvSpPr>
          <p:cNvPr id="35" name="Subtitle 4">
            <a:extLst>
              <a:ext uri="{FF2B5EF4-FFF2-40B4-BE49-F238E27FC236}">
                <a16:creationId xmlns:a16="http://schemas.microsoft.com/office/drawing/2014/main" id="{3B8DAD2B-129C-2243-82B6-FFFF5B1ACD73}"/>
              </a:ext>
            </a:extLst>
          </p:cNvPr>
          <p:cNvSpPr txBox="1">
            <a:spLocks/>
          </p:cNvSpPr>
          <p:nvPr/>
        </p:nvSpPr>
        <p:spPr bwMode="auto">
          <a:xfrm rot="19700222">
            <a:off x="7330707" y="5220953"/>
            <a:ext cx="6096000"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algn="ctr" defTabSz="457200" fontAlgn="base">
              <a:spcBef>
                <a:spcPct val="20000"/>
              </a:spcBef>
              <a:spcAft>
                <a:spcPct val="0"/>
              </a:spcAft>
              <a:defRPr/>
            </a:pPr>
            <a:r>
              <a:rPr lang="en-US" sz="5000" b="1">
                <a:solidFill>
                  <a:srgbClr val="9B2A58"/>
                </a:solidFill>
                <a:latin typeface="Arial" panose="020B0604020202020204" pitchFamily="34" charset="0"/>
                <a:ea typeface="ＭＳ Ｐゴシック" pitchFamily="-108" charset="-128"/>
                <a:cs typeface="Arial" panose="020B0604020202020204" pitchFamily="34" charset="0"/>
              </a:rPr>
              <a:t>Key benefits</a:t>
            </a:r>
          </a:p>
        </p:txBody>
      </p:sp>
      <p:sp>
        <p:nvSpPr>
          <p:cNvPr id="31" name="TextBox 30">
            <a:extLst>
              <a:ext uri="{FF2B5EF4-FFF2-40B4-BE49-F238E27FC236}">
                <a16:creationId xmlns:a16="http://schemas.microsoft.com/office/drawing/2014/main" id="{810DF0B1-0064-FB42-B1E7-AA0EDE223794}"/>
              </a:ext>
            </a:extLst>
          </p:cNvPr>
          <p:cNvSpPr txBox="1"/>
          <p:nvPr/>
        </p:nvSpPr>
        <p:spPr>
          <a:xfrm>
            <a:off x="992178" y="839096"/>
            <a:ext cx="9992740" cy="2025619"/>
          </a:xfrm>
          <a:prstGeom prst="rect">
            <a:avLst/>
          </a:prstGeom>
          <a:noFill/>
        </p:spPr>
        <p:txBody>
          <a:bodyPr wrap="square" lIns="0" tIns="0" rIns="0" bIns="0" rtlCol="0">
            <a:spAutoFit/>
          </a:bodyPr>
          <a:lstStyle/>
          <a:p>
            <a:pPr>
              <a:lnSpc>
                <a:spcPts val="3000"/>
              </a:lnSpc>
              <a:spcAft>
                <a:spcPts val="480"/>
              </a:spcAft>
              <a:buClr>
                <a:srgbClr val="9B2A58"/>
              </a:buClr>
            </a:pPr>
            <a:r>
              <a:rPr lang="en-GB" sz="2800" b="1">
                <a:solidFill>
                  <a:srgbClr val="9B2A58"/>
                </a:solidFill>
                <a:latin typeface="Arial" panose="020B0604020202020204" pitchFamily="34" charset="0"/>
                <a:cs typeface="Arial" panose="020B0604020202020204" pitchFamily="34" charset="0"/>
              </a:rPr>
              <a:t>The importance of learning to learn</a:t>
            </a:r>
          </a:p>
          <a:p>
            <a:pPr marL="800100" lvl="1" indent="-342900">
              <a:lnSpc>
                <a:spcPct val="110000"/>
              </a:lnSpc>
              <a:spcAft>
                <a:spcPts val="600"/>
              </a:spcAft>
              <a:buClr>
                <a:srgbClr val="9B2A58"/>
              </a:buClr>
              <a:buSzPct val="100000"/>
              <a:buBlip>
                <a:blip r:embed="rId5"/>
              </a:buBlip>
            </a:pPr>
            <a:r>
              <a:rPr lang="en-US">
                <a:solidFill>
                  <a:schemeClr val="tx1">
                    <a:lumMod val="75000"/>
                    <a:lumOff val="25000"/>
                  </a:schemeClr>
                </a:solidFill>
                <a:latin typeface="Arial" panose="020B0604020202020204" pitchFamily="34" charset="0"/>
                <a:cs typeface="Arial" panose="020B0604020202020204" pitchFamily="34" charset="0"/>
              </a:rPr>
              <a:t>In the absence of knowing what the future holds, there is no assurance of what will be relevant, tomorrow. In 2020, the World Economic Forum’s Future of Jobs Survey featured this list of most desirable skills</a:t>
            </a:r>
          </a:p>
          <a:p>
            <a:pPr marL="800100" lvl="1" indent="-342900">
              <a:lnSpc>
                <a:spcPct val="110000"/>
              </a:lnSpc>
              <a:spcAft>
                <a:spcPts val="600"/>
              </a:spcAft>
              <a:buClr>
                <a:srgbClr val="9B2A58"/>
              </a:buClr>
              <a:buSzPct val="100000"/>
              <a:buBlip>
                <a:blip r:embed="rId5"/>
              </a:buBlip>
            </a:pPr>
            <a:r>
              <a:rPr lang="en-US">
                <a:solidFill>
                  <a:schemeClr val="tx1">
                    <a:lumMod val="75000"/>
                    <a:lumOff val="25000"/>
                  </a:schemeClr>
                </a:solidFill>
                <a:latin typeface="Arial" panose="020B0604020202020204" pitchFamily="34" charset="0"/>
                <a:cs typeface="Arial" panose="020B0604020202020204" pitchFamily="34" charset="0"/>
              </a:rPr>
              <a:t>“Active learning and learning strategies” is listed second top desirable skill for the workforce today through 2025</a:t>
            </a:r>
          </a:p>
        </p:txBody>
      </p:sp>
      <p:sp>
        <p:nvSpPr>
          <p:cNvPr id="27" name="Subtitle 4">
            <a:extLst>
              <a:ext uri="{FF2B5EF4-FFF2-40B4-BE49-F238E27FC236}">
                <a16:creationId xmlns:a16="http://schemas.microsoft.com/office/drawing/2014/main" id="{43615B8B-1703-FF46-BACA-CE8C3153DFF2}"/>
              </a:ext>
            </a:extLst>
          </p:cNvPr>
          <p:cNvSpPr txBox="1">
            <a:spLocks/>
          </p:cNvSpPr>
          <p:nvPr/>
        </p:nvSpPr>
        <p:spPr bwMode="auto">
          <a:xfrm>
            <a:off x="962706" y="-3600"/>
            <a:ext cx="11202000"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sz="4800" b="1" spc="-220">
                <a:solidFill>
                  <a:srgbClr val="9B2A58"/>
                </a:solidFill>
                <a:latin typeface="Arial" panose="020B0604020202020204" pitchFamily="34" charset="0"/>
                <a:ea typeface="ＭＳ Ｐゴシック" pitchFamily="-108" charset="-128"/>
                <a:cs typeface="Arial" panose="020B0604020202020204" pitchFamily="34" charset="0"/>
              </a:rPr>
              <a:t>Generating profiles for Industry 4.0</a:t>
            </a:r>
          </a:p>
        </p:txBody>
      </p:sp>
      <p:graphicFrame>
        <p:nvGraphicFramePr>
          <p:cNvPr id="29" name="Table 28">
            <a:extLst>
              <a:ext uri="{FF2B5EF4-FFF2-40B4-BE49-F238E27FC236}">
                <a16:creationId xmlns:a16="http://schemas.microsoft.com/office/drawing/2014/main" id="{E95BBD90-B925-EC44-9739-93EAA4493E8A}"/>
              </a:ext>
            </a:extLst>
          </p:cNvPr>
          <p:cNvGraphicFramePr>
            <a:graphicFrameLocks noGrp="1"/>
          </p:cNvGraphicFramePr>
          <p:nvPr>
            <p:extLst>
              <p:ext uri="{D42A27DB-BD31-4B8C-83A1-F6EECF244321}">
                <p14:modId xmlns:p14="http://schemas.microsoft.com/office/powerpoint/2010/main" val="334898618"/>
              </p:ext>
            </p:extLst>
          </p:nvPr>
        </p:nvGraphicFramePr>
        <p:xfrm>
          <a:off x="1485303" y="3000426"/>
          <a:ext cx="7993676" cy="2880360"/>
        </p:xfrm>
        <a:graphic>
          <a:graphicData uri="http://schemas.openxmlformats.org/drawingml/2006/table">
            <a:tbl>
              <a:tblPr firstRow="1" bandRow="1">
                <a:tableStyleId>{5C22544A-7EE6-4342-B048-85BDC9FD1C3A}</a:tableStyleId>
              </a:tblPr>
              <a:tblGrid>
                <a:gridCol w="3996838">
                  <a:extLst>
                    <a:ext uri="{9D8B030D-6E8A-4147-A177-3AD203B41FA5}">
                      <a16:colId xmlns:a16="http://schemas.microsoft.com/office/drawing/2014/main" val="53965581"/>
                    </a:ext>
                  </a:extLst>
                </a:gridCol>
                <a:gridCol w="3996838">
                  <a:extLst>
                    <a:ext uri="{9D8B030D-6E8A-4147-A177-3AD203B41FA5}">
                      <a16:colId xmlns:a16="http://schemas.microsoft.com/office/drawing/2014/main" val="2888986190"/>
                    </a:ext>
                  </a:extLst>
                </a:gridCol>
              </a:tblGrid>
              <a:tr h="315451">
                <a:tc gridSpan="2">
                  <a:txBody>
                    <a:bodyPr/>
                    <a:lstStyle/>
                    <a:p>
                      <a:r>
                        <a:rPr lang="en-US" sz="1500">
                          <a:solidFill>
                            <a:schemeClr val="bg1"/>
                          </a:solidFill>
                          <a:latin typeface="Arial" panose="020B0604020202020204" pitchFamily="34" charset="0"/>
                          <a:cs typeface="Arial" panose="020B0604020202020204" pitchFamily="34" charset="0"/>
                        </a:rPr>
                        <a:t>Top 15 skills for 2025</a:t>
                      </a:r>
                    </a:p>
                  </a:txBody>
                  <a:tcPr>
                    <a:solidFill>
                      <a:srgbClr val="9B2A58"/>
                    </a:solidFill>
                  </a:tcPr>
                </a:tc>
                <a:tc hMerge="1">
                  <a:txBody>
                    <a:bodyPr/>
                    <a:lstStyle/>
                    <a:p>
                      <a:endParaRPr lang="en-US" sz="1500">
                        <a:solidFill>
                          <a:schemeClr val="accent2"/>
                        </a:solidFill>
                        <a:latin typeface="Arial" panose="020B0604020202020204" pitchFamily="34" charset="0"/>
                        <a:cs typeface="Arial" panose="020B0604020202020204" pitchFamily="34" charset="0"/>
                      </a:endParaRPr>
                    </a:p>
                  </a:txBody>
                  <a:tcPr>
                    <a:solidFill>
                      <a:schemeClr val="accent2"/>
                    </a:solidFill>
                  </a:tcPr>
                </a:tc>
                <a:extLst>
                  <a:ext uri="{0D108BD9-81ED-4DB2-BD59-A6C34878D82A}">
                    <a16:rowId xmlns:a16="http://schemas.microsoft.com/office/drawing/2014/main" val="4261198107"/>
                  </a:ext>
                </a:extLst>
              </a:tr>
              <a:tr h="315451">
                <a:tc>
                  <a:txBody>
                    <a:bodyPr/>
                    <a:lstStyle/>
                    <a:p>
                      <a:r>
                        <a:rPr lang="en-US" sz="1500">
                          <a:solidFill>
                            <a:schemeClr val="tx1">
                              <a:lumMod val="75000"/>
                              <a:lumOff val="25000"/>
                            </a:schemeClr>
                          </a:solidFill>
                          <a:latin typeface="Arial" panose="020B0604020202020204" pitchFamily="34" charset="0"/>
                          <a:cs typeface="Arial" panose="020B0604020202020204" pitchFamily="34" charset="0"/>
                        </a:rPr>
                        <a:t>1. Analytical thinking and innovation</a:t>
                      </a:r>
                    </a:p>
                  </a:txBody>
                  <a:tcPr>
                    <a:solidFill>
                      <a:srgbClr val="9B2A58">
                        <a:alpha val="51000"/>
                      </a:srgbClr>
                    </a:solidFill>
                  </a:tcPr>
                </a:tc>
                <a:tc>
                  <a:txBody>
                    <a:bodyPr/>
                    <a:lstStyle/>
                    <a:p>
                      <a:r>
                        <a:rPr lang="en-US" sz="1500">
                          <a:solidFill>
                            <a:schemeClr val="tx1">
                              <a:lumMod val="75000"/>
                              <a:lumOff val="25000"/>
                            </a:schemeClr>
                          </a:solidFill>
                          <a:latin typeface="Arial" panose="020B0604020202020204" pitchFamily="34" charset="0"/>
                          <a:cs typeface="Arial" panose="020B0604020202020204" pitchFamily="34" charset="0"/>
                        </a:rPr>
                        <a:t>9. Resilience, stress tolerance and flexibility</a:t>
                      </a:r>
                    </a:p>
                  </a:txBody>
                  <a:tcPr>
                    <a:solidFill>
                      <a:srgbClr val="9B2A58">
                        <a:alpha val="51000"/>
                      </a:srgbClr>
                    </a:solidFill>
                  </a:tcPr>
                </a:tc>
                <a:extLst>
                  <a:ext uri="{0D108BD9-81ED-4DB2-BD59-A6C34878D82A}">
                    <a16:rowId xmlns:a16="http://schemas.microsoft.com/office/drawing/2014/main" val="3845831540"/>
                  </a:ext>
                </a:extLst>
              </a:tr>
              <a:tr h="315451">
                <a:tc>
                  <a:txBody>
                    <a:bodyPr/>
                    <a:lstStyle/>
                    <a:p>
                      <a:r>
                        <a:rPr lang="en-US" sz="1500">
                          <a:solidFill>
                            <a:schemeClr val="tx1">
                              <a:lumMod val="75000"/>
                              <a:lumOff val="25000"/>
                            </a:schemeClr>
                          </a:solidFill>
                          <a:latin typeface="Arial" panose="020B0604020202020204" pitchFamily="34" charset="0"/>
                          <a:cs typeface="Arial" panose="020B0604020202020204" pitchFamily="34" charset="0"/>
                        </a:rPr>
                        <a:t>2. Active learning and learning strategies</a:t>
                      </a:r>
                    </a:p>
                  </a:txBody>
                  <a:tcPr>
                    <a:solidFill>
                      <a:srgbClr val="9B2A58">
                        <a:alpha val="20000"/>
                      </a:srgbClr>
                    </a:solidFill>
                  </a:tcPr>
                </a:tc>
                <a:tc>
                  <a:txBody>
                    <a:bodyPr/>
                    <a:lstStyle/>
                    <a:p>
                      <a:r>
                        <a:rPr lang="en-US" sz="1500">
                          <a:solidFill>
                            <a:schemeClr val="tx1">
                              <a:lumMod val="75000"/>
                              <a:lumOff val="25000"/>
                            </a:schemeClr>
                          </a:solidFill>
                          <a:latin typeface="Arial" panose="020B0604020202020204" pitchFamily="34" charset="0"/>
                          <a:cs typeface="Arial" panose="020B0604020202020204" pitchFamily="34" charset="0"/>
                        </a:rPr>
                        <a:t>10. Reasoning, problem-solving and ideation</a:t>
                      </a:r>
                    </a:p>
                  </a:txBody>
                  <a:tcPr>
                    <a:solidFill>
                      <a:srgbClr val="9B2A58">
                        <a:alpha val="20000"/>
                      </a:srgbClr>
                    </a:solidFill>
                  </a:tcPr>
                </a:tc>
                <a:extLst>
                  <a:ext uri="{0D108BD9-81ED-4DB2-BD59-A6C34878D82A}">
                    <a16:rowId xmlns:a16="http://schemas.microsoft.com/office/drawing/2014/main" val="206052783"/>
                  </a:ext>
                </a:extLst>
              </a:tr>
              <a:tr h="315451">
                <a:tc>
                  <a:txBody>
                    <a:bodyPr/>
                    <a:lstStyle/>
                    <a:p>
                      <a:r>
                        <a:rPr lang="en-US" sz="1500">
                          <a:solidFill>
                            <a:schemeClr val="tx1">
                              <a:lumMod val="75000"/>
                              <a:lumOff val="25000"/>
                            </a:schemeClr>
                          </a:solidFill>
                          <a:latin typeface="Arial" panose="020B0604020202020204" pitchFamily="34" charset="0"/>
                          <a:cs typeface="Arial" panose="020B0604020202020204" pitchFamily="34" charset="0"/>
                        </a:rPr>
                        <a:t>3. Complex problem-solving</a:t>
                      </a:r>
                    </a:p>
                  </a:txBody>
                  <a:tcPr>
                    <a:solidFill>
                      <a:srgbClr val="9B2A58">
                        <a:alpha val="50315"/>
                      </a:srgbClr>
                    </a:solidFill>
                  </a:tcPr>
                </a:tc>
                <a:tc>
                  <a:txBody>
                    <a:bodyPr/>
                    <a:lstStyle/>
                    <a:p>
                      <a:r>
                        <a:rPr lang="en-US" sz="1500">
                          <a:solidFill>
                            <a:schemeClr val="tx1">
                              <a:lumMod val="75000"/>
                              <a:lumOff val="25000"/>
                            </a:schemeClr>
                          </a:solidFill>
                          <a:latin typeface="Arial" panose="020B0604020202020204" pitchFamily="34" charset="0"/>
                          <a:cs typeface="Arial" panose="020B0604020202020204" pitchFamily="34" charset="0"/>
                        </a:rPr>
                        <a:t>11. Emotional intelligence</a:t>
                      </a:r>
                    </a:p>
                  </a:txBody>
                  <a:tcPr>
                    <a:solidFill>
                      <a:srgbClr val="9B2A58">
                        <a:alpha val="50315"/>
                      </a:srgbClr>
                    </a:solidFill>
                  </a:tcPr>
                </a:tc>
                <a:extLst>
                  <a:ext uri="{0D108BD9-81ED-4DB2-BD59-A6C34878D82A}">
                    <a16:rowId xmlns:a16="http://schemas.microsoft.com/office/drawing/2014/main" val="2014017977"/>
                  </a:ext>
                </a:extLst>
              </a:tr>
              <a:tr h="315451">
                <a:tc>
                  <a:txBody>
                    <a:bodyPr/>
                    <a:lstStyle/>
                    <a:p>
                      <a:r>
                        <a:rPr lang="en-US" sz="1500">
                          <a:solidFill>
                            <a:schemeClr val="tx1">
                              <a:lumMod val="75000"/>
                              <a:lumOff val="25000"/>
                            </a:schemeClr>
                          </a:solidFill>
                          <a:latin typeface="Arial" panose="020B0604020202020204" pitchFamily="34" charset="0"/>
                          <a:cs typeface="Arial" panose="020B0604020202020204" pitchFamily="34" charset="0"/>
                        </a:rPr>
                        <a:t>4. Critical thinking and analysis</a:t>
                      </a:r>
                    </a:p>
                  </a:txBody>
                  <a:tcPr>
                    <a:solidFill>
                      <a:srgbClr val="9B2A58">
                        <a:alpha val="20289"/>
                      </a:srgbClr>
                    </a:solidFill>
                  </a:tcPr>
                </a:tc>
                <a:tc>
                  <a:txBody>
                    <a:bodyPr/>
                    <a:lstStyle/>
                    <a:p>
                      <a:r>
                        <a:rPr lang="en-US" sz="1500">
                          <a:solidFill>
                            <a:schemeClr val="tx1">
                              <a:lumMod val="75000"/>
                              <a:lumOff val="25000"/>
                            </a:schemeClr>
                          </a:solidFill>
                          <a:latin typeface="Arial" panose="020B0604020202020204" pitchFamily="34" charset="0"/>
                          <a:cs typeface="Arial" panose="020B0604020202020204" pitchFamily="34" charset="0"/>
                        </a:rPr>
                        <a:t>12. Troubleshooting and user experience</a:t>
                      </a:r>
                    </a:p>
                  </a:txBody>
                  <a:tcPr>
                    <a:solidFill>
                      <a:srgbClr val="9B2A58">
                        <a:alpha val="20289"/>
                      </a:srgbClr>
                    </a:solidFill>
                  </a:tcPr>
                </a:tc>
                <a:extLst>
                  <a:ext uri="{0D108BD9-81ED-4DB2-BD59-A6C34878D82A}">
                    <a16:rowId xmlns:a16="http://schemas.microsoft.com/office/drawing/2014/main" val="929997768"/>
                  </a:ext>
                </a:extLst>
              </a:tr>
              <a:tr h="315451">
                <a:tc>
                  <a:txBody>
                    <a:bodyPr/>
                    <a:lstStyle/>
                    <a:p>
                      <a:r>
                        <a:rPr lang="en-US" sz="1500">
                          <a:solidFill>
                            <a:schemeClr val="tx1">
                              <a:lumMod val="75000"/>
                              <a:lumOff val="25000"/>
                            </a:schemeClr>
                          </a:solidFill>
                          <a:latin typeface="Arial" panose="020B0604020202020204" pitchFamily="34" charset="0"/>
                          <a:cs typeface="Arial" panose="020B0604020202020204" pitchFamily="34" charset="0"/>
                        </a:rPr>
                        <a:t>5. Creativity, originality and initiative</a:t>
                      </a:r>
                    </a:p>
                  </a:txBody>
                  <a:tcPr>
                    <a:solidFill>
                      <a:srgbClr val="9B2A58">
                        <a:alpha val="49689"/>
                      </a:srgbClr>
                    </a:solidFill>
                  </a:tcPr>
                </a:tc>
                <a:tc>
                  <a:txBody>
                    <a:bodyPr/>
                    <a:lstStyle/>
                    <a:p>
                      <a:r>
                        <a:rPr lang="en-US" sz="1500">
                          <a:solidFill>
                            <a:schemeClr val="tx1">
                              <a:lumMod val="75000"/>
                              <a:lumOff val="25000"/>
                            </a:schemeClr>
                          </a:solidFill>
                          <a:latin typeface="Arial" panose="020B0604020202020204" pitchFamily="34" charset="0"/>
                          <a:cs typeface="Arial" panose="020B0604020202020204" pitchFamily="34" charset="0"/>
                        </a:rPr>
                        <a:t>13. Service orientation</a:t>
                      </a:r>
                    </a:p>
                  </a:txBody>
                  <a:tcPr>
                    <a:solidFill>
                      <a:srgbClr val="9B2A58">
                        <a:alpha val="49689"/>
                      </a:srgbClr>
                    </a:solidFill>
                  </a:tcPr>
                </a:tc>
                <a:extLst>
                  <a:ext uri="{0D108BD9-81ED-4DB2-BD59-A6C34878D82A}">
                    <a16:rowId xmlns:a16="http://schemas.microsoft.com/office/drawing/2014/main" val="3920345778"/>
                  </a:ext>
                </a:extLst>
              </a:tr>
              <a:tr h="315451">
                <a:tc>
                  <a:txBody>
                    <a:bodyPr/>
                    <a:lstStyle/>
                    <a:p>
                      <a:r>
                        <a:rPr lang="en-US" sz="1500">
                          <a:solidFill>
                            <a:schemeClr val="tx1">
                              <a:lumMod val="75000"/>
                              <a:lumOff val="25000"/>
                            </a:schemeClr>
                          </a:solidFill>
                          <a:latin typeface="Arial" panose="020B0604020202020204" pitchFamily="34" charset="0"/>
                          <a:cs typeface="Arial" panose="020B0604020202020204" pitchFamily="34" charset="0"/>
                        </a:rPr>
                        <a:t>6. Leadership and social influence</a:t>
                      </a:r>
                    </a:p>
                  </a:txBody>
                  <a:tcPr>
                    <a:solidFill>
                      <a:srgbClr val="9B2A58">
                        <a:alpha val="19539"/>
                      </a:srgbClr>
                    </a:solidFill>
                  </a:tcPr>
                </a:tc>
                <a:tc>
                  <a:txBody>
                    <a:bodyPr/>
                    <a:lstStyle/>
                    <a:p>
                      <a:r>
                        <a:rPr lang="en-US" sz="1500">
                          <a:solidFill>
                            <a:schemeClr val="tx1">
                              <a:lumMod val="75000"/>
                              <a:lumOff val="25000"/>
                            </a:schemeClr>
                          </a:solidFill>
                          <a:latin typeface="Arial" panose="020B0604020202020204" pitchFamily="34" charset="0"/>
                          <a:cs typeface="Arial" panose="020B0604020202020204" pitchFamily="34" charset="0"/>
                        </a:rPr>
                        <a:t>14. Systems analysis and evaluation</a:t>
                      </a:r>
                    </a:p>
                  </a:txBody>
                  <a:tcPr>
                    <a:solidFill>
                      <a:srgbClr val="9B2A58">
                        <a:alpha val="19539"/>
                      </a:srgbClr>
                    </a:solidFill>
                  </a:tcPr>
                </a:tc>
                <a:extLst>
                  <a:ext uri="{0D108BD9-81ED-4DB2-BD59-A6C34878D82A}">
                    <a16:rowId xmlns:a16="http://schemas.microsoft.com/office/drawing/2014/main" val="3375192210"/>
                  </a:ext>
                </a:extLst>
              </a:tr>
              <a:tr h="315451">
                <a:tc>
                  <a:txBody>
                    <a:bodyPr/>
                    <a:lstStyle/>
                    <a:p>
                      <a:r>
                        <a:rPr lang="en-US" sz="1500">
                          <a:solidFill>
                            <a:schemeClr val="tx1">
                              <a:lumMod val="75000"/>
                              <a:lumOff val="25000"/>
                            </a:schemeClr>
                          </a:solidFill>
                          <a:latin typeface="Arial" panose="020B0604020202020204" pitchFamily="34" charset="0"/>
                          <a:cs typeface="Arial" panose="020B0604020202020204" pitchFamily="34" charset="0"/>
                        </a:rPr>
                        <a:t>7. Technology use, monitoring and control</a:t>
                      </a:r>
                    </a:p>
                  </a:txBody>
                  <a:tcPr>
                    <a:solidFill>
                      <a:srgbClr val="9B2A58">
                        <a:alpha val="50191"/>
                      </a:srgbClr>
                    </a:solidFill>
                  </a:tcPr>
                </a:tc>
                <a:tc>
                  <a:txBody>
                    <a:bodyPr/>
                    <a:lstStyle/>
                    <a:p>
                      <a:r>
                        <a:rPr lang="en-US" sz="1500">
                          <a:solidFill>
                            <a:schemeClr val="tx1">
                              <a:lumMod val="75000"/>
                              <a:lumOff val="25000"/>
                            </a:schemeClr>
                          </a:solidFill>
                          <a:latin typeface="Arial" panose="020B0604020202020204" pitchFamily="34" charset="0"/>
                          <a:cs typeface="Arial" panose="020B0604020202020204" pitchFamily="34" charset="0"/>
                        </a:rPr>
                        <a:t>15. Persuasion and negotiation</a:t>
                      </a:r>
                    </a:p>
                  </a:txBody>
                  <a:tcPr>
                    <a:solidFill>
                      <a:srgbClr val="9B2A58">
                        <a:alpha val="50191"/>
                      </a:srgbClr>
                    </a:solidFill>
                  </a:tcPr>
                </a:tc>
                <a:extLst>
                  <a:ext uri="{0D108BD9-81ED-4DB2-BD59-A6C34878D82A}">
                    <a16:rowId xmlns:a16="http://schemas.microsoft.com/office/drawing/2014/main" val="1013996592"/>
                  </a:ext>
                </a:extLst>
              </a:tr>
              <a:tr h="315451">
                <a:tc>
                  <a:txBody>
                    <a:bodyPr/>
                    <a:lstStyle/>
                    <a:p>
                      <a:r>
                        <a:rPr lang="en-US" sz="1500">
                          <a:solidFill>
                            <a:schemeClr val="tx1">
                              <a:lumMod val="75000"/>
                              <a:lumOff val="25000"/>
                            </a:schemeClr>
                          </a:solidFill>
                          <a:latin typeface="Arial" panose="020B0604020202020204" pitchFamily="34" charset="0"/>
                          <a:cs typeface="Arial" panose="020B0604020202020204" pitchFamily="34" charset="0"/>
                        </a:rPr>
                        <a:t>8. Technology design and programming</a:t>
                      </a:r>
                    </a:p>
                  </a:txBody>
                  <a:tcPr>
                    <a:solidFill>
                      <a:srgbClr val="9B2A58">
                        <a:alpha val="21000"/>
                      </a:srgbClr>
                    </a:solidFill>
                  </a:tcPr>
                </a:tc>
                <a:tc>
                  <a:txBody>
                    <a:bodyPr/>
                    <a:lstStyle/>
                    <a:p>
                      <a:endParaRPr lang="en-US" sz="1500">
                        <a:solidFill>
                          <a:schemeClr val="tx1">
                            <a:lumMod val="75000"/>
                            <a:lumOff val="25000"/>
                          </a:schemeClr>
                        </a:solidFill>
                        <a:latin typeface="Arial" panose="020B0604020202020204" pitchFamily="34" charset="0"/>
                        <a:cs typeface="Arial" panose="020B0604020202020204" pitchFamily="34" charset="0"/>
                      </a:endParaRPr>
                    </a:p>
                  </a:txBody>
                  <a:tcPr>
                    <a:solidFill>
                      <a:srgbClr val="9B2A58">
                        <a:alpha val="21000"/>
                      </a:srgbClr>
                    </a:solidFill>
                  </a:tcPr>
                </a:tc>
                <a:extLst>
                  <a:ext uri="{0D108BD9-81ED-4DB2-BD59-A6C34878D82A}">
                    <a16:rowId xmlns:a16="http://schemas.microsoft.com/office/drawing/2014/main" val="3874549211"/>
                  </a:ext>
                </a:extLst>
              </a:tr>
            </a:tbl>
          </a:graphicData>
        </a:graphic>
      </p:graphicFrame>
    </p:spTree>
    <p:extLst>
      <p:ext uri="{BB962C8B-B14F-4D97-AF65-F5344CB8AC3E}">
        <p14:creationId xmlns:p14="http://schemas.microsoft.com/office/powerpoint/2010/main" val="24779264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4" fill="hold" nodeType="withEffect">
                                  <p:stCondLst>
                                    <p:cond delay="0"/>
                                  </p:stCondLst>
                                  <p:childTnLst>
                                    <p:set>
                                      <p:cBhvr>
                                        <p:cTn id="6" dur="1" fill="hold">
                                          <p:stCondLst>
                                            <p:cond delay="0"/>
                                          </p:stCondLst>
                                        </p:cTn>
                                        <p:tgtEl>
                                          <p:spTgt spid="28"/>
                                        </p:tgtEl>
                                        <p:attrNameLst>
                                          <p:attrName>style.visibility</p:attrName>
                                        </p:attrNameLst>
                                      </p:cBhvr>
                                      <p:to>
                                        <p:strVal val="visible"/>
                                      </p:to>
                                    </p:set>
                                    <p:anim calcmode="lin" valueType="num">
                                      <p:cBhvr additive="base">
                                        <p:cTn id="7" dur="1000"/>
                                        <p:tgtEl>
                                          <p:spTgt spid="28"/>
                                        </p:tgtEl>
                                        <p:attrNameLst>
                                          <p:attrName>ppt_y</p:attrName>
                                        </p:attrNameLst>
                                      </p:cBhvr>
                                      <p:tavLst>
                                        <p:tav tm="0">
                                          <p:val>
                                            <p:strVal val="#ppt_y+#ppt_h*1.125000"/>
                                          </p:val>
                                        </p:tav>
                                        <p:tav tm="100000">
                                          <p:val>
                                            <p:strVal val="#ppt_y"/>
                                          </p:val>
                                        </p:tav>
                                      </p:tavLst>
                                    </p:anim>
                                    <p:animEffect transition="in" filter="wipe(up)">
                                      <p:cBhvr>
                                        <p:cTn id="8" dur="1000"/>
                                        <p:tgtEl>
                                          <p:spTgt spid="28"/>
                                        </p:tgtEl>
                                      </p:cBhvr>
                                    </p:animEffect>
                                  </p:childTnLst>
                                </p:cTn>
                              </p:par>
                              <p:par>
                                <p:cTn id="9" presetID="10" presetClass="entr" presetSubtype="0" fill="hold" grpId="0" nodeType="withEffect">
                                  <p:stCondLst>
                                    <p:cond delay="0"/>
                                  </p:stCondLst>
                                  <p:childTnLst>
                                    <p:set>
                                      <p:cBhvr>
                                        <p:cTn id="10" dur="1" fill="hold">
                                          <p:stCondLst>
                                            <p:cond delay="0"/>
                                          </p:stCondLst>
                                        </p:cTn>
                                        <p:tgtEl>
                                          <p:spTgt spid="35"/>
                                        </p:tgtEl>
                                        <p:attrNameLst>
                                          <p:attrName>style.visibility</p:attrName>
                                        </p:attrNameLst>
                                      </p:cBhvr>
                                      <p:to>
                                        <p:strVal val="visible"/>
                                      </p:to>
                                    </p:set>
                                    <p:animEffect transition="in" filter="fade">
                                      <p:cBhvr>
                                        <p:cTn id="11" dur="1000"/>
                                        <p:tgtEl>
                                          <p:spTgt spid="35"/>
                                        </p:tgtEl>
                                      </p:cBhvr>
                                    </p:animEffect>
                                  </p:childTnLst>
                                </p:cTn>
                              </p:par>
                              <p:par>
                                <p:cTn id="12" presetID="2" presetClass="entr" presetSubtype="8" fill="hold" grpId="0" nodeType="withEffect">
                                  <p:stCondLst>
                                    <p:cond delay="0"/>
                                  </p:stCondLst>
                                  <p:childTnLst>
                                    <p:set>
                                      <p:cBhvr>
                                        <p:cTn id="13" dur="1" fill="hold">
                                          <p:stCondLst>
                                            <p:cond delay="0"/>
                                          </p:stCondLst>
                                        </p:cTn>
                                        <p:tgtEl>
                                          <p:spTgt spid="31">
                                            <p:txEl>
                                              <p:pRg st="0" end="0"/>
                                            </p:txEl>
                                          </p:spTgt>
                                        </p:tgtEl>
                                        <p:attrNameLst>
                                          <p:attrName>style.visibility</p:attrName>
                                        </p:attrNameLst>
                                      </p:cBhvr>
                                      <p:to>
                                        <p:strVal val="visible"/>
                                      </p:to>
                                    </p:set>
                                    <p:anim calcmode="lin" valueType="num">
                                      <p:cBhvr additive="base">
                                        <p:cTn id="14" dur="500" fill="hold"/>
                                        <p:tgtEl>
                                          <p:spTgt spid="31">
                                            <p:txEl>
                                              <p:pRg st="0" end="0"/>
                                            </p:txEl>
                                          </p:spTgt>
                                        </p:tgtEl>
                                        <p:attrNameLst>
                                          <p:attrName>ppt_x</p:attrName>
                                        </p:attrNameLst>
                                      </p:cBhvr>
                                      <p:tavLst>
                                        <p:tav tm="0">
                                          <p:val>
                                            <p:strVal val="0-#ppt_w/2"/>
                                          </p:val>
                                        </p:tav>
                                        <p:tav tm="100000">
                                          <p:val>
                                            <p:strVal val="#ppt_x"/>
                                          </p:val>
                                        </p:tav>
                                      </p:tavLst>
                                    </p:anim>
                                    <p:anim calcmode="lin" valueType="num">
                                      <p:cBhvr additive="base">
                                        <p:cTn id="15" dur="500" fill="hold"/>
                                        <p:tgtEl>
                                          <p:spTgt spid="31">
                                            <p:txEl>
                                              <p:pRg st="0" end="0"/>
                                            </p:txEl>
                                          </p:spTgt>
                                        </p:tgtEl>
                                        <p:attrNameLst>
                                          <p:attrName>ppt_y</p:attrName>
                                        </p:attrNameLst>
                                      </p:cBhvr>
                                      <p:tavLst>
                                        <p:tav tm="0">
                                          <p:val>
                                            <p:strVal val="#ppt_y"/>
                                          </p:val>
                                        </p:tav>
                                        <p:tav tm="100000">
                                          <p:val>
                                            <p:strVal val="#ppt_y"/>
                                          </p:val>
                                        </p:tav>
                                      </p:tavLst>
                                    </p:anim>
                                  </p:childTnLst>
                                </p:cTn>
                              </p:par>
                              <p:par>
                                <p:cTn id="16" presetID="2" presetClass="entr" presetSubtype="8" fill="hold" grpId="0" nodeType="withEffect">
                                  <p:stCondLst>
                                    <p:cond delay="0"/>
                                  </p:stCondLst>
                                  <p:childTnLst>
                                    <p:set>
                                      <p:cBhvr>
                                        <p:cTn id="17" dur="1" fill="hold">
                                          <p:stCondLst>
                                            <p:cond delay="0"/>
                                          </p:stCondLst>
                                        </p:cTn>
                                        <p:tgtEl>
                                          <p:spTgt spid="31">
                                            <p:txEl>
                                              <p:pRg st="1" end="1"/>
                                            </p:txEl>
                                          </p:spTgt>
                                        </p:tgtEl>
                                        <p:attrNameLst>
                                          <p:attrName>style.visibility</p:attrName>
                                        </p:attrNameLst>
                                      </p:cBhvr>
                                      <p:to>
                                        <p:strVal val="visible"/>
                                      </p:to>
                                    </p:set>
                                    <p:anim calcmode="lin" valueType="num">
                                      <p:cBhvr additive="base">
                                        <p:cTn id="18" dur="1000" fill="hold"/>
                                        <p:tgtEl>
                                          <p:spTgt spid="31">
                                            <p:txEl>
                                              <p:pRg st="1" end="1"/>
                                            </p:txEl>
                                          </p:spTgt>
                                        </p:tgtEl>
                                        <p:attrNameLst>
                                          <p:attrName>ppt_x</p:attrName>
                                        </p:attrNameLst>
                                      </p:cBhvr>
                                      <p:tavLst>
                                        <p:tav tm="0">
                                          <p:val>
                                            <p:strVal val="0-#ppt_w/2"/>
                                          </p:val>
                                        </p:tav>
                                        <p:tav tm="100000">
                                          <p:val>
                                            <p:strVal val="#ppt_x"/>
                                          </p:val>
                                        </p:tav>
                                      </p:tavLst>
                                    </p:anim>
                                    <p:anim calcmode="lin" valueType="num">
                                      <p:cBhvr additive="base">
                                        <p:cTn id="19" dur="1000" fill="hold"/>
                                        <p:tgtEl>
                                          <p:spTgt spid="31">
                                            <p:txEl>
                                              <p:pRg st="1" end="1"/>
                                            </p:txEl>
                                          </p:spTgt>
                                        </p:tgtEl>
                                        <p:attrNameLst>
                                          <p:attrName>ppt_y</p:attrName>
                                        </p:attrNameLst>
                                      </p:cBhvr>
                                      <p:tavLst>
                                        <p:tav tm="0">
                                          <p:val>
                                            <p:strVal val="#ppt_y"/>
                                          </p:val>
                                        </p:tav>
                                        <p:tav tm="100000">
                                          <p:val>
                                            <p:strVal val="#ppt_y"/>
                                          </p:val>
                                        </p:tav>
                                      </p:tavLst>
                                    </p:anim>
                                  </p:childTnLst>
                                </p:cTn>
                              </p:par>
                            </p:childTnLst>
                          </p:cTn>
                        </p:par>
                        <p:par>
                          <p:cTn id="20" fill="hold">
                            <p:stCondLst>
                              <p:cond delay="1000"/>
                            </p:stCondLst>
                            <p:childTnLst>
                              <p:par>
                                <p:cTn id="21" presetID="2" presetClass="entr" presetSubtype="8" fill="hold" grpId="0" nodeType="afterEffect">
                                  <p:stCondLst>
                                    <p:cond delay="0"/>
                                  </p:stCondLst>
                                  <p:childTnLst>
                                    <p:set>
                                      <p:cBhvr>
                                        <p:cTn id="22" dur="1" fill="hold">
                                          <p:stCondLst>
                                            <p:cond delay="0"/>
                                          </p:stCondLst>
                                        </p:cTn>
                                        <p:tgtEl>
                                          <p:spTgt spid="31">
                                            <p:txEl>
                                              <p:pRg st="2" end="2"/>
                                            </p:txEl>
                                          </p:spTgt>
                                        </p:tgtEl>
                                        <p:attrNameLst>
                                          <p:attrName>style.visibility</p:attrName>
                                        </p:attrNameLst>
                                      </p:cBhvr>
                                      <p:to>
                                        <p:strVal val="visible"/>
                                      </p:to>
                                    </p:set>
                                    <p:anim calcmode="lin" valueType="num">
                                      <p:cBhvr additive="base">
                                        <p:cTn id="23" dur="1000" fill="hold"/>
                                        <p:tgtEl>
                                          <p:spTgt spid="31">
                                            <p:txEl>
                                              <p:pRg st="2" end="2"/>
                                            </p:txEl>
                                          </p:spTgt>
                                        </p:tgtEl>
                                        <p:attrNameLst>
                                          <p:attrName>ppt_x</p:attrName>
                                        </p:attrNameLst>
                                      </p:cBhvr>
                                      <p:tavLst>
                                        <p:tav tm="0">
                                          <p:val>
                                            <p:strVal val="0-#ppt_w/2"/>
                                          </p:val>
                                        </p:tav>
                                        <p:tav tm="100000">
                                          <p:val>
                                            <p:strVal val="#ppt_x"/>
                                          </p:val>
                                        </p:tav>
                                      </p:tavLst>
                                    </p:anim>
                                    <p:anim calcmode="lin" valueType="num">
                                      <p:cBhvr additive="base">
                                        <p:cTn id="24" dur="1000" fill="hold"/>
                                        <p:tgtEl>
                                          <p:spTgt spid="31">
                                            <p:txEl>
                                              <p:pRg st="2" end="2"/>
                                            </p:txEl>
                                          </p:spTgt>
                                        </p:tgtEl>
                                        <p:attrNameLst>
                                          <p:attrName>ppt_y</p:attrName>
                                        </p:attrNameLst>
                                      </p:cBhvr>
                                      <p:tavLst>
                                        <p:tav tm="0">
                                          <p:val>
                                            <p:strVal val="#ppt_y"/>
                                          </p:val>
                                        </p:tav>
                                        <p:tav tm="100000">
                                          <p:val>
                                            <p:strVal val="#ppt_y"/>
                                          </p:val>
                                        </p:tav>
                                      </p:tavLst>
                                    </p:anim>
                                  </p:childTnLst>
                                </p:cTn>
                              </p:par>
                              <p:par>
                                <p:cTn id="25" presetID="22" presetClass="entr" presetSubtype="1" fill="hold" nodeType="withEffect">
                                  <p:stCondLst>
                                    <p:cond delay="1000"/>
                                  </p:stCondLst>
                                  <p:childTnLst>
                                    <p:set>
                                      <p:cBhvr>
                                        <p:cTn id="26" dur="1" fill="hold">
                                          <p:stCondLst>
                                            <p:cond delay="0"/>
                                          </p:stCondLst>
                                        </p:cTn>
                                        <p:tgtEl>
                                          <p:spTgt spid="29"/>
                                        </p:tgtEl>
                                        <p:attrNameLst>
                                          <p:attrName>style.visibility</p:attrName>
                                        </p:attrNameLst>
                                      </p:cBhvr>
                                      <p:to>
                                        <p:strVal val="visible"/>
                                      </p:to>
                                    </p:set>
                                    <p:animEffect transition="in" filter="wipe(up)">
                                      <p:cBhvr>
                                        <p:cTn id="27" dur="10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p:bldP spid="31" grpId="0" uiExpand="1" build="p"/>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Picture 27">
            <a:extLst>
              <a:ext uri="{FF2B5EF4-FFF2-40B4-BE49-F238E27FC236}">
                <a16:creationId xmlns:a16="http://schemas.microsoft.com/office/drawing/2014/main" id="{64DC8CE3-5799-4C4F-9799-BC42628885B0}"/>
              </a:ext>
            </a:extLst>
          </p:cNvPr>
          <p:cNvPicPr>
            <a:picLocks noChangeAspect="1"/>
          </p:cNvPicPr>
          <p:nvPr/>
        </p:nvPicPr>
        <p:blipFill rotWithShape="1">
          <a:blip r:embed="rId2"/>
          <a:srcRect l="69694" t="64853"/>
          <a:stretch/>
        </p:blipFill>
        <p:spPr>
          <a:xfrm>
            <a:off x="8497078" y="4447592"/>
            <a:ext cx="3694922" cy="2410408"/>
          </a:xfrm>
          <a:prstGeom prst="rect">
            <a:avLst/>
          </a:prstGeom>
        </p:spPr>
      </p:pic>
      <p:grpSp>
        <p:nvGrpSpPr>
          <p:cNvPr id="9" name="Group 8">
            <a:extLst>
              <a:ext uri="{FF2B5EF4-FFF2-40B4-BE49-F238E27FC236}">
                <a16:creationId xmlns:a16="http://schemas.microsoft.com/office/drawing/2014/main" id="{D42AC5BF-CFA9-9543-BD95-7A93B875423C}"/>
              </a:ext>
            </a:extLst>
          </p:cNvPr>
          <p:cNvGrpSpPr/>
          <p:nvPr/>
        </p:nvGrpSpPr>
        <p:grpSpPr>
          <a:xfrm>
            <a:off x="10218420" y="-1"/>
            <a:ext cx="1973580" cy="699733"/>
            <a:chOff x="10218420" y="-1"/>
            <a:chExt cx="1973580" cy="699733"/>
          </a:xfrm>
        </p:grpSpPr>
        <p:grpSp>
          <p:nvGrpSpPr>
            <p:cNvPr id="10" name="Group 9">
              <a:extLst>
                <a:ext uri="{FF2B5EF4-FFF2-40B4-BE49-F238E27FC236}">
                  <a16:creationId xmlns:a16="http://schemas.microsoft.com/office/drawing/2014/main" id="{67777E40-AF9A-1744-AD13-CE82C48A2317}"/>
                </a:ext>
              </a:extLst>
            </p:cNvPr>
            <p:cNvGrpSpPr/>
            <p:nvPr/>
          </p:nvGrpSpPr>
          <p:grpSpPr>
            <a:xfrm>
              <a:off x="10218420" y="-1"/>
              <a:ext cx="1973580" cy="699733"/>
              <a:chOff x="10218420" y="-1"/>
              <a:chExt cx="1973580" cy="699733"/>
            </a:xfrm>
          </p:grpSpPr>
          <p:sp>
            <p:nvSpPr>
              <p:cNvPr id="12" name="Oval 11">
                <a:extLst>
                  <a:ext uri="{FF2B5EF4-FFF2-40B4-BE49-F238E27FC236}">
                    <a16:creationId xmlns:a16="http://schemas.microsoft.com/office/drawing/2014/main" id="{63A14564-D060-8448-8555-231FD0AD5DC3}"/>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1FCC6C6-8746-C347-9B79-26EBDFDC7767}"/>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1" name="Picture 10">
              <a:extLst>
                <a:ext uri="{FF2B5EF4-FFF2-40B4-BE49-F238E27FC236}">
                  <a16:creationId xmlns:a16="http://schemas.microsoft.com/office/drawing/2014/main" id="{69AE53E1-847B-0A47-8B48-6D1749F0AF17}"/>
                </a:ext>
              </a:extLst>
            </p:cNvPr>
            <p:cNvPicPr>
              <a:picLocks noChangeAspect="1"/>
            </p:cNvPicPr>
            <p:nvPr/>
          </p:nvPicPr>
          <p:blipFill>
            <a:blip r:embed="rId3"/>
            <a:stretch>
              <a:fillRect/>
            </a:stretch>
          </p:blipFill>
          <p:spPr>
            <a:xfrm>
              <a:off x="10267322" y="37500"/>
              <a:ext cx="1919725" cy="652707"/>
            </a:xfrm>
            <a:prstGeom prst="rect">
              <a:avLst/>
            </a:prstGeom>
          </p:spPr>
        </p:pic>
      </p:grpSp>
      <p:grpSp>
        <p:nvGrpSpPr>
          <p:cNvPr id="26" name="Group 25">
            <a:extLst>
              <a:ext uri="{FF2B5EF4-FFF2-40B4-BE49-F238E27FC236}">
                <a16:creationId xmlns:a16="http://schemas.microsoft.com/office/drawing/2014/main" id="{722077DF-DBEC-4C4C-B332-D920CECEF39F}"/>
              </a:ext>
            </a:extLst>
          </p:cNvPr>
          <p:cNvGrpSpPr/>
          <p:nvPr/>
        </p:nvGrpSpPr>
        <p:grpSpPr>
          <a:xfrm rot="5400000">
            <a:off x="-3093037" y="3057995"/>
            <a:ext cx="6876289" cy="723721"/>
            <a:chOff x="635127" y="1578315"/>
            <a:chExt cx="6100953" cy="723721"/>
          </a:xfrm>
        </p:grpSpPr>
        <p:sp>
          <p:nvSpPr>
            <p:cNvPr id="22" name="Rectangle 21">
              <a:extLst>
                <a:ext uri="{FF2B5EF4-FFF2-40B4-BE49-F238E27FC236}">
                  <a16:creationId xmlns:a16="http://schemas.microsoft.com/office/drawing/2014/main" id="{42C6C87B-F94C-D74E-BA76-0AF2B865E4CE}"/>
                </a:ext>
              </a:extLst>
            </p:cNvPr>
            <p:cNvSpPr/>
            <p:nvPr/>
          </p:nvSpPr>
          <p:spPr>
            <a:xfrm>
              <a:off x="640080" y="2071636"/>
              <a:ext cx="6096000" cy="230400"/>
            </a:xfrm>
            <a:prstGeom prst="rect">
              <a:avLst/>
            </a:prstGeom>
            <a:solidFill>
              <a:srgbClr val="9B2A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D4A7911-1570-9B45-9AEF-19BC8A300A74}"/>
                </a:ext>
              </a:extLst>
            </p:cNvPr>
            <p:cNvSpPr/>
            <p:nvPr/>
          </p:nvSpPr>
          <p:spPr>
            <a:xfrm>
              <a:off x="640080" y="1856766"/>
              <a:ext cx="6096000" cy="194400"/>
            </a:xfrm>
            <a:prstGeom prst="rect">
              <a:avLst/>
            </a:prstGeom>
            <a:solidFill>
              <a:srgbClr val="953C5E">
                <a:alpha val="60435"/>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BACEBA1-65B2-7D47-B9FC-EAC57645A8E2}"/>
                </a:ext>
              </a:extLst>
            </p:cNvPr>
            <p:cNvSpPr/>
            <p:nvPr/>
          </p:nvSpPr>
          <p:spPr>
            <a:xfrm>
              <a:off x="640080" y="1687588"/>
              <a:ext cx="6096000" cy="158400"/>
            </a:xfrm>
            <a:prstGeom prst="rect">
              <a:avLst/>
            </a:prstGeom>
            <a:solidFill>
              <a:srgbClr val="953C5E">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634F9730-3E2F-6A4A-B101-DB7C62DC8F91}"/>
                </a:ext>
              </a:extLst>
            </p:cNvPr>
            <p:cNvSpPr/>
            <p:nvPr/>
          </p:nvSpPr>
          <p:spPr>
            <a:xfrm>
              <a:off x="635127" y="1578315"/>
              <a:ext cx="6096000" cy="86400"/>
            </a:xfrm>
            <a:prstGeom prst="rect">
              <a:avLst/>
            </a:prstGeom>
            <a:solidFill>
              <a:srgbClr val="953C5E">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8" name="Picture 7">
            <a:extLst>
              <a:ext uri="{FF2B5EF4-FFF2-40B4-BE49-F238E27FC236}">
                <a16:creationId xmlns:a16="http://schemas.microsoft.com/office/drawing/2014/main" id="{81254E7D-E818-8940-8CFA-0F576B2380F7}"/>
              </a:ext>
            </a:extLst>
          </p:cNvPr>
          <p:cNvPicPr>
            <a:picLocks noChangeAspect="1"/>
          </p:cNvPicPr>
          <p:nvPr/>
        </p:nvPicPr>
        <p:blipFill>
          <a:blip r:embed="rId4"/>
          <a:stretch>
            <a:fillRect/>
          </a:stretch>
        </p:blipFill>
        <p:spPr>
          <a:xfrm>
            <a:off x="-11798" y="5827199"/>
            <a:ext cx="5056136" cy="1029953"/>
          </a:xfrm>
          <a:prstGeom prst="rect">
            <a:avLst/>
          </a:prstGeom>
          <a:effectLst>
            <a:outerShdw blurRad="190500" dist="76200" dir="16200000" rotWithShape="0">
              <a:prstClr val="black">
                <a:alpha val="5000"/>
              </a:prstClr>
            </a:outerShdw>
          </a:effectLst>
        </p:spPr>
      </p:pic>
      <p:sp>
        <p:nvSpPr>
          <p:cNvPr id="35" name="Subtitle 4">
            <a:extLst>
              <a:ext uri="{FF2B5EF4-FFF2-40B4-BE49-F238E27FC236}">
                <a16:creationId xmlns:a16="http://schemas.microsoft.com/office/drawing/2014/main" id="{3B8DAD2B-129C-2243-82B6-FFFF5B1ACD73}"/>
              </a:ext>
            </a:extLst>
          </p:cNvPr>
          <p:cNvSpPr txBox="1">
            <a:spLocks/>
          </p:cNvSpPr>
          <p:nvPr/>
        </p:nvSpPr>
        <p:spPr bwMode="auto">
          <a:xfrm rot="19700222">
            <a:off x="7330707" y="5220953"/>
            <a:ext cx="6096000"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algn="ctr" defTabSz="457200" fontAlgn="base">
              <a:spcBef>
                <a:spcPct val="20000"/>
              </a:spcBef>
              <a:spcAft>
                <a:spcPct val="0"/>
              </a:spcAft>
              <a:defRPr/>
            </a:pPr>
            <a:r>
              <a:rPr lang="en-US" sz="5000" b="1">
                <a:solidFill>
                  <a:srgbClr val="9B2A58"/>
                </a:solidFill>
                <a:latin typeface="Arial" panose="020B0604020202020204" pitchFamily="34" charset="0"/>
                <a:ea typeface="ＭＳ Ｐゴシック" pitchFamily="-108" charset="-128"/>
                <a:cs typeface="Arial" panose="020B0604020202020204" pitchFamily="34" charset="0"/>
              </a:rPr>
              <a:t>Key benefits</a:t>
            </a:r>
          </a:p>
        </p:txBody>
      </p:sp>
      <p:sp>
        <p:nvSpPr>
          <p:cNvPr id="31" name="TextBox 30">
            <a:extLst>
              <a:ext uri="{FF2B5EF4-FFF2-40B4-BE49-F238E27FC236}">
                <a16:creationId xmlns:a16="http://schemas.microsoft.com/office/drawing/2014/main" id="{810DF0B1-0064-FB42-B1E7-AA0EDE223794}"/>
              </a:ext>
            </a:extLst>
          </p:cNvPr>
          <p:cNvSpPr txBox="1"/>
          <p:nvPr/>
        </p:nvSpPr>
        <p:spPr>
          <a:xfrm>
            <a:off x="992177" y="839096"/>
            <a:ext cx="9992740" cy="5078763"/>
          </a:xfrm>
          <a:prstGeom prst="rect">
            <a:avLst/>
          </a:prstGeom>
          <a:noFill/>
        </p:spPr>
        <p:txBody>
          <a:bodyPr wrap="square" lIns="0" tIns="0" rIns="0" bIns="0" rtlCol="0">
            <a:spAutoFit/>
          </a:bodyPr>
          <a:lstStyle/>
          <a:p>
            <a:pPr>
              <a:lnSpc>
                <a:spcPts val="3000"/>
              </a:lnSpc>
              <a:spcAft>
                <a:spcPts val="480"/>
              </a:spcAft>
              <a:buClr>
                <a:srgbClr val="9B2A58"/>
              </a:buClr>
            </a:pPr>
            <a:r>
              <a:rPr lang="en-GB" sz="2800" b="1">
                <a:solidFill>
                  <a:srgbClr val="9B2A58"/>
                </a:solidFill>
                <a:latin typeface="Arial" panose="020B0604020202020204" pitchFamily="34" charset="0"/>
                <a:cs typeface="Arial" panose="020B0604020202020204" pitchFamily="34" charset="0"/>
              </a:rPr>
              <a:t>The importance of learning to learn</a:t>
            </a:r>
          </a:p>
          <a:p>
            <a:pPr marL="800100" lvl="1" indent="-342900">
              <a:lnSpc>
                <a:spcPct val="110000"/>
              </a:lnSpc>
              <a:spcAft>
                <a:spcPts val="600"/>
              </a:spcAft>
              <a:buClr>
                <a:srgbClr val="9B2A58"/>
              </a:buClr>
              <a:buSzPct val="100000"/>
              <a:buBlip>
                <a:blip r:embed="rId5"/>
              </a:buBlip>
            </a:pPr>
            <a:r>
              <a:rPr lang="en-US">
                <a:solidFill>
                  <a:schemeClr val="tx1">
                    <a:lumMod val="75000"/>
                    <a:lumOff val="25000"/>
                  </a:schemeClr>
                </a:solidFill>
                <a:latin typeface="Arial" panose="020B0604020202020204" pitchFamily="34" charset="0"/>
                <a:cs typeface="Arial" panose="020B0604020202020204" pitchFamily="34" charset="0"/>
              </a:rPr>
              <a:t>All IB </a:t>
            </a:r>
            <a:r>
              <a:rPr lang="en-US" err="1">
                <a:solidFill>
                  <a:schemeClr val="tx1">
                    <a:lumMod val="75000"/>
                    <a:lumOff val="25000"/>
                  </a:schemeClr>
                </a:solidFill>
                <a:latin typeface="Arial" panose="020B0604020202020204" pitchFamily="34" charset="0"/>
                <a:cs typeface="Arial" panose="020B0604020202020204" pitchFamily="34" charset="0"/>
              </a:rPr>
              <a:t>programmes</a:t>
            </a:r>
            <a:r>
              <a:rPr lang="en-US">
                <a:solidFill>
                  <a:schemeClr val="tx1">
                    <a:lumMod val="75000"/>
                    <a:lumOff val="25000"/>
                  </a:schemeClr>
                </a:solidFill>
                <a:latin typeface="Arial" panose="020B0604020202020204" pitchFamily="34" charset="0"/>
                <a:cs typeface="Arial" panose="020B0604020202020204" pitchFamily="34" charset="0"/>
              </a:rPr>
              <a:t> work to develop learning skills that apply in any setting</a:t>
            </a:r>
          </a:p>
          <a:p>
            <a:pPr marL="800100" lvl="1" indent="-342900">
              <a:lnSpc>
                <a:spcPct val="110000"/>
              </a:lnSpc>
              <a:spcAft>
                <a:spcPts val="600"/>
              </a:spcAft>
              <a:buClr>
                <a:srgbClr val="9B2A58"/>
              </a:buClr>
              <a:buSzPct val="100000"/>
              <a:buBlip>
                <a:blip r:embed="rId5"/>
              </a:buBlip>
            </a:pPr>
            <a:r>
              <a:rPr lang="en-US">
                <a:solidFill>
                  <a:schemeClr val="tx1">
                    <a:lumMod val="75000"/>
                    <a:lumOff val="25000"/>
                  </a:schemeClr>
                </a:solidFill>
                <a:latin typeface="Arial" panose="020B0604020202020204" pitchFamily="34" charset="0"/>
                <a:cs typeface="Arial" panose="020B0604020202020204" pitchFamily="34" charset="0"/>
              </a:rPr>
              <a:t>The focus on skills required for learning – communications, social, self-management, research, thinking – is a different focus from traditional education and aims to think beyond the disciplines or areas of study</a:t>
            </a:r>
          </a:p>
          <a:p>
            <a:pPr marL="800100" lvl="1" indent="-342900">
              <a:lnSpc>
                <a:spcPct val="110000"/>
              </a:lnSpc>
              <a:spcAft>
                <a:spcPts val="600"/>
              </a:spcAft>
              <a:buClr>
                <a:srgbClr val="9B2A58"/>
              </a:buClr>
              <a:buSzPct val="100000"/>
              <a:buBlip>
                <a:blip r:embed="rId5"/>
              </a:buBlip>
            </a:pPr>
            <a:r>
              <a:rPr lang="en-US">
                <a:solidFill>
                  <a:schemeClr val="tx1">
                    <a:lumMod val="75000"/>
                    <a:lumOff val="25000"/>
                  </a:schemeClr>
                </a:solidFill>
                <a:latin typeface="Arial" panose="020B0604020202020204" pitchFamily="34" charset="0"/>
                <a:cs typeface="Arial" panose="020B0604020202020204" pitchFamily="34" charset="0"/>
              </a:rPr>
              <a:t>How do students transfer skills and knowledge across disciplines and subject groups? They:</a:t>
            </a:r>
          </a:p>
          <a:p>
            <a:pPr marL="1257300" lvl="2" indent="-342900">
              <a:lnSpc>
                <a:spcPct val="110000"/>
              </a:lnSpc>
              <a:spcAft>
                <a:spcPts val="600"/>
              </a:spcAft>
              <a:buClr>
                <a:srgbClr val="9B2A58"/>
              </a:buClr>
              <a:buSzPct val="65000"/>
              <a:buFont typeface="Courier New" panose="02070309020205020404" pitchFamily="49" charset="0"/>
              <a:buChar char="o"/>
            </a:pPr>
            <a:r>
              <a:rPr lang="en-US">
                <a:solidFill>
                  <a:schemeClr val="tx1">
                    <a:lumMod val="75000"/>
                    <a:lumOff val="25000"/>
                  </a:schemeClr>
                </a:solidFill>
                <a:latin typeface="Arial" panose="020B0604020202020204" pitchFamily="34" charset="0"/>
                <a:cs typeface="Arial" panose="020B0604020202020204" pitchFamily="34" charset="0"/>
              </a:rPr>
              <a:t>Use effective learning strategies in subject groups and disciplines</a:t>
            </a:r>
          </a:p>
          <a:p>
            <a:pPr marL="1257300" lvl="2" indent="-342900">
              <a:lnSpc>
                <a:spcPct val="110000"/>
              </a:lnSpc>
              <a:spcAft>
                <a:spcPts val="600"/>
              </a:spcAft>
              <a:buClr>
                <a:srgbClr val="9B2A58"/>
              </a:buClr>
              <a:buSzPct val="65000"/>
              <a:buFont typeface="Courier New" panose="02070309020205020404" pitchFamily="49" charset="0"/>
              <a:buChar char="o"/>
            </a:pPr>
            <a:r>
              <a:rPr lang="en-US">
                <a:solidFill>
                  <a:schemeClr val="tx1">
                    <a:lumMod val="75000"/>
                    <a:lumOff val="25000"/>
                  </a:schemeClr>
                </a:solidFill>
                <a:latin typeface="Arial" panose="020B0604020202020204" pitchFamily="34" charset="0"/>
                <a:cs typeface="Arial" panose="020B0604020202020204" pitchFamily="34" charset="0"/>
              </a:rPr>
              <a:t>Apply skills and knowledge in unfamiliar situations</a:t>
            </a:r>
          </a:p>
          <a:p>
            <a:pPr marL="1257300" lvl="2" indent="-342900">
              <a:lnSpc>
                <a:spcPct val="110000"/>
              </a:lnSpc>
              <a:spcAft>
                <a:spcPts val="600"/>
              </a:spcAft>
              <a:buClr>
                <a:srgbClr val="9B2A58"/>
              </a:buClr>
              <a:buSzPct val="65000"/>
              <a:buFont typeface="Courier New" panose="02070309020205020404" pitchFamily="49" charset="0"/>
              <a:buChar char="o"/>
            </a:pPr>
            <a:r>
              <a:rPr lang="en-US">
                <a:solidFill>
                  <a:schemeClr val="tx1">
                    <a:lumMod val="75000"/>
                    <a:lumOff val="25000"/>
                  </a:schemeClr>
                </a:solidFill>
                <a:latin typeface="Arial" panose="020B0604020202020204" pitchFamily="34" charset="0"/>
                <a:cs typeface="Arial" panose="020B0604020202020204" pitchFamily="34" charset="0"/>
              </a:rPr>
              <a:t>Inquire in different contexts and gain a different perspective</a:t>
            </a:r>
          </a:p>
          <a:p>
            <a:pPr marL="1257300" lvl="2" indent="-342900">
              <a:lnSpc>
                <a:spcPct val="110000"/>
              </a:lnSpc>
              <a:spcAft>
                <a:spcPts val="600"/>
              </a:spcAft>
              <a:buClr>
                <a:srgbClr val="9B2A58"/>
              </a:buClr>
              <a:buSzPct val="65000"/>
              <a:buFont typeface="Courier New" panose="02070309020205020404" pitchFamily="49" charset="0"/>
              <a:buChar char="o"/>
            </a:pPr>
            <a:r>
              <a:rPr lang="en-US">
                <a:solidFill>
                  <a:schemeClr val="tx1">
                    <a:lumMod val="75000"/>
                    <a:lumOff val="25000"/>
                  </a:schemeClr>
                </a:solidFill>
                <a:latin typeface="Arial" panose="020B0604020202020204" pitchFamily="34" charset="0"/>
                <a:cs typeface="Arial" panose="020B0604020202020204" pitchFamily="34" charset="0"/>
              </a:rPr>
              <a:t>Compare contextual understanding across multiple subject groups and disciplines</a:t>
            </a:r>
          </a:p>
          <a:p>
            <a:pPr marL="1257300" lvl="2" indent="-342900">
              <a:lnSpc>
                <a:spcPct val="110000"/>
              </a:lnSpc>
              <a:spcAft>
                <a:spcPts val="600"/>
              </a:spcAft>
              <a:buClr>
                <a:srgbClr val="9B2A58"/>
              </a:buClr>
              <a:buSzPct val="65000"/>
              <a:buFont typeface="Courier New" panose="02070309020205020404" pitchFamily="49" charset="0"/>
              <a:buChar char="o"/>
            </a:pPr>
            <a:r>
              <a:rPr lang="en-US">
                <a:solidFill>
                  <a:schemeClr val="tx1">
                    <a:lumMod val="75000"/>
                    <a:lumOff val="25000"/>
                  </a:schemeClr>
                </a:solidFill>
                <a:latin typeface="Arial" panose="020B0604020202020204" pitchFamily="34" charset="0"/>
                <a:cs typeface="Arial" panose="020B0604020202020204" pitchFamily="34" charset="0"/>
              </a:rPr>
              <a:t>Combine knowledge, understanding, and skills to create products and solutions</a:t>
            </a:r>
          </a:p>
          <a:p>
            <a:pPr marL="1257300" lvl="2" indent="-342900">
              <a:lnSpc>
                <a:spcPct val="110000"/>
              </a:lnSpc>
              <a:spcAft>
                <a:spcPts val="600"/>
              </a:spcAft>
              <a:buClr>
                <a:srgbClr val="9B2A58"/>
              </a:buClr>
              <a:buSzPct val="65000"/>
              <a:buFont typeface="Courier New" panose="02070309020205020404" pitchFamily="49" charset="0"/>
              <a:buChar char="o"/>
            </a:pPr>
            <a:r>
              <a:rPr lang="en-US">
                <a:solidFill>
                  <a:schemeClr val="tx1">
                    <a:lumMod val="75000"/>
                    <a:lumOff val="25000"/>
                  </a:schemeClr>
                </a:solidFill>
                <a:latin typeface="Arial" panose="020B0604020202020204" pitchFamily="34" charset="0"/>
                <a:cs typeface="Arial" panose="020B0604020202020204" pitchFamily="34" charset="0"/>
              </a:rPr>
              <a:t>Transfer current knowledge to learning of new technologies</a:t>
            </a:r>
          </a:p>
          <a:p>
            <a:pPr marL="1257300" lvl="2" indent="-342900">
              <a:lnSpc>
                <a:spcPct val="110000"/>
              </a:lnSpc>
              <a:spcAft>
                <a:spcPts val="600"/>
              </a:spcAft>
              <a:buClr>
                <a:srgbClr val="9B2A58"/>
              </a:buClr>
              <a:buSzPct val="65000"/>
              <a:buFont typeface="Courier New" panose="02070309020205020404" pitchFamily="49" charset="0"/>
              <a:buChar char="o"/>
            </a:pPr>
            <a:r>
              <a:rPr lang="en-US">
                <a:solidFill>
                  <a:schemeClr val="tx1">
                    <a:lumMod val="75000"/>
                    <a:lumOff val="25000"/>
                  </a:schemeClr>
                </a:solidFill>
                <a:latin typeface="Arial" panose="020B0604020202020204" pitchFamily="34" charset="0"/>
                <a:cs typeface="Arial" panose="020B0604020202020204" pitchFamily="34" charset="0"/>
              </a:rPr>
              <a:t>Change the context of an inquiry to gain different perspectives</a:t>
            </a:r>
          </a:p>
        </p:txBody>
      </p:sp>
      <p:sp>
        <p:nvSpPr>
          <p:cNvPr id="27" name="Subtitle 4">
            <a:extLst>
              <a:ext uri="{FF2B5EF4-FFF2-40B4-BE49-F238E27FC236}">
                <a16:creationId xmlns:a16="http://schemas.microsoft.com/office/drawing/2014/main" id="{43615B8B-1703-FF46-BACA-CE8C3153DFF2}"/>
              </a:ext>
            </a:extLst>
          </p:cNvPr>
          <p:cNvSpPr txBox="1">
            <a:spLocks/>
          </p:cNvSpPr>
          <p:nvPr/>
        </p:nvSpPr>
        <p:spPr bwMode="auto">
          <a:xfrm>
            <a:off x="962705" y="-3600"/>
            <a:ext cx="11202000"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sz="4800" b="1" spc="-220">
                <a:solidFill>
                  <a:srgbClr val="9B2A58"/>
                </a:solidFill>
                <a:latin typeface="Arial" panose="020B0604020202020204" pitchFamily="34" charset="0"/>
                <a:ea typeface="ＭＳ Ｐゴシック" pitchFamily="-108" charset="-128"/>
                <a:cs typeface="Arial" panose="020B0604020202020204" pitchFamily="34" charset="0"/>
              </a:rPr>
              <a:t>Generating profiles for Industry 4.0</a:t>
            </a:r>
          </a:p>
        </p:txBody>
      </p:sp>
    </p:spTree>
    <p:extLst>
      <p:ext uri="{BB962C8B-B14F-4D97-AF65-F5344CB8AC3E}">
        <p14:creationId xmlns:p14="http://schemas.microsoft.com/office/powerpoint/2010/main" val="32503363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4" fill="hold" nodeType="withEffect">
                                  <p:stCondLst>
                                    <p:cond delay="0"/>
                                  </p:stCondLst>
                                  <p:childTnLst>
                                    <p:set>
                                      <p:cBhvr>
                                        <p:cTn id="6" dur="1" fill="hold">
                                          <p:stCondLst>
                                            <p:cond delay="0"/>
                                          </p:stCondLst>
                                        </p:cTn>
                                        <p:tgtEl>
                                          <p:spTgt spid="28"/>
                                        </p:tgtEl>
                                        <p:attrNameLst>
                                          <p:attrName>style.visibility</p:attrName>
                                        </p:attrNameLst>
                                      </p:cBhvr>
                                      <p:to>
                                        <p:strVal val="visible"/>
                                      </p:to>
                                    </p:set>
                                    <p:anim calcmode="lin" valueType="num">
                                      <p:cBhvr additive="base">
                                        <p:cTn id="7" dur="1000"/>
                                        <p:tgtEl>
                                          <p:spTgt spid="28"/>
                                        </p:tgtEl>
                                        <p:attrNameLst>
                                          <p:attrName>ppt_y</p:attrName>
                                        </p:attrNameLst>
                                      </p:cBhvr>
                                      <p:tavLst>
                                        <p:tav tm="0">
                                          <p:val>
                                            <p:strVal val="#ppt_y+#ppt_h*1.125000"/>
                                          </p:val>
                                        </p:tav>
                                        <p:tav tm="100000">
                                          <p:val>
                                            <p:strVal val="#ppt_y"/>
                                          </p:val>
                                        </p:tav>
                                      </p:tavLst>
                                    </p:anim>
                                    <p:animEffect transition="in" filter="wipe(up)">
                                      <p:cBhvr>
                                        <p:cTn id="8" dur="1000"/>
                                        <p:tgtEl>
                                          <p:spTgt spid="28"/>
                                        </p:tgtEl>
                                      </p:cBhvr>
                                    </p:animEffect>
                                  </p:childTnLst>
                                </p:cTn>
                              </p:par>
                              <p:par>
                                <p:cTn id="9" presetID="10" presetClass="entr" presetSubtype="0" fill="hold" grpId="0" nodeType="withEffect">
                                  <p:stCondLst>
                                    <p:cond delay="0"/>
                                  </p:stCondLst>
                                  <p:childTnLst>
                                    <p:set>
                                      <p:cBhvr>
                                        <p:cTn id="10" dur="1" fill="hold">
                                          <p:stCondLst>
                                            <p:cond delay="0"/>
                                          </p:stCondLst>
                                        </p:cTn>
                                        <p:tgtEl>
                                          <p:spTgt spid="35"/>
                                        </p:tgtEl>
                                        <p:attrNameLst>
                                          <p:attrName>style.visibility</p:attrName>
                                        </p:attrNameLst>
                                      </p:cBhvr>
                                      <p:to>
                                        <p:strVal val="visible"/>
                                      </p:to>
                                    </p:set>
                                    <p:animEffect transition="in" filter="fade">
                                      <p:cBhvr>
                                        <p:cTn id="11" dur="1000"/>
                                        <p:tgtEl>
                                          <p:spTgt spid="35"/>
                                        </p:tgtEl>
                                      </p:cBhvr>
                                    </p:animEffect>
                                  </p:childTnLst>
                                </p:cTn>
                              </p:par>
                              <p:par>
                                <p:cTn id="12" presetID="2" presetClass="entr" presetSubtype="8" fill="hold" grpId="0" nodeType="withEffect">
                                  <p:stCondLst>
                                    <p:cond delay="0"/>
                                  </p:stCondLst>
                                  <p:childTnLst>
                                    <p:set>
                                      <p:cBhvr>
                                        <p:cTn id="13" dur="1" fill="hold">
                                          <p:stCondLst>
                                            <p:cond delay="0"/>
                                          </p:stCondLst>
                                        </p:cTn>
                                        <p:tgtEl>
                                          <p:spTgt spid="31">
                                            <p:txEl>
                                              <p:pRg st="0" end="0"/>
                                            </p:txEl>
                                          </p:spTgt>
                                        </p:tgtEl>
                                        <p:attrNameLst>
                                          <p:attrName>style.visibility</p:attrName>
                                        </p:attrNameLst>
                                      </p:cBhvr>
                                      <p:to>
                                        <p:strVal val="visible"/>
                                      </p:to>
                                    </p:set>
                                    <p:anim calcmode="lin" valueType="num">
                                      <p:cBhvr additive="base">
                                        <p:cTn id="14" dur="500" fill="hold"/>
                                        <p:tgtEl>
                                          <p:spTgt spid="31">
                                            <p:txEl>
                                              <p:pRg st="0" end="0"/>
                                            </p:txEl>
                                          </p:spTgt>
                                        </p:tgtEl>
                                        <p:attrNameLst>
                                          <p:attrName>ppt_x</p:attrName>
                                        </p:attrNameLst>
                                      </p:cBhvr>
                                      <p:tavLst>
                                        <p:tav tm="0">
                                          <p:val>
                                            <p:strVal val="0-#ppt_w/2"/>
                                          </p:val>
                                        </p:tav>
                                        <p:tav tm="100000">
                                          <p:val>
                                            <p:strVal val="#ppt_x"/>
                                          </p:val>
                                        </p:tav>
                                      </p:tavLst>
                                    </p:anim>
                                    <p:anim calcmode="lin" valueType="num">
                                      <p:cBhvr additive="base">
                                        <p:cTn id="15" dur="500" fill="hold"/>
                                        <p:tgtEl>
                                          <p:spTgt spid="31">
                                            <p:txEl>
                                              <p:pRg st="0" end="0"/>
                                            </p:txEl>
                                          </p:spTgt>
                                        </p:tgtEl>
                                        <p:attrNameLst>
                                          <p:attrName>ppt_y</p:attrName>
                                        </p:attrNameLst>
                                      </p:cBhvr>
                                      <p:tavLst>
                                        <p:tav tm="0">
                                          <p:val>
                                            <p:strVal val="#ppt_y"/>
                                          </p:val>
                                        </p:tav>
                                        <p:tav tm="100000">
                                          <p:val>
                                            <p:strVal val="#ppt_y"/>
                                          </p:val>
                                        </p:tav>
                                      </p:tavLst>
                                    </p:anim>
                                  </p:childTnLst>
                                </p:cTn>
                              </p:par>
                            </p:childTnLst>
                          </p:cTn>
                        </p:par>
                        <p:par>
                          <p:cTn id="16" fill="hold">
                            <p:stCondLst>
                              <p:cond delay="1000"/>
                            </p:stCondLst>
                            <p:childTnLst>
                              <p:par>
                                <p:cTn id="17" presetID="2" presetClass="entr" presetSubtype="8" fill="hold" grpId="0" nodeType="afterEffect">
                                  <p:stCondLst>
                                    <p:cond delay="0"/>
                                  </p:stCondLst>
                                  <p:childTnLst>
                                    <p:set>
                                      <p:cBhvr>
                                        <p:cTn id="18" dur="1" fill="hold">
                                          <p:stCondLst>
                                            <p:cond delay="0"/>
                                          </p:stCondLst>
                                        </p:cTn>
                                        <p:tgtEl>
                                          <p:spTgt spid="31">
                                            <p:txEl>
                                              <p:pRg st="1" end="1"/>
                                            </p:txEl>
                                          </p:spTgt>
                                        </p:tgtEl>
                                        <p:attrNameLst>
                                          <p:attrName>style.visibility</p:attrName>
                                        </p:attrNameLst>
                                      </p:cBhvr>
                                      <p:to>
                                        <p:strVal val="visible"/>
                                      </p:to>
                                    </p:set>
                                    <p:anim calcmode="lin" valueType="num">
                                      <p:cBhvr additive="base">
                                        <p:cTn id="19" dur="500" fill="hold"/>
                                        <p:tgtEl>
                                          <p:spTgt spid="31">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1">
                                            <p:txEl>
                                              <p:pRg st="1" end="1"/>
                                            </p:txEl>
                                          </p:spTgt>
                                        </p:tgtEl>
                                        <p:attrNameLst>
                                          <p:attrName>ppt_y</p:attrName>
                                        </p:attrNameLst>
                                      </p:cBhvr>
                                      <p:tavLst>
                                        <p:tav tm="0">
                                          <p:val>
                                            <p:strVal val="#ppt_y"/>
                                          </p:val>
                                        </p:tav>
                                        <p:tav tm="100000">
                                          <p:val>
                                            <p:strVal val="#ppt_y"/>
                                          </p:val>
                                        </p:tav>
                                      </p:tavLst>
                                    </p:anim>
                                  </p:childTnLst>
                                </p:cTn>
                              </p:par>
                            </p:childTnLst>
                          </p:cTn>
                        </p:par>
                        <p:par>
                          <p:cTn id="21" fill="hold">
                            <p:stCondLst>
                              <p:cond delay="1500"/>
                            </p:stCondLst>
                            <p:childTnLst>
                              <p:par>
                                <p:cTn id="22" presetID="2" presetClass="entr" presetSubtype="8" fill="hold" grpId="0" nodeType="afterEffect">
                                  <p:stCondLst>
                                    <p:cond delay="0"/>
                                  </p:stCondLst>
                                  <p:childTnLst>
                                    <p:set>
                                      <p:cBhvr>
                                        <p:cTn id="23" dur="1" fill="hold">
                                          <p:stCondLst>
                                            <p:cond delay="0"/>
                                          </p:stCondLst>
                                        </p:cTn>
                                        <p:tgtEl>
                                          <p:spTgt spid="31">
                                            <p:txEl>
                                              <p:pRg st="2" end="2"/>
                                            </p:txEl>
                                          </p:spTgt>
                                        </p:tgtEl>
                                        <p:attrNameLst>
                                          <p:attrName>style.visibility</p:attrName>
                                        </p:attrNameLst>
                                      </p:cBhvr>
                                      <p:to>
                                        <p:strVal val="visible"/>
                                      </p:to>
                                    </p:set>
                                    <p:anim calcmode="lin" valueType="num">
                                      <p:cBhvr additive="base">
                                        <p:cTn id="24" dur="500" fill="hold"/>
                                        <p:tgtEl>
                                          <p:spTgt spid="31">
                                            <p:txEl>
                                              <p:pRg st="2" end="2"/>
                                            </p:txEl>
                                          </p:spTgt>
                                        </p:tgtEl>
                                        <p:attrNameLst>
                                          <p:attrName>ppt_x</p:attrName>
                                        </p:attrNameLst>
                                      </p:cBhvr>
                                      <p:tavLst>
                                        <p:tav tm="0">
                                          <p:val>
                                            <p:strVal val="0-#ppt_w/2"/>
                                          </p:val>
                                        </p:tav>
                                        <p:tav tm="100000">
                                          <p:val>
                                            <p:strVal val="#ppt_x"/>
                                          </p:val>
                                        </p:tav>
                                      </p:tavLst>
                                    </p:anim>
                                    <p:anim calcmode="lin" valueType="num">
                                      <p:cBhvr additive="base">
                                        <p:cTn id="25" dur="500" fill="hold"/>
                                        <p:tgtEl>
                                          <p:spTgt spid="31">
                                            <p:txEl>
                                              <p:pRg st="2" end="2"/>
                                            </p:txEl>
                                          </p:spTgt>
                                        </p:tgtEl>
                                        <p:attrNameLst>
                                          <p:attrName>ppt_y</p:attrName>
                                        </p:attrNameLst>
                                      </p:cBhvr>
                                      <p:tavLst>
                                        <p:tav tm="0">
                                          <p:val>
                                            <p:strVal val="#ppt_y"/>
                                          </p:val>
                                        </p:tav>
                                        <p:tav tm="100000">
                                          <p:val>
                                            <p:strVal val="#ppt_y"/>
                                          </p:val>
                                        </p:tav>
                                      </p:tavLst>
                                    </p:anim>
                                  </p:childTnLst>
                                </p:cTn>
                              </p:par>
                            </p:childTnLst>
                          </p:cTn>
                        </p:par>
                        <p:par>
                          <p:cTn id="26" fill="hold">
                            <p:stCondLst>
                              <p:cond delay="2000"/>
                            </p:stCondLst>
                            <p:childTnLst>
                              <p:par>
                                <p:cTn id="27" presetID="2" presetClass="entr" presetSubtype="8" fill="hold" grpId="0" nodeType="afterEffect">
                                  <p:stCondLst>
                                    <p:cond delay="0"/>
                                  </p:stCondLst>
                                  <p:childTnLst>
                                    <p:set>
                                      <p:cBhvr>
                                        <p:cTn id="28" dur="1" fill="hold">
                                          <p:stCondLst>
                                            <p:cond delay="0"/>
                                          </p:stCondLst>
                                        </p:cTn>
                                        <p:tgtEl>
                                          <p:spTgt spid="31">
                                            <p:txEl>
                                              <p:pRg st="3" end="3"/>
                                            </p:txEl>
                                          </p:spTgt>
                                        </p:tgtEl>
                                        <p:attrNameLst>
                                          <p:attrName>style.visibility</p:attrName>
                                        </p:attrNameLst>
                                      </p:cBhvr>
                                      <p:to>
                                        <p:strVal val="visible"/>
                                      </p:to>
                                    </p:set>
                                    <p:anim calcmode="lin" valueType="num">
                                      <p:cBhvr additive="base">
                                        <p:cTn id="29" dur="500" fill="hold"/>
                                        <p:tgtEl>
                                          <p:spTgt spid="31">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1">
                                            <p:txEl>
                                              <p:pRg st="3" end="3"/>
                                            </p:txEl>
                                          </p:spTgt>
                                        </p:tgtEl>
                                        <p:attrNameLst>
                                          <p:attrName>ppt_y</p:attrName>
                                        </p:attrNameLst>
                                      </p:cBhvr>
                                      <p:tavLst>
                                        <p:tav tm="0">
                                          <p:val>
                                            <p:strVal val="#ppt_y"/>
                                          </p:val>
                                        </p:tav>
                                        <p:tav tm="100000">
                                          <p:val>
                                            <p:strVal val="#ppt_y"/>
                                          </p:val>
                                        </p:tav>
                                      </p:tavLst>
                                    </p:anim>
                                  </p:childTnLst>
                                </p:cTn>
                              </p:par>
                            </p:childTnLst>
                          </p:cTn>
                        </p:par>
                        <p:par>
                          <p:cTn id="31" fill="hold">
                            <p:stCondLst>
                              <p:cond delay="2500"/>
                            </p:stCondLst>
                            <p:childTnLst>
                              <p:par>
                                <p:cTn id="32" presetID="2" presetClass="entr" presetSubtype="8" fill="hold" grpId="0" nodeType="afterEffect">
                                  <p:stCondLst>
                                    <p:cond delay="0"/>
                                  </p:stCondLst>
                                  <p:childTnLst>
                                    <p:set>
                                      <p:cBhvr>
                                        <p:cTn id="33" dur="1" fill="hold">
                                          <p:stCondLst>
                                            <p:cond delay="0"/>
                                          </p:stCondLst>
                                        </p:cTn>
                                        <p:tgtEl>
                                          <p:spTgt spid="31">
                                            <p:txEl>
                                              <p:pRg st="4" end="4"/>
                                            </p:txEl>
                                          </p:spTgt>
                                        </p:tgtEl>
                                        <p:attrNameLst>
                                          <p:attrName>style.visibility</p:attrName>
                                        </p:attrNameLst>
                                      </p:cBhvr>
                                      <p:to>
                                        <p:strVal val="visible"/>
                                      </p:to>
                                    </p:set>
                                    <p:anim calcmode="lin" valueType="num">
                                      <p:cBhvr additive="base">
                                        <p:cTn id="34" dur="500" fill="hold"/>
                                        <p:tgtEl>
                                          <p:spTgt spid="31">
                                            <p:txEl>
                                              <p:pRg st="4" end="4"/>
                                            </p:txEl>
                                          </p:spTgt>
                                        </p:tgtEl>
                                        <p:attrNameLst>
                                          <p:attrName>ppt_x</p:attrName>
                                        </p:attrNameLst>
                                      </p:cBhvr>
                                      <p:tavLst>
                                        <p:tav tm="0">
                                          <p:val>
                                            <p:strVal val="0-#ppt_w/2"/>
                                          </p:val>
                                        </p:tav>
                                        <p:tav tm="100000">
                                          <p:val>
                                            <p:strVal val="#ppt_x"/>
                                          </p:val>
                                        </p:tav>
                                      </p:tavLst>
                                    </p:anim>
                                    <p:anim calcmode="lin" valueType="num">
                                      <p:cBhvr additive="base">
                                        <p:cTn id="35" dur="500" fill="hold"/>
                                        <p:tgtEl>
                                          <p:spTgt spid="31">
                                            <p:txEl>
                                              <p:pRg st="4" end="4"/>
                                            </p:txEl>
                                          </p:spTgt>
                                        </p:tgtEl>
                                        <p:attrNameLst>
                                          <p:attrName>ppt_y</p:attrName>
                                        </p:attrNameLst>
                                      </p:cBhvr>
                                      <p:tavLst>
                                        <p:tav tm="0">
                                          <p:val>
                                            <p:strVal val="#ppt_y"/>
                                          </p:val>
                                        </p:tav>
                                        <p:tav tm="100000">
                                          <p:val>
                                            <p:strVal val="#ppt_y"/>
                                          </p:val>
                                        </p:tav>
                                      </p:tavLst>
                                    </p:anim>
                                  </p:childTnLst>
                                </p:cTn>
                              </p:par>
                            </p:childTnLst>
                          </p:cTn>
                        </p:par>
                        <p:par>
                          <p:cTn id="36" fill="hold">
                            <p:stCondLst>
                              <p:cond delay="3000"/>
                            </p:stCondLst>
                            <p:childTnLst>
                              <p:par>
                                <p:cTn id="37" presetID="2" presetClass="entr" presetSubtype="8" fill="hold" grpId="0" nodeType="afterEffect">
                                  <p:stCondLst>
                                    <p:cond delay="0"/>
                                  </p:stCondLst>
                                  <p:childTnLst>
                                    <p:set>
                                      <p:cBhvr>
                                        <p:cTn id="38" dur="1" fill="hold">
                                          <p:stCondLst>
                                            <p:cond delay="0"/>
                                          </p:stCondLst>
                                        </p:cTn>
                                        <p:tgtEl>
                                          <p:spTgt spid="31">
                                            <p:txEl>
                                              <p:pRg st="5" end="5"/>
                                            </p:txEl>
                                          </p:spTgt>
                                        </p:tgtEl>
                                        <p:attrNameLst>
                                          <p:attrName>style.visibility</p:attrName>
                                        </p:attrNameLst>
                                      </p:cBhvr>
                                      <p:to>
                                        <p:strVal val="visible"/>
                                      </p:to>
                                    </p:set>
                                    <p:anim calcmode="lin" valueType="num">
                                      <p:cBhvr additive="base">
                                        <p:cTn id="39" dur="500" fill="hold"/>
                                        <p:tgtEl>
                                          <p:spTgt spid="31">
                                            <p:txEl>
                                              <p:pRg st="5" end="5"/>
                                            </p:txEl>
                                          </p:spTgt>
                                        </p:tgtEl>
                                        <p:attrNameLst>
                                          <p:attrName>ppt_x</p:attrName>
                                        </p:attrNameLst>
                                      </p:cBhvr>
                                      <p:tavLst>
                                        <p:tav tm="0">
                                          <p:val>
                                            <p:strVal val="0-#ppt_w/2"/>
                                          </p:val>
                                        </p:tav>
                                        <p:tav tm="100000">
                                          <p:val>
                                            <p:strVal val="#ppt_x"/>
                                          </p:val>
                                        </p:tav>
                                      </p:tavLst>
                                    </p:anim>
                                    <p:anim calcmode="lin" valueType="num">
                                      <p:cBhvr additive="base">
                                        <p:cTn id="40" dur="500" fill="hold"/>
                                        <p:tgtEl>
                                          <p:spTgt spid="31">
                                            <p:txEl>
                                              <p:pRg st="5" end="5"/>
                                            </p:txEl>
                                          </p:spTgt>
                                        </p:tgtEl>
                                        <p:attrNameLst>
                                          <p:attrName>ppt_y</p:attrName>
                                        </p:attrNameLst>
                                      </p:cBhvr>
                                      <p:tavLst>
                                        <p:tav tm="0">
                                          <p:val>
                                            <p:strVal val="#ppt_y"/>
                                          </p:val>
                                        </p:tav>
                                        <p:tav tm="100000">
                                          <p:val>
                                            <p:strVal val="#ppt_y"/>
                                          </p:val>
                                        </p:tav>
                                      </p:tavLst>
                                    </p:anim>
                                  </p:childTnLst>
                                </p:cTn>
                              </p:par>
                            </p:childTnLst>
                          </p:cTn>
                        </p:par>
                        <p:par>
                          <p:cTn id="41" fill="hold">
                            <p:stCondLst>
                              <p:cond delay="3500"/>
                            </p:stCondLst>
                            <p:childTnLst>
                              <p:par>
                                <p:cTn id="42" presetID="2" presetClass="entr" presetSubtype="8" fill="hold" grpId="0" nodeType="afterEffect">
                                  <p:stCondLst>
                                    <p:cond delay="0"/>
                                  </p:stCondLst>
                                  <p:childTnLst>
                                    <p:set>
                                      <p:cBhvr>
                                        <p:cTn id="43" dur="1" fill="hold">
                                          <p:stCondLst>
                                            <p:cond delay="0"/>
                                          </p:stCondLst>
                                        </p:cTn>
                                        <p:tgtEl>
                                          <p:spTgt spid="31">
                                            <p:txEl>
                                              <p:pRg st="6" end="6"/>
                                            </p:txEl>
                                          </p:spTgt>
                                        </p:tgtEl>
                                        <p:attrNameLst>
                                          <p:attrName>style.visibility</p:attrName>
                                        </p:attrNameLst>
                                      </p:cBhvr>
                                      <p:to>
                                        <p:strVal val="visible"/>
                                      </p:to>
                                    </p:set>
                                    <p:anim calcmode="lin" valueType="num">
                                      <p:cBhvr additive="base">
                                        <p:cTn id="44" dur="500" fill="hold"/>
                                        <p:tgtEl>
                                          <p:spTgt spid="31">
                                            <p:txEl>
                                              <p:pRg st="6" end="6"/>
                                            </p:txEl>
                                          </p:spTgt>
                                        </p:tgtEl>
                                        <p:attrNameLst>
                                          <p:attrName>ppt_x</p:attrName>
                                        </p:attrNameLst>
                                      </p:cBhvr>
                                      <p:tavLst>
                                        <p:tav tm="0">
                                          <p:val>
                                            <p:strVal val="0-#ppt_w/2"/>
                                          </p:val>
                                        </p:tav>
                                        <p:tav tm="100000">
                                          <p:val>
                                            <p:strVal val="#ppt_x"/>
                                          </p:val>
                                        </p:tav>
                                      </p:tavLst>
                                    </p:anim>
                                    <p:anim calcmode="lin" valueType="num">
                                      <p:cBhvr additive="base">
                                        <p:cTn id="45" dur="500" fill="hold"/>
                                        <p:tgtEl>
                                          <p:spTgt spid="31">
                                            <p:txEl>
                                              <p:pRg st="6" end="6"/>
                                            </p:txEl>
                                          </p:spTgt>
                                        </p:tgtEl>
                                        <p:attrNameLst>
                                          <p:attrName>ppt_y</p:attrName>
                                        </p:attrNameLst>
                                      </p:cBhvr>
                                      <p:tavLst>
                                        <p:tav tm="0">
                                          <p:val>
                                            <p:strVal val="#ppt_y"/>
                                          </p:val>
                                        </p:tav>
                                        <p:tav tm="100000">
                                          <p:val>
                                            <p:strVal val="#ppt_y"/>
                                          </p:val>
                                        </p:tav>
                                      </p:tavLst>
                                    </p:anim>
                                  </p:childTnLst>
                                </p:cTn>
                              </p:par>
                            </p:childTnLst>
                          </p:cTn>
                        </p:par>
                        <p:par>
                          <p:cTn id="46" fill="hold">
                            <p:stCondLst>
                              <p:cond delay="4000"/>
                            </p:stCondLst>
                            <p:childTnLst>
                              <p:par>
                                <p:cTn id="47" presetID="2" presetClass="entr" presetSubtype="8" fill="hold" grpId="0" nodeType="afterEffect">
                                  <p:stCondLst>
                                    <p:cond delay="0"/>
                                  </p:stCondLst>
                                  <p:childTnLst>
                                    <p:set>
                                      <p:cBhvr>
                                        <p:cTn id="48" dur="1" fill="hold">
                                          <p:stCondLst>
                                            <p:cond delay="0"/>
                                          </p:stCondLst>
                                        </p:cTn>
                                        <p:tgtEl>
                                          <p:spTgt spid="31">
                                            <p:txEl>
                                              <p:pRg st="7" end="7"/>
                                            </p:txEl>
                                          </p:spTgt>
                                        </p:tgtEl>
                                        <p:attrNameLst>
                                          <p:attrName>style.visibility</p:attrName>
                                        </p:attrNameLst>
                                      </p:cBhvr>
                                      <p:to>
                                        <p:strVal val="visible"/>
                                      </p:to>
                                    </p:set>
                                    <p:anim calcmode="lin" valueType="num">
                                      <p:cBhvr additive="base">
                                        <p:cTn id="49" dur="500" fill="hold"/>
                                        <p:tgtEl>
                                          <p:spTgt spid="31">
                                            <p:txEl>
                                              <p:pRg st="7" end="7"/>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31">
                                            <p:txEl>
                                              <p:pRg st="7" end="7"/>
                                            </p:txEl>
                                          </p:spTgt>
                                        </p:tgtEl>
                                        <p:attrNameLst>
                                          <p:attrName>ppt_y</p:attrName>
                                        </p:attrNameLst>
                                      </p:cBhvr>
                                      <p:tavLst>
                                        <p:tav tm="0">
                                          <p:val>
                                            <p:strVal val="#ppt_y"/>
                                          </p:val>
                                        </p:tav>
                                        <p:tav tm="100000">
                                          <p:val>
                                            <p:strVal val="#ppt_y"/>
                                          </p:val>
                                        </p:tav>
                                      </p:tavLst>
                                    </p:anim>
                                  </p:childTnLst>
                                </p:cTn>
                              </p:par>
                            </p:childTnLst>
                          </p:cTn>
                        </p:par>
                        <p:par>
                          <p:cTn id="51" fill="hold">
                            <p:stCondLst>
                              <p:cond delay="4500"/>
                            </p:stCondLst>
                            <p:childTnLst>
                              <p:par>
                                <p:cTn id="52" presetID="2" presetClass="entr" presetSubtype="8" fill="hold" grpId="0" nodeType="afterEffect">
                                  <p:stCondLst>
                                    <p:cond delay="0"/>
                                  </p:stCondLst>
                                  <p:childTnLst>
                                    <p:set>
                                      <p:cBhvr>
                                        <p:cTn id="53" dur="1" fill="hold">
                                          <p:stCondLst>
                                            <p:cond delay="0"/>
                                          </p:stCondLst>
                                        </p:cTn>
                                        <p:tgtEl>
                                          <p:spTgt spid="31">
                                            <p:txEl>
                                              <p:pRg st="8" end="8"/>
                                            </p:txEl>
                                          </p:spTgt>
                                        </p:tgtEl>
                                        <p:attrNameLst>
                                          <p:attrName>style.visibility</p:attrName>
                                        </p:attrNameLst>
                                      </p:cBhvr>
                                      <p:to>
                                        <p:strVal val="visible"/>
                                      </p:to>
                                    </p:set>
                                    <p:anim calcmode="lin" valueType="num">
                                      <p:cBhvr additive="base">
                                        <p:cTn id="54" dur="500" fill="hold"/>
                                        <p:tgtEl>
                                          <p:spTgt spid="31">
                                            <p:txEl>
                                              <p:pRg st="8" end="8"/>
                                            </p:txEl>
                                          </p:spTgt>
                                        </p:tgtEl>
                                        <p:attrNameLst>
                                          <p:attrName>ppt_x</p:attrName>
                                        </p:attrNameLst>
                                      </p:cBhvr>
                                      <p:tavLst>
                                        <p:tav tm="0">
                                          <p:val>
                                            <p:strVal val="0-#ppt_w/2"/>
                                          </p:val>
                                        </p:tav>
                                        <p:tav tm="100000">
                                          <p:val>
                                            <p:strVal val="#ppt_x"/>
                                          </p:val>
                                        </p:tav>
                                      </p:tavLst>
                                    </p:anim>
                                    <p:anim calcmode="lin" valueType="num">
                                      <p:cBhvr additive="base">
                                        <p:cTn id="55" dur="500" fill="hold"/>
                                        <p:tgtEl>
                                          <p:spTgt spid="31">
                                            <p:txEl>
                                              <p:pRg st="8" end="8"/>
                                            </p:txEl>
                                          </p:spTgt>
                                        </p:tgtEl>
                                        <p:attrNameLst>
                                          <p:attrName>ppt_y</p:attrName>
                                        </p:attrNameLst>
                                      </p:cBhvr>
                                      <p:tavLst>
                                        <p:tav tm="0">
                                          <p:val>
                                            <p:strVal val="#ppt_y"/>
                                          </p:val>
                                        </p:tav>
                                        <p:tav tm="100000">
                                          <p:val>
                                            <p:strVal val="#ppt_y"/>
                                          </p:val>
                                        </p:tav>
                                      </p:tavLst>
                                    </p:anim>
                                  </p:childTnLst>
                                </p:cTn>
                              </p:par>
                            </p:childTnLst>
                          </p:cTn>
                        </p:par>
                        <p:par>
                          <p:cTn id="56" fill="hold">
                            <p:stCondLst>
                              <p:cond delay="5000"/>
                            </p:stCondLst>
                            <p:childTnLst>
                              <p:par>
                                <p:cTn id="57" presetID="2" presetClass="entr" presetSubtype="8" fill="hold" grpId="0" nodeType="afterEffect">
                                  <p:stCondLst>
                                    <p:cond delay="0"/>
                                  </p:stCondLst>
                                  <p:childTnLst>
                                    <p:set>
                                      <p:cBhvr>
                                        <p:cTn id="58" dur="1" fill="hold">
                                          <p:stCondLst>
                                            <p:cond delay="0"/>
                                          </p:stCondLst>
                                        </p:cTn>
                                        <p:tgtEl>
                                          <p:spTgt spid="31">
                                            <p:txEl>
                                              <p:pRg st="9" end="9"/>
                                            </p:txEl>
                                          </p:spTgt>
                                        </p:tgtEl>
                                        <p:attrNameLst>
                                          <p:attrName>style.visibility</p:attrName>
                                        </p:attrNameLst>
                                      </p:cBhvr>
                                      <p:to>
                                        <p:strVal val="visible"/>
                                      </p:to>
                                    </p:set>
                                    <p:anim calcmode="lin" valueType="num">
                                      <p:cBhvr additive="base">
                                        <p:cTn id="59" dur="500" fill="hold"/>
                                        <p:tgtEl>
                                          <p:spTgt spid="31">
                                            <p:txEl>
                                              <p:pRg st="9" end="9"/>
                                            </p:txEl>
                                          </p:spTgt>
                                        </p:tgtEl>
                                        <p:attrNameLst>
                                          <p:attrName>ppt_x</p:attrName>
                                        </p:attrNameLst>
                                      </p:cBhvr>
                                      <p:tavLst>
                                        <p:tav tm="0">
                                          <p:val>
                                            <p:strVal val="0-#ppt_w/2"/>
                                          </p:val>
                                        </p:tav>
                                        <p:tav tm="100000">
                                          <p:val>
                                            <p:strVal val="#ppt_x"/>
                                          </p:val>
                                        </p:tav>
                                      </p:tavLst>
                                    </p:anim>
                                    <p:anim calcmode="lin" valueType="num">
                                      <p:cBhvr additive="base">
                                        <p:cTn id="60" dur="500" fill="hold"/>
                                        <p:tgtEl>
                                          <p:spTgt spid="31">
                                            <p:txEl>
                                              <p:pRg st="9" end="9"/>
                                            </p:txEl>
                                          </p:spTgt>
                                        </p:tgtEl>
                                        <p:attrNameLst>
                                          <p:attrName>ppt_y</p:attrName>
                                        </p:attrNameLst>
                                      </p:cBhvr>
                                      <p:tavLst>
                                        <p:tav tm="0">
                                          <p:val>
                                            <p:strVal val="#ppt_y"/>
                                          </p:val>
                                        </p:tav>
                                        <p:tav tm="100000">
                                          <p:val>
                                            <p:strVal val="#ppt_y"/>
                                          </p:val>
                                        </p:tav>
                                      </p:tavLst>
                                    </p:anim>
                                  </p:childTnLst>
                                </p:cTn>
                              </p:par>
                            </p:childTnLst>
                          </p:cTn>
                        </p:par>
                        <p:par>
                          <p:cTn id="61" fill="hold">
                            <p:stCondLst>
                              <p:cond delay="5500"/>
                            </p:stCondLst>
                            <p:childTnLst>
                              <p:par>
                                <p:cTn id="62" presetID="2" presetClass="entr" presetSubtype="8" fill="hold" grpId="0" nodeType="afterEffect">
                                  <p:stCondLst>
                                    <p:cond delay="0"/>
                                  </p:stCondLst>
                                  <p:childTnLst>
                                    <p:set>
                                      <p:cBhvr>
                                        <p:cTn id="63" dur="1" fill="hold">
                                          <p:stCondLst>
                                            <p:cond delay="0"/>
                                          </p:stCondLst>
                                        </p:cTn>
                                        <p:tgtEl>
                                          <p:spTgt spid="31">
                                            <p:txEl>
                                              <p:pRg st="10" end="10"/>
                                            </p:txEl>
                                          </p:spTgt>
                                        </p:tgtEl>
                                        <p:attrNameLst>
                                          <p:attrName>style.visibility</p:attrName>
                                        </p:attrNameLst>
                                      </p:cBhvr>
                                      <p:to>
                                        <p:strVal val="visible"/>
                                      </p:to>
                                    </p:set>
                                    <p:anim calcmode="lin" valueType="num">
                                      <p:cBhvr additive="base">
                                        <p:cTn id="64" dur="500" fill="hold"/>
                                        <p:tgtEl>
                                          <p:spTgt spid="31">
                                            <p:txEl>
                                              <p:pRg st="10" end="10"/>
                                            </p:txEl>
                                          </p:spTgt>
                                        </p:tgtEl>
                                        <p:attrNameLst>
                                          <p:attrName>ppt_x</p:attrName>
                                        </p:attrNameLst>
                                      </p:cBhvr>
                                      <p:tavLst>
                                        <p:tav tm="0">
                                          <p:val>
                                            <p:strVal val="0-#ppt_w/2"/>
                                          </p:val>
                                        </p:tav>
                                        <p:tav tm="100000">
                                          <p:val>
                                            <p:strVal val="#ppt_x"/>
                                          </p:val>
                                        </p:tav>
                                      </p:tavLst>
                                    </p:anim>
                                    <p:anim calcmode="lin" valueType="num">
                                      <p:cBhvr additive="base">
                                        <p:cTn id="65" dur="500" fill="hold"/>
                                        <p:tgtEl>
                                          <p:spTgt spid="31">
                                            <p:txEl>
                                              <p:pRg st="10" end="1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p:bldP spid="31" grpId="0" uiExpand="1" build="p"/>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Picture 27">
            <a:extLst>
              <a:ext uri="{FF2B5EF4-FFF2-40B4-BE49-F238E27FC236}">
                <a16:creationId xmlns:a16="http://schemas.microsoft.com/office/drawing/2014/main" id="{64DC8CE3-5799-4C4F-9799-BC42628885B0}"/>
              </a:ext>
            </a:extLst>
          </p:cNvPr>
          <p:cNvPicPr>
            <a:picLocks noChangeAspect="1"/>
          </p:cNvPicPr>
          <p:nvPr/>
        </p:nvPicPr>
        <p:blipFill rotWithShape="1">
          <a:blip r:embed="rId3"/>
          <a:srcRect l="69694" t="64853"/>
          <a:stretch/>
        </p:blipFill>
        <p:spPr>
          <a:xfrm>
            <a:off x="8497078" y="4447592"/>
            <a:ext cx="3694922" cy="2410408"/>
          </a:xfrm>
          <a:prstGeom prst="rect">
            <a:avLst/>
          </a:prstGeom>
        </p:spPr>
      </p:pic>
      <p:grpSp>
        <p:nvGrpSpPr>
          <p:cNvPr id="9" name="Group 8">
            <a:extLst>
              <a:ext uri="{FF2B5EF4-FFF2-40B4-BE49-F238E27FC236}">
                <a16:creationId xmlns:a16="http://schemas.microsoft.com/office/drawing/2014/main" id="{D42AC5BF-CFA9-9543-BD95-7A93B875423C}"/>
              </a:ext>
            </a:extLst>
          </p:cNvPr>
          <p:cNvGrpSpPr/>
          <p:nvPr/>
        </p:nvGrpSpPr>
        <p:grpSpPr>
          <a:xfrm>
            <a:off x="10218420" y="-1"/>
            <a:ext cx="1973580" cy="699733"/>
            <a:chOff x="10218420" y="-1"/>
            <a:chExt cx="1973580" cy="699733"/>
          </a:xfrm>
        </p:grpSpPr>
        <p:grpSp>
          <p:nvGrpSpPr>
            <p:cNvPr id="10" name="Group 9">
              <a:extLst>
                <a:ext uri="{FF2B5EF4-FFF2-40B4-BE49-F238E27FC236}">
                  <a16:creationId xmlns:a16="http://schemas.microsoft.com/office/drawing/2014/main" id="{67777E40-AF9A-1744-AD13-CE82C48A2317}"/>
                </a:ext>
              </a:extLst>
            </p:cNvPr>
            <p:cNvGrpSpPr/>
            <p:nvPr/>
          </p:nvGrpSpPr>
          <p:grpSpPr>
            <a:xfrm>
              <a:off x="10218420" y="-1"/>
              <a:ext cx="1973580" cy="699733"/>
              <a:chOff x="10218420" y="-1"/>
              <a:chExt cx="1973580" cy="699733"/>
            </a:xfrm>
          </p:grpSpPr>
          <p:sp>
            <p:nvSpPr>
              <p:cNvPr id="12" name="Oval 11">
                <a:extLst>
                  <a:ext uri="{FF2B5EF4-FFF2-40B4-BE49-F238E27FC236}">
                    <a16:creationId xmlns:a16="http://schemas.microsoft.com/office/drawing/2014/main" id="{63A14564-D060-8448-8555-231FD0AD5DC3}"/>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1FCC6C6-8746-C347-9B79-26EBDFDC7767}"/>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1" name="Picture 10">
              <a:extLst>
                <a:ext uri="{FF2B5EF4-FFF2-40B4-BE49-F238E27FC236}">
                  <a16:creationId xmlns:a16="http://schemas.microsoft.com/office/drawing/2014/main" id="{69AE53E1-847B-0A47-8B48-6D1749F0AF17}"/>
                </a:ext>
              </a:extLst>
            </p:cNvPr>
            <p:cNvPicPr>
              <a:picLocks noChangeAspect="1"/>
            </p:cNvPicPr>
            <p:nvPr/>
          </p:nvPicPr>
          <p:blipFill>
            <a:blip r:embed="rId4"/>
            <a:stretch>
              <a:fillRect/>
            </a:stretch>
          </p:blipFill>
          <p:spPr>
            <a:xfrm>
              <a:off x="10267322" y="37500"/>
              <a:ext cx="1919725" cy="652707"/>
            </a:xfrm>
            <a:prstGeom prst="rect">
              <a:avLst/>
            </a:prstGeom>
          </p:spPr>
        </p:pic>
      </p:grpSp>
      <p:grpSp>
        <p:nvGrpSpPr>
          <p:cNvPr id="26" name="Group 25">
            <a:extLst>
              <a:ext uri="{FF2B5EF4-FFF2-40B4-BE49-F238E27FC236}">
                <a16:creationId xmlns:a16="http://schemas.microsoft.com/office/drawing/2014/main" id="{722077DF-DBEC-4C4C-B332-D920CECEF39F}"/>
              </a:ext>
            </a:extLst>
          </p:cNvPr>
          <p:cNvGrpSpPr/>
          <p:nvPr/>
        </p:nvGrpSpPr>
        <p:grpSpPr>
          <a:xfrm rot="5400000">
            <a:off x="-3093037" y="3057995"/>
            <a:ext cx="6876289" cy="723721"/>
            <a:chOff x="635127" y="1578315"/>
            <a:chExt cx="6100953" cy="723721"/>
          </a:xfrm>
        </p:grpSpPr>
        <p:sp>
          <p:nvSpPr>
            <p:cNvPr id="22" name="Rectangle 21">
              <a:extLst>
                <a:ext uri="{FF2B5EF4-FFF2-40B4-BE49-F238E27FC236}">
                  <a16:creationId xmlns:a16="http://schemas.microsoft.com/office/drawing/2014/main" id="{42C6C87B-F94C-D74E-BA76-0AF2B865E4CE}"/>
                </a:ext>
              </a:extLst>
            </p:cNvPr>
            <p:cNvSpPr/>
            <p:nvPr/>
          </p:nvSpPr>
          <p:spPr>
            <a:xfrm>
              <a:off x="640080" y="2071636"/>
              <a:ext cx="6096000" cy="230400"/>
            </a:xfrm>
            <a:prstGeom prst="rect">
              <a:avLst/>
            </a:prstGeom>
            <a:solidFill>
              <a:srgbClr val="9B2A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D4A7911-1570-9B45-9AEF-19BC8A300A74}"/>
                </a:ext>
              </a:extLst>
            </p:cNvPr>
            <p:cNvSpPr/>
            <p:nvPr/>
          </p:nvSpPr>
          <p:spPr>
            <a:xfrm>
              <a:off x="640080" y="1856766"/>
              <a:ext cx="6096000" cy="194400"/>
            </a:xfrm>
            <a:prstGeom prst="rect">
              <a:avLst/>
            </a:prstGeom>
            <a:solidFill>
              <a:srgbClr val="953C5E">
                <a:alpha val="60435"/>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BACEBA1-65B2-7D47-B9FC-EAC57645A8E2}"/>
                </a:ext>
              </a:extLst>
            </p:cNvPr>
            <p:cNvSpPr/>
            <p:nvPr/>
          </p:nvSpPr>
          <p:spPr>
            <a:xfrm>
              <a:off x="640080" y="1687588"/>
              <a:ext cx="6096000" cy="158400"/>
            </a:xfrm>
            <a:prstGeom prst="rect">
              <a:avLst/>
            </a:prstGeom>
            <a:solidFill>
              <a:srgbClr val="953C5E">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634F9730-3E2F-6A4A-B101-DB7C62DC8F91}"/>
                </a:ext>
              </a:extLst>
            </p:cNvPr>
            <p:cNvSpPr/>
            <p:nvPr/>
          </p:nvSpPr>
          <p:spPr>
            <a:xfrm>
              <a:off x="635127" y="1578315"/>
              <a:ext cx="6096000" cy="86400"/>
            </a:xfrm>
            <a:prstGeom prst="rect">
              <a:avLst/>
            </a:prstGeom>
            <a:solidFill>
              <a:srgbClr val="953C5E">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8" name="Picture 7">
            <a:extLst>
              <a:ext uri="{FF2B5EF4-FFF2-40B4-BE49-F238E27FC236}">
                <a16:creationId xmlns:a16="http://schemas.microsoft.com/office/drawing/2014/main" id="{81254E7D-E818-8940-8CFA-0F576B2380F7}"/>
              </a:ext>
            </a:extLst>
          </p:cNvPr>
          <p:cNvPicPr>
            <a:picLocks noChangeAspect="1"/>
          </p:cNvPicPr>
          <p:nvPr/>
        </p:nvPicPr>
        <p:blipFill>
          <a:blip r:embed="rId5"/>
          <a:stretch>
            <a:fillRect/>
          </a:stretch>
        </p:blipFill>
        <p:spPr>
          <a:xfrm>
            <a:off x="-11798" y="5827199"/>
            <a:ext cx="5056136" cy="1029953"/>
          </a:xfrm>
          <a:prstGeom prst="rect">
            <a:avLst/>
          </a:prstGeom>
          <a:effectLst>
            <a:outerShdw blurRad="190500" dist="76200" dir="16200000" rotWithShape="0">
              <a:prstClr val="black">
                <a:alpha val="5000"/>
              </a:prstClr>
            </a:outerShdw>
          </a:effectLst>
        </p:spPr>
      </p:pic>
      <p:sp>
        <p:nvSpPr>
          <p:cNvPr id="35" name="Subtitle 4">
            <a:extLst>
              <a:ext uri="{FF2B5EF4-FFF2-40B4-BE49-F238E27FC236}">
                <a16:creationId xmlns:a16="http://schemas.microsoft.com/office/drawing/2014/main" id="{3B8DAD2B-129C-2243-82B6-FFFF5B1ACD73}"/>
              </a:ext>
            </a:extLst>
          </p:cNvPr>
          <p:cNvSpPr txBox="1">
            <a:spLocks/>
          </p:cNvSpPr>
          <p:nvPr/>
        </p:nvSpPr>
        <p:spPr bwMode="auto">
          <a:xfrm rot="19700222">
            <a:off x="7330707" y="5220953"/>
            <a:ext cx="6096000"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algn="ctr" defTabSz="457200" fontAlgn="base">
              <a:spcBef>
                <a:spcPct val="20000"/>
              </a:spcBef>
              <a:spcAft>
                <a:spcPct val="0"/>
              </a:spcAft>
              <a:defRPr/>
            </a:pPr>
            <a:r>
              <a:rPr lang="en-US" sz="5000" b="1">
                <a:solidFill>
                  <a:srgbClr val="9B2A58"/>
                </a:solidFill>
                <a:latin typeface="Arial" panose="020B0604020202020204" pitchFamily="34" charset="0"/>
                <a:ea typeface="ＭＳ Ｐゴシック" pitchFamily="-108" charset="-128"/>
                <a:cs typeface="Arial" panose="020B0604020202020204" pitchFamily="34" charset="0"/>
              </a:rPr>
              <a:t>Key benefits</a:t>
            </a:r>
          </a:p>
        </p:txBody>
      </p:sp>
      <p:sp>
        <p:nvSpPr>
          <p:cNvPr id="27" name="Subtitle 4">
            <a:extLst>
              <a:ext uri="{FF2B5EF4-FFF2-40B4-BE49-F238E27FC236}">
                <a16:creationId xmlns:a16="http://schemas.microsoft.com/office/drawing/2014/main" id="{43615B8B-1703-FF46-BACA-CE8C3153DFF2}"/>
              </a:ext>
            </a:extLst>
          </p:cNvPr>
          <p:cNvSpPr txBox="1">
            <a:spLocks/>
          </p:cNvSpPr>
          <p:nvPr/>
        </p:nvSpPr>
        <p:spPr bwMode="auto">
          <a:xfrm>
            <a:off x="962706" y="-3600"/>
            <a:ext cx="11202000"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sz="4800" b="1" spc="-220">
                <a:solidFill>
                  <a:srgbClr val="9B2A58"/>
                </a:solidFill>
                <a:latin typeface="Arial" panose="020B0604020202020204" pitchFamily="34" charset="0"/>
                <a:ea typeface="ＭＳ Ｐゴシック" pitchFamily="-108" charset="-128"/>
                <a:cs typeface="Arial" panose="020B0604020202020204" pitchFamily="34" charset="0"/>
              </a:rPr>
              <a:t>Generating profiles for Industry 4.0</a:t>
            </a:r>
          </a:p>
        </p:txBody>
      </p:sp>
      <p:sp>
        <p:nvSpPr>
          <p:cNvPr id="29" name="Rectangle 28">
            <a:extLst>
              <a:ext uri="{FF2B5EF4-FFF2-40B4-BE49-F238E27FC236}">
                <a16:creationId xmlns:a16="http://schemas.microsoft.com/office/drawing/2014/main" id="{BDCCAD4E-CEFB-A046-AB14-CE2B662FCBD4}"/>
              </a:ext>
            </a:extLst>
          </p:cNvPr>
          <p:cNvSpPr/>
          <p:nvPr/>
        </p:nvSpPr>
        <p:spPr>
          <a:xfrm>
            <a:off x="1810693" y="2067122"/>
            <a:ext cx="6509442" cy="3835203"/>
          </a:xfrm>
          <a:prstGeom prst="rect">
            <a:avLst/>
          </a:prstGeom>
          <a:solidFill>
            <a:schemeClr val="bg1"/>
          </a:solidFill>
          <a:ln w="12700">
            <a:solidFill>
              <a:srgbClr val="9B2A5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Online Media 1" title="World.Bank.Keynote.McGowan.Future.of.Work">
            <a:hlinkClick r:id="" action="ppaction://media"/>
            <a:extLst>
              <a:ext uri="{FF2B5EF4-FFF2-40B4-BE49-F238E27FC236}">
                <a16:creationId xmlns:a16="http://schemas.microsoft.com/office/drawing/2014/main" id="{9A79A6F9-7EF1-2942-B582-CC3B16E0E53B}"/>
              </a:ext>
            </a:extLst>
          </p:cNvPr>
          <p:cNvPicPr>
            <a:picLocks noRot="1" noChangeAspect="1"/>
          </p:cNvPicPr>
          <p:nvPr>
            <a:videoFile r:link="rId1"/>
          </p:nvPr>
        </p:nvPicPr>
        <p:blipFill>
          <a:blip r:embed="rId6"/>
          <a:stretch>
            <a:fillRect/>
          </a:stretch>
        </p:blipFill>
        <p:spPr>
          <a:xfrm>
            <a:off x="2062532" y="2288095"/>
            <a:ext cx="6005764" cy="3393257"/>
          </a:xfrm>
          <a:prstGeom prst="rect">
            <a:avLst/>
          </a:prstGeom>
        </p:spPr>
      </p:pic>
      <p:sp>
        <p:nvSpPr>
          <p:cNvPr id="32" name="TextBox 31">
            <a:extLst>
              <a:ext uri="{FF2B5EF4-FFF2-40B4-BE49-F238E27FC236}">
                <a16:creationId xmlns:a16="http://schemas.microsoft.com/office/drawing/2014/main" id="{5987BF81-31B8-B647-A5FA-9CA7EF98B0AD}"/>
              </a:ext>
            </a:extLst>
          </p:cNvPr>
          <p:cNvSpPr txBox="1"/>
          <p:nvPr/>
        </p:nvSpPr>
        <p:spPr>
          <a:xfrm>
            <a:off x="992176" y="839096"/>
            <a:ext cx="9747955" cy="1034579"/>
          </a:xfrm>
          <a:prstGeom prst="rect">
            <a:avLst/>
          </a:prstGeom>
          <a:noFill/>
        </p:spPr>
        <p:txBody>
          <a:bodyPr wrap="square" lIns="0" tIns="0" rIns="0" bIns="0" rtlCol="0">
            <a:spAutoFit/>
          </a:bodyPr>
          <a:lstStyle/>
          <a:p>
            <a:pPr>
              <a:lnSpc>
                <a:spcPts val="3000"/>
              </a:lnSpc>
              <a:spcAft>
                <a:spcPts val="480"/>
              </a:spcAft>
              <a:buClr>
                <a:srgbClr val="9B2A58"/>
              </a:buClr>
            </a:pPr>
            <a:r>
              <a:rPr lang="en-GB" sz="2800" b="1">
                <a:solidFill>
                  <a:srgbClr val="9B2A58"/>
                </a:solidFill>
                <a:latin typeface="Arial" panose="020B0604020202020204" pitchFamily="34" charset="0"/>
                <a:cs typeface="Arial" panose="020B0604020202020204" pitchFamily="34" charset="0"/>
              </a:rPr>
              <a:t>The importance of learning to learn</a:t>
            </a:r>
          </a:p>
          <a:p>
            <a:pPr marL="800100" lvl="1" indent="-342900">
              <a:lnSpc>
                <a:spcPct val="110000"/>
              </a:lnSpc>
              <a:spcAft>
                <a:spcPts val="600"/>
              </a:spcAft>
              <a:buClr>
                <a:srgbClr val="9B2A58"/>
              </a:buClr>
              <a:buSzPct val="100000"/>
              <a:buBlip>
                <a:blip r:embed="rId7"/>
              </a:buBlip>
            </a:pPr>
            <a:r>
              <a:rPr lang="en-US">
                <a:solidFill>
                  <a:schemeClr val="tx1">
                    <a:lumMod val="75000"/>
                    <a:lumOff val="25000"/>
                  </a:schemeClr>
                </a:solidFill>
                <a:latin typeface="Arial" panose="020B0604020202020204" pitchFamily="34" charset="0"/>
                <a:cs typeface="Arial" panose="020B0604020202020204" pitchFamily="34" charset="0"/>
              </a:rPr>
              <a:t>Heather McGowan says in her video on the Future of Work that in the past “we used to learn in order to work, but now we are entering an era where we work in order to learn”</a:t>
            </a:r>
          </a:p>
        </p:txBody>
      </p:sp>
    </p:spTree>
    <p:extLst>
      <p:ext uri="{BB962C8B-B14F-4D97-AF65-F5344CB8AC3E}">
        <p14:creationId xmlns:p14="http://schemas.microsoft.com/office/powerpoint/2010/main" val="18250506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4" fill="hold" nodeType="withEffect">
                                  <p:stCondLst>
                                    <p:cond delay="0"/>
                                  </p:stCondLst>
                                  <p:childTnLst>
                                    <p:set>
                                      <p:cBhvr>
                                        <p:cTn id="6" dur="1" fill="hold">
                                          <p:stCondLst>
                                            <p:cond delay="0"/>
                                          </p:stCondLst>
                                        </p:cTn>
                                        <p:tgtEl>
                                          <p:spTgt spid="28"/>
                                        </p:tgtEl>
                                        <p:attrNameLst>
                                          <p:attrName>style.visibility</p:attrName>
                                        </p:attrNameLst>
                                      </p:cBhvr>
                                      <p:to>
                                        <p:strVal val="visible"/>
                                      </p:to>
                                    </p:set>
                                    <p:anim calcmode="lin" valueType="num">
                                      <p:cBhvr additive="base">
                                        <p:cTn id="7" dur="1000"/>
                                        <p:tgtEl>
                                          <p:spTgt spid="28"/>
                                        </p:tgtEl>
                                        <p:attrNameLst>
                                          <p:attrName>ppt_y</p:attrName>
                                        </p:attrNameLst>
                                      </p:cBhvr>
                                      <p:tavLst>
                                        <p:tav tm="0">
                                          <p:val>
                                            <p:strVal val="#ppt_y+#ppt_h*1.125000"/>
                                          </p:val>
                                        </p:tav>
                                        <p:tav tm="100000">
                                          <p:val>
                                            <p:strVal val="#ppt_y"/>
                                          </p:val>
                                        </p:tav>
                                      </p:tavLst>
                                    </p:anim>
                                    <p:animEffect transition="in" filter="wipe(up)">
                                      <p:cBhvr>
                                        <p:cTn id="8" dur="1000"/>
                                        <p:tgtEl>
                                          <p:spTgt spid="28"/>
                                        </p:tgtEl>
                                      </p:cBhvr>
                                    </p:animEffect>
                                  </p:childTnLst>
                                </p:cTn>
                              </p:par>
                              <p:par>
                                <p:cTn id="9" presetID="10" presetClass="entr" presetSubtype="0" fill="hold" grpId="0" nodeType="withEffect">
                                  <p:stCondLst>
                                    <p:cond delay="0"/>
                                  </p:stCondLst>
                                  <p:childTnLst>
                                    <p:set>
                                      <p:cBhvr>
                                        <p:cTn id="10" dur="1" fill="hold">
                                          <p:stCondLst>
                                            <p:cond delay="0"/>
                                          </p:stCondLst>
                                        </p:cTn>
                                        <p:tgtEl>
                                          <p:spTgt spid="35"/>
                                        </p:tgtEl>
                                        <p:attrNameLst>
                                          <p:attrName>style.visibility</p:attrName>
                                        </p:attrNameLst>
                                      </p:cBhvr>
                                      <p:to>
                                        <p:strVal val="visible"/>
                                      </p:to>
                                    </p:set>
                                    <p:animEffect transition="in" filter="fade">
                                      <p:cBhvr>
                                        <p:cTn id="11" dur="1000"/>
                                        <p:tgtEl>
                                          <p:spTgt spid="35"/>
                                        </p:tgtEl>
                                      </p:cBhvr>
                                    </p:animEffect>
                                  </p:childTnLst>
                                </p:cTn>
                              </p:par>
                              <p:par>
                                <p:cTn id="12" presetID="2" presetClass="entr" presetSubtype="8" fill="hold" grpId="0" nodeType="withEffect">
                                  <p:stCondLst>
                                    <p:cond delay="0"/>
                                  </p:stCondLst>
                                  <p:childTnLst>
                                    <p:set>
                                      <p:cBhvr>
                                        <p:cTn id="13" dur="1" fill="hold">
                                          <p:stCondLst>
                                            <p:cond delay="0"/>
                                          </p:stCondLst>
                                        </p:cTn>
                                        <p:tgtEl>
                                          <p:spTgt spid="32">
                                            <p:txEl>
                                              <p:pRg st="0" end="0"/>
                                            </p:txEl>
                                          </p:spTgt>
                                        </p:tgtEl>
                                        <p:attrNameLst>
                                          <p:attrName>style.visibility</p:attrName>
                                        </p:attrNameLst>
                                      </p:cBhvr>
                                      <p:to>
                                        <p:strVal val="visible"/>
                                      </p:to>
                                    </p:set>
                                    <p:anim calcmode="lin" valueType="num">
                                      <p:cBhvr additive="base">
                                        <p:cTn id="14" dur="500" fill="hold"/>
                                        <p:tgtEl>
                                          <p:spTgt spid="32">
                                            <p:txEl>
                                              <p:pRg st="0" end="0"/>
                                            </p:txEl>
                                          </p:spTgt>
                                        </p:tgtEl>
                                        <p:attrNameLst>
                                          <p:attrName>ppt_x</p:attrName>
                                        </p:attrNameLst>
                                      </p:cBhvr>
                                      <p:tavLst>
                                        <p:tav tm="0">
                                          <p:val>
                                            <p:strVal val="0-#ppt_w/2"/>
                                          </p:val>
                                        </p:tav>
                                        <p:tav tm="100000">
                                          <p:val>
                                            <p:strVal val="#ppt_x"/>
                                          </p:val>
                                        </p:tav>
                                      </p:tavLst>
                                    </p:anim>
                                    <p:anim calcmode="lin" valueType="num">
                                      <p:cBhvr additive="base">
                                        <p:cTn id="15" dur="500" fill="hold"/>
                                        <p:tgtEl>
                                          <p:spTgt spid="32">
                                            <p:txEl>
                                              <p:pRg st="0" end="0"/>
                                            </p:txEl>
                                          </p:spTgt>
                                        </p:tgtEl>
                                        <p:attrNameLst>
                                          <p:attrName>ppt_y</p:attrName>
                                        </p:attrNameLst>
                                      </p:cBhvr>
                                      <p:tavLst>
                                        <p:tav tm="0">
                                          <p:val>
                                            <p:strVal val="#ppt_y"/>
                                          </p:val>
                                        </p:tav>
                                        <p:tav tm="100000">
                                          <p:val>
                                            <p:strVal val="#ppt_y"/>
                                          </p:val>
                                        </p:tav>
                                      </p:tavLst>
                                    </p:anim>
                                  </p:childTnLst>
                                </p:cTn>
                              </p:par>
                            </p:childTnLst>
                          </p:cTn>
                        </p:par>
                        <p:par>
                          <p:cTn id="16" fill="hold">
                            <p:stCondLst>
                              <p:cond delay="1000"/>
                            </p:stCondLst>
                            <p:childTnLst>
                              <p:par>
                                <p:cTn id="17" presetID="2" presetClass="entr" presetSubtype="8" fill="hold" grpId="0" nodeType="afterEffect">
                                  <p:stCondLst>
                                    <p:cond delay="0"/>
                                  </p:stCondLst>
                                  <p:childTnLst>
                                    <p:set>
                                      <p:cBhvr>
                                        <p:cTn id="18" dur="1" fill="hold">
                                          <p:stCondLst>
                                            <p:cond delay="0"/>
                                          </p:stCondLst>
                                        </p:cTn>
                                        <p:tgtEl>
                                          <p:spTgt spid="32">
                                            <p:txEl>
                                              <p:pRg st="1" end="1"/>
                                            </p:txEl>
                                          </p:spTgt>
                                        </p:tgtEl>
                                        <p:attrNameLst>
                                          <p:attrName>style.visibility</p:attrName>
                                        </p:attrNameLst>
                                      </p:cBhvr>
                                      <p:to>
                                        <p:strVal val="visible"/>
                                      </p:to>
                                    </p:set>
                                    <p:anim calcmode="lin" valueType="num">
                                      <p:cBhvr additive="base">
                                        <p:cTn id="19" dur="500" fill="hold"/>
                                        <p:tgtEl>
                                          <p:spTgt spid="32">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2">
                                            <p:txEl>
                                              <p:pRg st="1" end="1"/>
                                            </p:txEl>
                                          </p:spTgt>
                                        </p:tgtEl>
                                        <p:attrNameLst>
                                          <p:attrName>ppt_y</p:attrName>
                                        </p:attrNameLst>
                                      </p:cBhvr>
                                      <p:tavLst>
                                        <p:tav tm="0">
                                          <p:val>
                                            <p:strVal val="#ppt_y"/>
                                          </p:val>
                                        </p:tav>
                                        <p:tav tm="100000">
                                          <p:val>
                                            <p:strVal val="#ppt_y"/>
                                          </p:val>
                                        </p:tav>
                                      </p:tavLst>
                                    </p:anim>
                                  </p:childTnLst>
                                </p:cTn>
                              </p:par>
                              <p:par>
                                <p:cTn id="21" presetID="21" presetClass="entr" presetSubtype="1" fill="hold" grpId="0" nodeType="withEffect">
                                  <p:stCondLst>
                                    <p:cond delay="0"/>
                                  </p:stCondLst>
                                  <p:childTnLst>
                                    <p:set>
                                      <p:cBhvr>
                                        <p:cTn id="22" dur="1" fill="hold">
                                          <p:stCondLst>
                                            <p:cond delay="0"/>
                                          </p:stCondLst>
                                        </p:cTn>
                                        <p:tgtEl>
                                          <p:spTgt spid="29"/>
                                        </p:tgtEl>
                                        <p:attrNameLst>
                                          <p:attrName>style.visibility</p:attrName>
                                        </p:attrNameLst>
                                      </p:cBhvr>
                                      <p:to>
                                        <p:strVal val="visible"/>
                                      </p:to>
                                    </p:set>
                                    <p:animEffect transition="in" filter="wheel(1)">
                                      <p:cBhvr>
                                        <p:cTn id="23" dur="2000"/>
                                        <p:tgtEl>
                                          <p:spTgt spid="29"/>
                                        </p:tgtEl>
                                      </p:cBhvr>
                                    </p:animEffect>
                                  </p:childTnLst>
                                </p:cTn>
                              </p:par>
                            </p:childTnLst>
                          </p:cTn>
                        </p:par>
                      </p:childTnLst>
                    </p:cTn>
                  </p:par>
                  <p:par>
                    <p:cTn id="24" fill="hold">
                      <p:stCondLst>
                        <p:cond delay="indefinite"/>
                      </p:stCondLst>
                      <p:childTnLst>
                        <p:par>
                          <p:cTn id="25" fill="hold">
                            <p:stCondLst>
                              <p:cond delay="0"/>
                            </p:stCondLst>
                            <p:childTnLst>
                              <p:par>
                                <p:cTn id="26" presetID="1" presetClass="mediacall" presetSubtype="0" fill="hold" nodeType="clickEffect">
                                  <p:stCondLst>
                                    <p:cond delay="0"/>
                                  </p:stCondLst>
                                  <p:childTnLst>
                                    <p:cmd type="call" cmd="playFrom(0.0)">
                                      <p:cBhvr>
                                        <p:cTn id="27"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28" restart="whenNotActive" fill="hold" evtFilter="cancelBubble" nodeType="interactiveSeq">
                <p:stCondLst>
                  <p:cond evt="onClick" delay="0">
                    <p:tgtEl>
                      <p:spTgt spid="30"/>
                    </p:tgtEl>
                  </p:cond>
                </p:stCondLst>
                <p:endSync evt="end" delay="0">
                  <p:rtn val="all"/>
                </p:endSync>
                <p:childTnLst>
                  <p:par>
                    <p:cTn id="29" fill="hold">
                      <p:stCondLst>
                        <p:cond delay="0"/>
                      </p:stCondLst>
                      <p:childTnLst>
                        <p:par>
                          <p:cTn id="30" fill="hold">
                            <p:stCondLst>
                              <p:cond delay="0"/>
                            </p:stCondLst>
                            <p:childTnLst>
                              <p:par>
                                <p:cTn id="31" presetID="2" presetClass="mediacall" presetSubtype="0" fill="hold" nodeType="clickEffect">
                                  <p:stCondLst>
                                    <p:cond delay="0"/>
                                  </p:stCondLst>
                                  <p:childTnLst>
                                    <p:cmd type="call" cmd="togglePause">
                                      <p:cBhvr>
                                        <p:cTn id="32" dur="1" fill="hold"/>
                                        <p:tgtEl>
                                          <p:spTgt spid="30"/>
                                        </p:tgtEl>
                                      </p:cBhvr>
                                    </p:cmd>
                                  </p:childTnLst>
                                </p:cTn>
                              </p:par>
                            </p:childTnLst>
                          </p:cTn>
                        </p:par>
                      </p:childTnLst>
                    </p:cTn>
                  </p:par>
                </p:childTnLst>
              </p:cTn>
              <p:nextCondLst>
                <p:cond evt="onClick" delay="0">
                  <p:tgtEl>
                    <p:spTgt spid="30"/>
                  </p:tgtEl>
                </p:cond>
              </p:nextCondLst>
            </p:seq>
            <p:video>
              <p:cMediaNode vol="80000">
                <p:cTn id="33" fill="hold" display="0">
                  <p:stCondLst>
                    <p:cond delay="indefinite"/>
                  </p:stCondLst>
                </p:cTn>
                <p:tgtEl>
                  <p:spTgt spid="30"/>
                </p:tgtEl>
              </p:cMediaNode>
            </p:video>
          </p:childTnLst>
        </p:cTn>
      </p:par>
    </p:tnLst>
    <p:bldLst>
      <p:bldP spid="35" grpId="0"/>
      <p:bldP spid="29" grpId="0" animBg="1"/>
      <p:bldP spid="32" grpId="0" uiExpand="1" build="p"/>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Picture 27">
            <a:extLst>
              <a:ext uri="{FF2B5EF4-FFF2-40B4-BE49-F238E27FC236}">
                <a16:creationId xmlns:a16="http://schemas.microsoft.com/office/drawing/2014/main" id="{64DC8CE3-5799-4C4F-9799-BC42628885B0}"/>
              </a:ext>
            </a:extLst>
          </p:cNvPr>
          <p:cNvPicPr>
            <a:picLocks noChangeAspect="1"/>
          </p:cNvPicPr>
          <p:nvPr/>
        </p:nvPicPr>
        <p:blipFill rotWithShape="1">
          <a:blip r:embed="rId2"/>
          <a:srcRect l="69694" t="64853"/>
          <a:stretch/>
        </p:blipFill>
        <p:spPr>
          <a:xfrm>
            <a:off x="8497078" y="4447592"/>
            <a:ext cx="3694922" cy="2410408"/>
          </a:xfrm>
          <a:prstGeom prst="rect">
            <a:avLst/>
          </a:prstGeom>
        </p:spPr>
      </p:pic>
      <p:grpSp>
        <p:nvGrpSpPr>
          <p:cNvPr id="9" name="Group 8">
            <a:extLst>
              <a:ext uri="{FF2B5EF4-FFF2-40B4-BE49-F238E27FC236}">
                <a16:creationId xmlns:a16="http://schemas.microsoft.com/office/drawing/2014/main" id="{D42AC5BF-CFA9-9543-BD95-7A93B875423C}"/>
              </a:ext>
            </a:extLst>
          </p:cNvPr>
          <p:cNvGrpSpPr/>
          <p:nvPr/>
        </p:nvGrpSpPr>
        <p:grpSpPr>
          <a:xfrm>
            <a:off x="10218420" y="-1"/>
            <a:ext cx="1973580" cy="699733"/>
            <a:chOff x="10218420" y="-1"/>
            <a:chExt cx="1973580" cy="699733"/>
          </a:xfrm>
        </p:grpSpPr>
        <p:grpSp>
          <p:nvGrpSpPr>
            <p:cNvPr id="10" name="Group 9">
              <a:extLst>
                <a:ext uri="{FF2B5EF4-FFF2-40B4-BE49-F238E27FC236}">
                  <a16:creationId xmlns:a16="http://schemas.microsoft.com/office/drawing/2014/main" id="{67777E40-AF9A-1744-AD13-CE82C48A2317}"/>
                </a:ext>
              </a:extLst>
            </p:cNvPr>
            <p:cNvGrpSpPr/>
            <p:nvPr/>
          </p:nvGrpSpPr>
          <p:grpSpPr>
            <a:xfrm>
              <a:off x="10218420" y="-1"/>
              <a:ext cx="1973580" cy="699733"/>
              <a:chOff x="10218420" y="-1"/>
              <a:chExt cx="1973580" cy="699733"/>
            </a:xfrm>
          </p:grpSpPr>
          <p:sp>
            <p:nvSpPr>
              <p:cNvPr id="12" name="Oval 11">
                <a:extLst>
                  <a:ext uri="{FF2B5EF4-FFF2-40B4-BE49-F238E27FC236}">
                    <a16:creationId xmlns:a16="http://schemas.microsoft.com/office/drawing/2014/main" id="{63A14564-D060-8448-8555-231FD0AD5DC3}"/>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1FCC6C6-8746-C347-9B79-26EBDFDC7767}"/>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1" name="Picture 10">
              <a:extLst>
                <a:ext uri="{FF2B5EF4-FFF2-40B4-BE49-F238E27FC236}">
                  <a16:creationId xmlns:a16="http://schemas.microsoft.com/office/drawing/2014/main" id="{69AE53E1-847B-0A47-8B48-6D1749F0AF17}"/>
                </a:ext>
              </a:extLst>
            </p:cNvPr>
            <p:cNvPicPr>
              <a:picLocks noChangeAspect="1"/>
            </p:cNvPicPr>
            <p:nvPr/>
          </p:nvPicPr>
          <p:blipFill>
            <a:blip r:embed="rId3"/>
            <a:stretch>
              <a:fillRect/>
            </a:stretch>
          </p:blipFill>
          <p:spPr>
            <a:xfrm>
              <a:off x="10267322" y="37500"/>
              <a:ext cx="1919725" cy="652707"/>
            </a:xfrm>
            <a:prstGeom prst="rect">
              <a:avLst/>
            </a:prstGeom>
          </p:spPr>
        </p:pic>
      </p:grpSp>
      <p:grpSp>
        <p:nvGrpSpPr>
          <p:cNvPr id="26" name="Group 25">
            <a:extLst>
              <a:ext uri="{FF2B5EF4-FFF2-40B4-BE49-F238E27FC236}">
                <a16:creationId xmlns:a16="http://schemas.microsoft.com/office/drawing/2014/main" id="{722077DF-DBEC-4C4C-B332-D920CECEF39F}"/>
              </a:ext>
            </a:extLst>
          </p:cNvPr>
          <p:cNvGrpSpPr/>
          <p:nvPr/>
        </p:nvGrpSpPr>
        <p:grpSpPr>
          <a:xfrm rot="5400000">
            <a:off x="-3093037" y="3057995"/>
            <a:ext cx="6876289" cy="723721"/>
            <a:chOff x="635127" y="1578315"/>
            <a:chExt cx="6100953" cy="723721"/>
          </a:xfrm>
        </p:grpSpPr>
        <p:sp>
          <p:nvSpPr>
            <p:cNvPr id="22" name="Rectangle 21">
              <a:extLst>
                <a:ext uri="{FF2B5EF4-FFF2-40B4-BE49-F238E27FC236}">
                  <a16:creationId xmlns:a16="http://schemas.microsoft.com/office/drawing/2014/main" id="{42C6C87B-F94C-D74E-BA76-0AF2B865E4CE}"/>
                </a:ext>
              </a:extLst>
            </p:cNvPr>
            <p:cNvSpPr/>
            <p:nvPr/>
          </p:nvSpPr>
          <p:spPr>
            <a:xfrm>
              <a:off x="640080" y="2071636"/>
              <a:ext cx="6096000" cy="230400"/>
            </a:xfrm>
            <a:prstGeom prst="rect">
              <a:avLst/>
            </a:prstGeom>
            <a:solidFill>
              <a:srgbClr val="9B2A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D4A7911-1570-9B45-9AEF-19BC8A300A74}"/>
                </a:ext>
              </a:extLst>
            </p:cNvPr>
            <p:cNvSpPr/>
            <p:nvPr/>
          </p:nvSpPr>
          <p:spPr>
            <a:xfrm>
              <a:off x="640080" y="1856766"/>
              <a:ext cx="6096000" cy="194400"/>
            </a:xfrm>
            <a:prstGeom prst="rect">
              <a:avLst/>
            </a:prstGeom>
            <a:solidFill>
              <a:srgbClr val="953C5E">
                <a:alpha val="60435"/>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BACEBA1-65B2-7D47-B9FC-EAC57645A8E2}"/>
                </a:ext>
              </a:extLst>
            </p:cNvPr>
            <p:cNvSpPr/>
            <p:nvPr/>
          </p:nvSpPr>
          <p:spPr>
            <a:xfrm>
              <a:off x="640080" y="1687588"/>
              <a:ext cx="6096000" cy="158400"/>
            </a:xfrm>
            <a:prstGeom prst="rect">
              <a:avLst/>
            </a:prstGeom>
            <a:solidFill>
              <a:srgbClr val="953C5E">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634F9730-3E2F-6A4A-B101-DB7C62DC8F91}"/>
                </a:ext>
              </a:extLst>
            </p:cNvPr>
            <p:cNvSpPr/>
            <p:nvPr/>
          </p:nvSpPr>
          <p:spPr>
            <a:xfrm>
              <a:off x="635127" y="1578315"/>
              <a:ext cx="6096000" cy="86400"/>
            </a:xfrm>
            <a:prstGeom prst="rect">
              <a:avLst/>
            </a:prstGeom>
            <a:solidFill>
              <a:srgbClr val="953C5E">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8" name="Picture 7">
            <a:extLst>
              <a:ext uri="{FF2B5EF4-FFF2-40B4-BE49-F238E27FC236}">
                <a16:creationId xmlns:a16="http://schemas.microsoft.com/office/drawing/2014/main" id="{81254E7D-E818-8940-8CFA-0F576B2380F7}"/>
              </a:ext>
            </a:extLst>
          </p:cNvPr>
          <p:cNvPicPr>
            <a:picLocks noChangeAspect="1"/>
          </p:cNvPicPr>
          <p:nvPr/>
        </p:nvPicPr>
        <p:blipFill>
          <a:blip r:embed="rId4"/>
          <a:stretch>
            <a:fillRect/>
          </a:stretch>
        </p:blipFill>
        <p:spPr>
          <a:xfrm>
            <a:off x="-11798" y="5827199"/>
            <a:ext cx="5056136" cy="1029953"/>
          </a:xfrm>
          <a:prstGeom prst="rect">
            <a:avLst/>
          </a:prstGeom>
          <a:effectLst>
            <a:outerShdw blurRad="190500" dist="76200" dir="16200000" rotWithShape="0">
              <a:prstClr val="black">
                <a:alpha val="5000"/>
              </a:prstClr>
            </a:outerShdw>
          </a:effectLst>
        </p:spPr>
      </p:pic>
      <p:sp>
        <p:nvSpPr>
          <p:cNvPr id="35" name="Subtitle 4">
            <a:extLst>
              <a:ext uri="{FF2B5EF4-FFF2-40B4-BE49-F238E27FC236}">
                <a16:creationId xmlns:a16="http://schemas.microsoft.com/office/drawing/2014/main" id="{3B8DAD2B-129C-2243-82B6-FFFF5B1ACD73}"/>
              </a:ext>
            </a:extLst>
          </p:cNvPr>
          <p:cNvSpPr txBox="1">
            <a:spLocks/>
          </p:cNvSpPr>
          <p:nvPr/>
        </p:nvSpPr>
        <p:spPr bwMode="auto">
          <a:xfrm rot="19700222">
            <a:off x="7330707" y="5220953"/>
            <a:ext cx="6096000"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algn="ctr" defTabSz="457200" fontAlgn="base">
              <a:spcBef>
                <a:spcPct val="20000"/>
              </a:spcBef>
              <a:spcAft>
                <a:spcPct val="0"/>
              </a:spcAft>
              <a:defRPr/>
            </a:pPr>
            <a:r>
              <a:rPr lang="en-US" sz="5000" b="1">
                <a:solidFill>
                  <a:srgbClr val="9B2A58"/>
                </a:solidFill>
                <a:latin typeface="Arial" panose="020B0604020202020204" pitchFamily="34" charset="0"/>
                <a:ea typeface="ＭＳ Ｐゴシック" pitchFamily="-108" charset="-128"/>
                <a:cs typeface="Arial" panose="020B0604020202020204" pitchFamily="34" charset="0"/>
              </a:rPr>
              <a:t>Key benefits</a:t>
            </a:r>
          </a:p>
        </p:txBody>
      </p:sp>
      <p:sp>
        <p:nvSpPr>
          <p:cNvPr id="31" name="TextBox 30">
            <a:extLst>
              <a:ext uri="{FF2B5EF4-FFF2-40B4-BE49-F238E27FC236}">
                <a16:creationId xmlns:a16="http://schemas.microsoft.com/office/drawing/2014/main" id="{810DF0B1-0064-FB42-B1E7-AA0EDE223794}"/>
              </a:ext>
            </a:extLst>
          </p:cNvPr>
          <p:cNvSpPr txBox="1"/>
          <p:nvPr/>
        </p:nvSpPr>
        <p:spPr>
          <a:xfrm>
            <a:off x="992177" y="839096"/>
            <a:ext cx="7951655" cy="384721"/>
          </a:xfrm>
          <a:prstGeom prst="rect">
            <a:avLst/>
          </a:prstGeom>
          <a:noFill/>
        </p:spPr>
        <p:txBody>
          <a:bodyPr wrap="square" lIns="0" tIns="0" rIns="0" bIns="0" rtlCol="0">
            <a:spAutoFit/>
          </a:bodyPr>
          <a:lstStyle/>
          <a:p>
            <a:pPr>
              <a:lnSpc>
                <a:spcPts val="3000"/>
              </a:lnSpc>
              <a:spcAft>
                <a:spcPts val="480"/>
              </a:spcAft>
              <a:buClr>
                <a:srgbClr val="9B2A58"/>
              </a:buClr>
            </a:pPr>
            <a:r>
              <a:rPr lang="en-GB" sz="2800" b="1">
                <a:solidFill>
                  <a:srgbClr val="9B2A58"/>
                </a:solidFill>
                <a:latin typeface="Arial" panose="020B0604020202020204" pitchFamily="34" charset="0"/>
                <a:cs typeface="Arial" panose="020B0604020202020204" pitchFamily="34" charset="0"/>
              </a:rPr>
              <a:t>The importance of learning to learn</a:t>
            </a:r>
          </a:p>
        </p:txBody>
      </p:sp>
      <p:sp>
        <p:nvSpPr>
          <p:cNvPr id="27" name="Subtitle 4">
            <a:extLst>
              <a:ext uri="{FF2B5EF4-FFF2-40B4-BE49-F238E27FC236}">
                <a16:creationId xmlns:a16="http://schemas.microsoft.com/office/drawing/2014/main" id="{43615B8B-1703-FF46-BACA-CE8C3153DFF2}"/>
              </a:ext>
            </a:extLst>
          </p:cNvPr>
          <p:cNvSpPr txBox="1">
            <a:spLocks/>
          </p:cNvSpPr>
          <p:nvPr/>
        </p:nvSpPr>
        <p:spPr bwMode="auto">
          <a:xfrm>
            <a:off x="962706" y="-3600"/>
            <a:ext cx="11202000"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sz="4800" b="1" spc="-220">
                <a:solidFill>
                  <a:srgbClr val="9B2A58"/>
                </a:solidFill>
                <a:latin typeface="Arial" panose="020B0604020202020204" pitchFamily="34" charset="0"/>
                <a:ea typeface="ＭＳ Ｐゴシック" pitchFamily="-108" charset="-128"/>
                <a:cs typeface="Arial" panose="020B0604020202020204" pitchFamily="34" charset="0"/>
              </a:rPr>
              <a:t>Generating profiles for Industry 4.0</a:t>
            </a:r>
          </a:p>
        </p:txBody>
      </p:sp>
      <p:sp>
        <p:nvSpPr>
          <p:cNvPr id="20" name="TextBox 19">
            <a:extLst>
              <a:ext uri="{FF2B5EF4-FFF2-40B4-BE49-F238E27FC236}">
                <a16:creationId xmlns:a16="http://schemas.microsoft.com/office/drawing/2014/main" id="{1364202A-9DC7-174A-85EC-EF05F76FA05F}"/>
              </a:ext>
            </a:extLst>
          </p:cNvPr>
          <p:cNvSpPr txBox="1"/>
          <p:nvPr/>
        </p:nvSpPr>
        <p:spPr>
          <a:xfrm>
            <a:off x="985995" y="4519294"/>
            <a:ext cx="9102905" cy="1272080"/>
          </a:xfrm>
          <a:prstGeom prst="rect">
            <a:avLst/>
          </a:prstGeom>
          <a:noFill/>
        </p:spPr>
        <p:txBody>
          <a:bodyPr wrap="square" lIns="0" tIns="0" rIns="0" bIns="0" rtlCol="0">
            <a:spAutoFit/>
          </a:bodyPr>
          <a:lstStyle/>
          <a:p>
            <a:pPr marL="800100" lvl="1" indent="-342900">
              <a:lnSpc>
                <a:spcPct val="110000"/>
              </a:lnSpc>
              <a:spcAft>
                <a:spcPts val="600"/>
              </a:spcAft>
              <a:buClr>
                <a:srgbClr val="9B2A58"/>
              </a:buClr>
              <a:buSzPct val="100000"/>
              <a:buBlip>
                <a:blip r:embed="rId5"/>
              </a:buBlip>
            </a:pPr>
            <a:r>
              <a:rPr lang="en-US">
                <a:solidFill>
                  <a:schemeClr val="tx1">
                    <a:lumMod val="75000"/>
                    <a:lumOff val="25000"/>
                  </a:schemeClr>
                </a:solidFill>
                <a:latin typeface="Arial" panose="020B0604020202020204" pitchFamily="34" charset="0"/>
                <a:cs typeface="Arial" panose="020B0604020202020204" pitchFamily="34" charset="0"/>
              </a:rPr>
              <a:t>The Fourth Industrial Revolution</a:t>
            </a:r>
          </a:p>
          <a:p>
            <a:pPr marL="1257300" lvl="2" indent="-342900">
              <a:lnSpc>
                <a:spcPct val="110000"/>
              </a:lnSpc>
              <a:spcAft>
                <a:spcPts val="600"/>
              </a:spcAft>
              <a:buClr>
                <a:srgbClr val="9B2A58"/>
              </a:buClr>
              <a:buSzPct val="65000"/>
              <a:buFont typeface="Courier New" panose="02070309020205020404" pitchFamily="49" charset="0"/>
              <a:buChar char="o"/>
            </a:pPr>
            <a:r>
              <a:rPr lang="en-US">
                <a:solidFill>
                  <a:schemeClr val="tx1">
                    <a:lumMod val="75000"/>
                    <a:lumOff val="25000"/>
                  </a:schemeClr>
                </a:solidFill>
                <a:latin typeface="Arial" panose="020B0604020202020204" pitchFamily="34" charset="0"/>
                <a:cs typeface="Arial" panose="020B0604020202020204" pitchFamily="34" charset="0"/>
              </a:rPr>
              <a:t>We are facing a new industrial revolution of technology and AI, the IB’s focus is on preparing the future workforce to be agile learners and critical thinkers is more relevant and necessary than ever</a:t>
            </a:r>
          </a:p>
        </p:txBody>
      </p:sp>
      <p:sp>
        <p:nvSpPr>
          <p:cNvPr id="2" name="TextBox 1">
            <a:extLst>
              <a:ext uri="{FF2B5EF4-FFF2-40B4-BE49-F238E27FC236}">
                <a16:creationId xmlns:a16="http://schemas.microsoft.com/office/drawing/2014/main" id="{10EA043B-99D8-2E4F-93A7-8814D92A4ED9}"/>
              </a:ext>
            </a:extLst>
          </p:cNvPr>
          <p:cNvSpPr txBox="1"/>
          <p:nvPr/>
        </p:nvSpPr>
        <p:spPr>
          <a:xfrm>
            <a:off x="1585202" y="1908630"/>
            <a:ext cx="2471183" cy="1231106"/>
          </a:xfrm>
          <a:prstGeom prst="rect">
            <a:avLst/>
          </a:prstGeom>
          <a:noFill/>
        </p:spPr>
        <p:txBody>
          <a:bodyPr wrap="square" lIns="0" tIns="0" rIns="0" bIns="0" rtlCol="0">
            <a:spAutoFit/>
          </a:bodyPr>
          <a:lstStyle/>
          <a:p>
            <a:r>
              <a:rPr lang="en-US" sz="8000" b="1">
                <a:solidFill>
                  <a:srgbClr val="9B2A59"/>
                </a:solidFill>
                <a:latin typeface="Arial" panose="020B0604020202020204" pitchFamily="34" charset="0"/>
                <a:cs typeface="Arial" panose="020B0604020202020204" pitchFamily="34" charset="0"/>
              </a:rPr>
              <a:t>“</a:t>
            </a:r>
          </a:p>
        </p:txBody>
      </p:sp>
      <p:sp>
        <p:nvSpPr>
          <p:cNvPr id="29" name="TextBox 28">
            <a:extLst>
              <a:ext uri="{FF2B5EF4-FFF2-40B4-BE49-F238E27FC236}">
                <a16:creationId xmlns:a16="http://schemas.microsoft.com/office/drawing/2014/main" id="{C03E37B3-BDC9-4642-B80A-F1C979782551}"/>
              </a:ext>
            </a:extLst>
          </p:cNvPr>
          <p:cNvSpPr txBox="1"/>
          <p:nvPr/>
        </p:nvSpPr>
        <p:spPr>
          <a:xfrm>
            <a:off x="895862" y="1405016"/>
            <a:ext cx="13785448" cy="373372"/>
          </a:xfrm>
          <a:prstGeom prst="rect">
            <a:avLst/>
          </a:prstGeom>
          <a:noFill/>
        </p:spPr>
        <p:txBody>
          <a:bodyPr wrap="square">
            <a:spAutoFit/>
          </a:bodyPr>
          <a:lstStyle/>
          <a:p>
            <a:pPr marL="800100" lvl="1" indent="-342900">
              <a:lnSpc>
                <a:spcPct val="110000"/>
              </a:lnSpc>
              <a:spcAft>
                <a:spcPts val="600"/>
              </a:spcAft>
              <a:buClr>
                <a:srgbClr val="9B2A58"/>
              </a:buClr>
              <a:buSzPct val="100000"/>
              <a:buBlip>
                <a:blip r:embed="rId5"/>
              </a:buBlip>
            </a:pPr>
            <a:r>
              <a:rPr lang="en-US">
                <a:solidFill>
                  <a:schemeClr val="tx1">
                    <a:lumMod val="75000"/>
                    <a:lumOff val="25000"/>
                  </a:schemeClr>
                </a:solidFill>
                <a:latin typeface="Arial" panose="020B0604020202020204" pitchFamily="34" charset="0"/>
                <a:cs typeface="Arial" panose="020B0604020202020204" pitchFamily="34" charset="0"/>
              </a:rPr>
              <a:t>OECD’s Future of Education and Skills, Education 2030 report, states:</a:t>
            </a:r>
          </a:p>
        </p:txBody>
      </p:sp>
      <p:sp>
        <p:nvSpPr>
          <p:cNvPr id="32" name="TextBox 31">
            <a:extLst>
              <a:ext uri="{FF2B5EF4-FFF2-40B4-BE49-F238E27FC236}">
                <a16:creationId xmlns:a16="http://schemas.microsoft.com/office/drawing/2014/main" id="{FBA7292B-A2AB-0B40-9B6E-57743571879D}"/>
              </a:ext>
            </a:extLst>
          </p:cNvPr>
          <p:cNvSpPr txBox="1"/>
          <p:nvPr/>
        </p:nvSpPr>
        <p:spPr>
          <a:xfrm>
            <a:off x="2548915" y="2241830"/>
            <a:ext cx="6504137" cy="1728615"/>
          </a:xfrm>
          <a:prstGeom prst="rect">
            <a:avLst/>
          </a:prstGeom>
          <a:noFill/>
        </p:spPr>
        <p:txBody>
          <a:bodyPr wrap="square">
            <a:spAutoFit/>
          </a:bodyPr>
          <a:lstStyle/>
          <a:p>
            <a:pPr>
              <a:lnSpc>
                <a:spcPts val="2600"/>
              </a:lnSpc>
              <a:spcAft>
                <a:spcPts val="1200"/>
              </a:spcAft>
              <a:buClr>
                <a:srgbClr val="9B2A58"/>
              </a:buClr>
              <a:buSzPct val="65000"/>
            </a:pPr>
            <a:r>
              <a:rPr lang="en-US">
                <a:solidFill>
                  <a:schemeClr val="tx1">
                    <a:lumMod val="75000"/>
                    <a:lumOff val="25000"/>
                  </a:schemeClr>
                </a:solidFill>
                <a:latin typeface="Arial" panose="020B0604020202020204" pitchFamily="34" charset="0"/>
                <a:cs typeface="Arial" panose="020B0604020202020204" pitchFamily="34" charset="0"/>
              </a:rPr>
              <a:t>“</a:t>
            </a:r>
            <a:r>
              <a:rPr lang="en-US" i="1">
                <a:solidFill>
                  <a:schemeClr val="tx1">
                    <a:lumMod val="75000"/>
                    <a:lumOff val="25000"/>
                  </a:schemeClr>
                </a:solidFill>
                <a:latin typeface="Arial" panose="020B0604020202020204" pitchFamily="34" charset="0"/>
                <a:cs typeface="Arial" panose="020B0604020202020204" pitchFamily="34" charset="0"/>
              </a:rPr>
              <a:t>Schools can prepare them (students) for jobs that have not yet been created, for technologies that have not yet been invented, to solve problems that have not yet been anticipated. It will be a shared responsibility to seize opportunities and find solutions.”</a:t>
            </a:r>
          </a:p>
        </p:txBody>
      </p:sp>
      <p:sp>
        <p:nvSpPr>
          <p:cNvPr id="5" name="Rectangle 4">
            <a:extLst>
              <a:ext uri="{FF2B5EF4-FFF2-40B4-BE49-F238E27FC236}">
                <a16:creationId xmlns:a16="http://schemas.microsoft.com/office/drawing/2014/main" id="{7E05DAA7-86AC-6540-A612-9A2C3A65C56A}"/>
              </a:ext>
            </a:extLst>
          </p:cNvPr>
          <p:cNvSpPr/>
          <p:nvPr/>
        </p:nvSpPr>
        <p:spPr>
          <a:xfrm>
            <a:off x="1460526" y="1929101"/>
            <a:ext cx="8119624" cy="2318808"/>
          </a:xfrm>
          <a:prstGeom prst="rect">
            <a:avLst/>
          </a:prstGeom>
          <a:noFill/>
          <a:ln>
            <a:solidFill>
              <a:srgbClr val="9B2A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TextBox 32">
            <a:extLst>
              <a:ext uri="{FF2B5EF4-FFF2-40B4-BE49-F238E27FC236}">
                <a16:creationId xmlns:a16="http://schemas.microsoft.com/office/drawing/2014/main" id="{96D22D25-C5E6-004F-B360-272AD47BB43C}"/>
              </a:ext>
            </a:extLst>
          </p:cNvPr>
          <p:cNvSpPr txBox="1"/>
          <p:nvPr/>
        </p:nvSpPr>
        <p:spPr>
          <a:xfrm rot="10800000">
            <a:off x="6899203" y="3088505"/>
            <a:ext cx="2471183" cy="1231106"/>
          </a:xfrm>
          <a:prstGeom prst="rect">
            <a:avLst/>
          </a:prstGeom>
          <a:noFill/>
        </p:spPr>
        <p:txBody>
          <a:bodyPr wrap="square" lIns="0" tIns="0" rIns="0" bIns="0" rtlCol="0">
            <a:spAutoFit/>
          </a:bodyPr>
          <a:lstStyle/>
          <a:p>
            <a:r>
              <a:rPr lang="en-US" sz="8000" b="1">
                <a:solidFill>
                  <a:srgbClr val="9B2A59"/>
                </a:solidFill>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2306664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4" fill="hold" nodeType="withEffect">
                                  <p:stCondLst>
                                    <p:cond delay="0"/>
                                  </p:stCondLst>
                                  <p:childTnLst>
                                    <p:set>
                                      <p:cBhvr>
                                        <p:cTn id="6" dur="1" fill="hold">
                                          <p:stCondLst>
                                            <p:cond delay="0"/>
                                          </p:stCondLst>
                                        </p:cTn>
                                        <p:tgtEl>
                                          <p:spTgt spid="28"/>
                                        </p:tgtEl>
                                        <p:attrNameLst>
                                          <p:attrName>style.visibility</p:attrName>
                                        </p:attrNameLst>
                                      </p:cBhvr>
                                      <p:to>
                                        <p:strVal val="visible"/>
                                      </p:to>
                                    </p:set>
                                    <p:anim calcmode="lin" valueType="num">
                                      <p:cBhvr additive="base">
                                        <p:cTn id="7" dur="1000"/>
                                        <p:tgtEl>
                                          <p:spTgt spid="28"/>
                                        </p:tgtEl>
                                        <p:attrNameLst>
                                          <p:attrName>ppt_y</p:attrName>
                                        </p:attrNameLst>
                                      </p:cBhvr>
                                      <p:tavLst>
                                        <p:tav tm="0">
                                          <p:val>
                                            <p:strVal val="#ppt_y+#ppt_h*1.125000"/>
                                          </p:val>
                                        </p:tav>
                                        <p:tav tm="100000">
                                          <p:val>
                                            <p:strVal val="#ppt_y"/>
                                          </p:val>
                                        </p:tav>
                                      </p:tavLst>
                                    </p:anim>
                                    <p:animEffect transition="in" filter="wipe(up)">
                                      <p:cBhvr>
                                        <p:cTn id="8" dur="1000"/>
                                        <p:tgtEl>
                                          <p:spTgt spid="28"/>
                                        </p:tgtEl>
                                      </p:cBhvr>
                                    </p:animEffect>
                                  </p:childTnLst>
                                </p:cTn>
                              </p:par>
                              <p:par>
                                <p:cTn id="9" presetID="10" presetClass="entr" presetSubtype="0" fill="hold" grpId="0" nodeType="withEffect">
                                  <p:stCondLst>
                                    <p:cond delay="0"/>
                                  </p:stCondLst>
                                  <p:childTnLst>
                                    <p:set>
                                      <p:cBhvr>
                                        <p:cTn id="10" dur="1" fill="hold">
                                          <p:stCondLst>
                                            <p:cond delay="0"/>
                                          </p:stCondLst>
                                        </p:cTn>
                                        <p:tgtEl>
                                          <p:spTgt spid="35"/>
                                        </p:tgtEl>
                                        <p:attrNameLst>
                                          <p:attrName>style.visibility</p:attrName>
                                        </p:attrNameLst>
                                      </p:cBhvr>
                                      <p:to>
                                        <p:strVal val="visible"/>
                                      </p:to>
                                    </p:set>
                                    <p:animEffect transition="in" filter="fade">
                                      <p:cBhvr>
                                        <p:cTn id="11" dur="1000"/>
                                        <p:tgtEl>
                                          <p:spTgt spid="35"/>
                                        </p:tgtEl>
                                      </p:cBhvr>
                                    </p:animEffect>
                                  </p:childTnLst>
                                </p:cTn>
                              </p:par>
                              <p:par>
                                <p:cTn id="12" presetID="2" presetClass="entr" presetSubtype="8" fill="hold" grpId="0" nodeType="withEffect">
                                  <p:stCondLst>
                                    <p:cond delay="0"/>
                                  </p:stCondLst>
                                  <p:childTnLst>
                                    <p:set>
                                      <p:cBhvr>
                                        <p:cTn id="13" dur="1" fill="hold">
                                          <p:stCondLst>
                                            <p:cond delay="0"/>
                                          </p:stCondLst>
                                        </p:cTn>
                                        <p:tgtEl>
                                          <p:spTgt spid="31">
                                            <p:txEl>
                                              <p:pRg st="0" end="0"/>
                                            </p:txEl>
                                          </p:spTgt>
                                        </p:tgtEl>
                                        <p:attrNameLst>
                                          <p:attrName>style.visibility</p:attrName>
                                        </p:attrNameLst>
                                      </p:cBhvr>
                                      <p:to>
                                        <p:strVal val="visible"/>
                                      </p:to>
                                    </p:set>
                                    <p:anim calcmode="lin" valueType="num">
                                      <p:cBhvr additive="base">
                                        <p:cTn id="14" dur="500" fill="hold"/>
                                        <p:tgtEl>
                                          <p:spTgt spid="31">
                                            <p:txEl>
                                              <p:pRg st="0" end="0"/>
                                            </p:txEl>
                                          </p:spTgt>
                                        </p:tgtEl>
                                        <p:attrNameLst>
                                          <p:attrName>ppt_x</p:attrName>
                                        </p:attrNameLst>
                                      </p:cBhvr>
                                      <p:tavLst>
                                        <p:tav tm="0">
                                          <p:val>
                                            <p:strVal val="0-#ppt_w/2"/>
                                          </p:val>
                                        </p:tav>
                                        <p:tav tm="100000">
                                          <p:val>
                                            <p:strVal val="#ppt_x"/>
                                          </p:val>
                                        </p:tav>
                                      </p:tavLst>
                                    </p:anim>
                                    <p:anim calcmode="lin" valueType="num">
                                      <p:cBhvr additive="base">
                                        <p:cTn id="15" dur="500" fill="hold"/>
                                        <p:tgtEl>
                                          <p:spTgt spid="31">
                                            <p:txEl>
                                              <p:pRg st="0" end="0"/>
                                            </p:txEl>
                                          </p:spTgt>
                                        </p:tgtEl>
                                        <p:attrNameLst>
                                          <p:attrName>ppt_y</p:attrName>
                                        </p:attrNameLst>
                                      </p:cBhvr>
                                      <p:tavLst>
                                        <p:tav tm="0">
                                          <p:val>
                                            <p:strVal val="#ppt_y"/>
                                          </p:val>
                                        </p:tav>
                                        <p:tav tm="100000">
                                          <p:val>
                                            <p:strVal val="#ppt_y"/>
                                          </p:val>
                                        </p:tav>
                                      </p:tavLst>
                                    </p:anim>
                                  </p:childTnLst>
                                </p:cTn>
                              </p:par>
                              <p:par>
                                <p:cTn id="16" presetID="10" presetClass="entr" presetSubtype="0" fill="hold" grpId="0" nodeType="withEffect">
                                  <p:stCondLst>
                                    <p:cond delay="0"/>
                                  </p:stCondLst>
                                  <p:childTnLst>
                                    <p:set>
                                      <p:cBhvr>
                                        <p:cTn id="17" dur="1" fill="hold">
                                          <p:stCondLst>
                                            <p:cond delay="0"/>
                                          </p:stCondLst>
                                        </p:cTn>
                                        <p:tgtEl>
                                          <p:spTgt spid="2"/>
                                        </p:tgtEl>
                                        <p:attrNameLst>
                                          <p:attrName>style.visibility</p:attrName>
                                        </p:attrNameLst>
                                      </p:cBhvr>
                                      <p:to>
                                        <p:strVal val="visible"/>
                                      </p:to>
                                    </p:set>
                                    <p:animEffect transition="in" filter="fade">
                                      <p:cBhvr>
                                        <p:cTn id="18" dur="1000"/>
                                        <p:tgtEl>
                                          <p:spTgt spid="2"/>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3"/>
                                        </p:tgtEl>
                                        <p:attrNameLst>
                                          <p:attrName>style.visibility</p:attrName>
                                        </p:attrNameLst>
                                      </p:cBhvr>
                                      <p:to>
                                        <p:strVal val="visible"/>
                                      </p:to>
                                    </p:set>
                                    <p:animEffect transition="in" filter="fade">
                                      <p:cBhvr>
                                        <p:cTn id="21" dur="1000"/>
                                        <p:tgtEl>
                                          <p:spTgt spid="33"/>
                                        </p:tgtEl>
                                      </p:cBhvr>
                                    </p:animEffect>
                                  </p:childTnLst>
                                </p:cTn>
                              </p:par>
                              <p:par>
                                <p:cTn id="22" presetID="21" presetClass="entr" presetSubtype="1" fill="hold" grpId="0" nodeType="withEffect">
                                  <p:stCondLst>
                                    <p:cond delay="0"/>
                                  </p:stCondLst>
                                  <p:childTnLst>
                                    <p:set>
                                      <p:cBhvr>
                                        <p:cTn id="23" dur="1" fill="hold">
                                          <p:stCondLst>
                                            <p:cond delay="0"/>
                                          </p:stCondLst>
                                        </p:cTn>
                                        <p:tgtEl>
                                          <p:spTgt spid="5"/>
                                        </p:tgtEl>
                                        <p:attrNameLst>
                                          <p:attrName>style.visibility</p:attrName>
                                        </p:attrNameLst>
                                      </p:cBhvr>
                                      <p:to>
                                        <p:strVal val="visible"/>
                                      </p:to>
                                    </p:set>
                                    <p:animEffect transition="in" filter="wheel(1)">
                                      <p:cBhvr>
                                        <p:cTn id="24" dur="1000"/>
                                        <p:tgtEl>
                                          <p:spTgt spid="5"/>
                                        </p:tgtEl>
                                      </p:cBhvr>
                                    </p:animEffect>
                                  </p:childTnLst>
                                </p:cTn>
                              </p:par>
                              <p:par>
                                <p:cTn id="25" presetID="10" presetClass="entr" presetSubtype="0" fill="hold" grpId="0" nodeType="withEffect">
                                  <p:stCondLst>
                                    <p:cond delay="1000"/>
                                  </p:stCondLst>
                                  <p:childTnLst>
                                    <p:set>
                                      <p:cBhvr>
                                        <p:cTn id="26" dur="1" fill="hold">
                                          <p:stCondLst>
                                            <p:cond delay="0"/>
                                          </p:stCondLst>
                                        </p:cTn>
                                        <p:tgtEl>
                                          <p:spTgt spid="32"/>
                                        </p:tgtEl>
                                        <p:attrNameLst>
                                          <p:attrName>style.visibility</p:attrName>
                                        </p:attrNameLst>
                                      </p:cBhvr>
                                      <p:to>
                                        <p:strVal val="visible"/>
                                      </p:to>
                                    </p:set>
                                    <p:animEffect transition="in" filter="fade">
                                      <p:cBhvr>
                                        <p:cTn id="27" dur="500"/>
                                        <p:tgtEl>
                                          <p:spTgt spid="32"/>
                                        </p:tgtEl>
                                      </p:cBhvr>
                                    </p:animEffect>
                                  </p:childTnLst>
                                </p:cTn>
                              </p:par>
                            </p:childTnLst>
                          </p:cTn>
                        </p:par>
                        <p:par>
                          <p:cTn id="28" fill="hold">
                            <p:stCondLst>
                              <p:cond delay="1500"/>
                            </p:stCondLst>
                            <p:childTnLst>
                              <p:par>
                                <p:cTn id="29" presetID="10" presetClass="entr" presetSubtype="0" fill="hold" grpId="0" nodeType="afterEffect">
                                  <p:stCondLst>
                                    <p:cond delay="500"/>
                                  </p:stCondLst>
                                  <p:childTnLst>
                                    <p:set>
                                      <p:cBhvr>
                                        <p:cTn id="30" dur="1" fill="hold">
                                          <p:stCondLst>
                                            <p:cond delay="0"/>
                                          </p:stCondLst>
                                        </p:cTn>
                                        <p:tgtEl>
                                          <p:spTgt spid="20"/>
                                        </p:tgtEl>
                                        <p:attrNameLst>
                                          <p:attrName>style.visibility</p:attrName>
                                        </p:attrNameLst>
                                      </p:cBhvr>
                                      <p:to>
                                        <p:strVal val="visible"/>
                                      </p:to>
                                    </p:set>
                                    <p:animEffect transition="in" filter="fade">
                                      <p:cBhvr>
                                        <p:cTn id="31"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p:bldP spid="31" grpId="0" uiExpand="1" build="p"/>
      <p:bldP spid="20" grpId="0"/>
      <p:bldP spid="2" grpId="0"/>
      <p:bldP spid="32" grpId="0"/>
      <p:bldP spid="5" grpId="0" animBg="1"/>
      <p:bldP spid="33" grpId="0"/>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Picture 27">
            <a:extLst>
              <a:ext uri="{FF2B5EF4-FFF2-40B4-BE49-F238E27FC236}">
                <a16:creationId xmlns:a16="http://schemas.microsoft.com/office/drawing/2014/main" id="{64DC8CE3-5799-4C4F-9799-BC42628885B0}"/>
              </a:ext>
            </a:extLst>
          </p:cNvPr>
          <p:cNvPicPr>
            <a:picLocks noChangeAspect="1"/>
          </p:cNvPicPr>
          <p:nvPr/>
        </p:nvPicPr>
        <p:blipFill rotWithShape="1">
          <a:blip r:embed="rId2"/>
          <a:srcRect l="69694" t="64853"/>
          <a:stretch/>
        </p:blipFill>
        <p:spPr>
          <a:xfrm>
            <a:off x="8497078" y="4447592"/>
            <a:ext cx="3694922" cy="2410408"/>
          </a:xfrm>
          <a:prstGeom prst="rect">
            <a:avLst/>
          </a:prstGeom>
        </p:spPr>
      </p:pic>
      <p:grpSp>
        <p:nvGrpSpPr>
          <p:cNvPr id="9" name="Group 8">
            <a:extLst>
              <a:ext uri="{FF2B5EF4-FFF2-40B4-BE49-F238E27FC236}">
                <a16:creationId xmlns:a16="http://schemas.microsoft.com/office/drawing/2014/main" id="{D42AC5BF-CFA9-9543-BD95-7A93B875423C}"/>
              </a:ext>
            </a:extLst>
          </p:cNvPr>
          <p:cNvGrpSpPr/>
          <p:nvPr/>
        </p:nvGrpSpPr>
        <p:grpSpPr>
          <a:xfrm>
            <a:off x="10218420" y="-1"/>
            <a:ext cx="1973580" cy="699733"/>
            <a:chOff x="10218420" y="-1"/>
            <a:chExt cx="1973580" cy="699733"/>
          </a:xfrm>
        </p:grpSpPr>
        <p:grpSp>
          <p:nvGrpSpPr>
            <p:cNvPr id="10" name="Group 9">
              <a:extLst>
                <a:ext uri="{FF2B5EF4-FFF2-40B4-BE49-F238E27FC236}">
                  <a16:creationId xmlns:a16="http://schemas.microsoft.com/office/drawing/2014/main" id="{67777E40-AF9A-1744-AD13-CE82C48A2317}"/>
                </a:ext>
              </a:extLst>
            </p:cNvPr>
            <p:cNvGrpSpPr/>
            <p:nvPr/>
          </p:nvGrpSpPr>
          <p:grpSpPr>
            <a:xfrm>
              <a:off x="10218420" y="-1"/>
              <a:ext cx="1973580" cy="699733"/>
              <a:chOff x="10218420" y="-1"/>
              <a:chExt cx="1973580" cy="699733"/>
            </a:xfrm>
          </p:grpSpPr>
          <p:sp>
            <p:nvSpPr>
              <p:cNvPr id="12" name="Oval 11">
                <a:extLst>
                  <a:ext uri="{FF2B5EF4-FFF2-40B4-BE49-F238E27FC236}">
                    <a16:creationId xmlns:a16="http://schemas.microsoft.com/office/drawing/2014/main" id="{63A14564-D060-8448-8555-231FD0AD5DC3}"/>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1FCC6C6-8746-C347-9B79-26EBDFDC7767}"/>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1" name="Picture 10">
              <a:extLst>
                <a:ext uri="{FF2B5EF4-FFF2-40B4-BE49-F238E27FC236}">
                  <a16:creationId xmlns:a16="http://schemas.microsoft.com/office/drawing/2014/main" id="{69AE53E1-847B-0A47-8B48-6D1749F0AF17}"/>
                </a:ext>
              </a:extLst>
            </p:cNvPr>
            <p:cNvPicPr>
              <a:picLocks noChangeAspect="1"/>
            </p:cNvPicPr>
            <p:nvPr/>
          </p:nvPicPr>
          <p:blipFill>
            <a:blip r:embed="rId3"/>
            <a:stretch>
              <a:fillRect/>
            </a:stretch>
          </p:blipFill>
          <p:spPr>
            <a:xfrm>
              <a:off x="10267322" y="37500"/>
              <a:ext cx="1919725" cy="652707"/>
            </a:xfrm>
            <a:prstGeom prst="rect">
              <a:avLst/>
            </a:prstGeom>
          </p:spPr>
        </p:pic>
      </p:grpSp>
      <p:grpSp>
        <p:nvGrpSpPr>
          <p:cNvPr id="26" name="Group 25">
            <a:extLst>
              <a:ext uri="{FF2B5EF4-FFF2-40B4-BE49-F238E27FC236}">
                <a16:creationId xmlns:a16="http://schemas.microsoft.com/office/drawing/2014/main" id="{722077DF-DBEC-4C4C-B332-D920CECEF39F}"/>
              </a:ext>
            </a:extLst>
          </p:cNvPr>
          <p:cNvGrpSpPr/>
          <p:nvPr/>
        </p:nvGrpSpPr>
        <p:grpSpPr>
          <a:xfrm rot="5400000">
            <a:off x="-3093037" y="3057995"/>
            <a:ext cx="6876289" cy="723721"/>
            <a:chOff x="635127" y="1578315"/>
            <a:chExt cx="6100953" cy="723721"/>
          </a:xfrm>
        </p:grpSpPr>
        <p:sp>
          <p:nvSpPr>
            <p:cNvPr id="22" name="Rectangle 21">
              <a:extLst>
                <a:ext uri="{FF2B5EF4-FFF2-40B4-BE49-F238E27FC236}">
                  <a16:creationId xmlns:a16="http://schemas.microsoft.com/office/drawing/2014/main" id="{42C6C87B-F94C-D74E-BA76-0AF2B865E4CE}"/>
                </a:ext>
              </a:extLst>
            </p:cNvPr>
            <p:cNvSpPr/>
            <p:nvPr/>
          </p:nvSpPr>
          <p:spPr>
            <a:xfrm>
              <a:off x="640080" y="2071636"/>
              <a:ext cx="6096000" cy="230400"/>
            </a:xfrm>
            <a:prstGeom prst="rect">
              <a:avLst/>
            </a:prstGeom>
            <a:solidFill>
              <a:srgbClr val="9B2A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D4A7911-1570-9B45-9AEF-19BC8A300A74}"/>
                </a:ext>
              </a:extLst>
            </p:cNvPr>
            <p:cNvSpPr/>
            <p:nvPr/>
          </p:nvSpPr>
          <p:spPr>
            <a:xfrm>
              <a:off x="640080" y="1856766"/>
              <a:ext cx="6096000" cy="194400"/>
            </a:xfrm>
            <a:prstGeom prst="rect">
              <a:avLst/>
            </a:prstGeom>
            <a:solidFill>
              <a:srgbClr val="953C5E">
                <a:alpha val="60435"/>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BACEBA1-65B2-7D47-B9FC-EAC57645A8E2}"/>
                </a:ext>
              </a:extLst>
            </p:cNvPr>
            <p:cNvSpPr/>
            <p:nvPr/>
          </p:nvSpPr>
          <p:spPr>
            <a:xfrm>
              <a:off x="640080" y="1687588"/>
              <a:ext cx="6096000" cy="158400"/>
            </a:xfrm>
            <a:prstGeom prst="rect">
              <a:avLst/>
            </a:prstGeom>
            <a:solidFill>
              <a:srgbClr val="953C5E">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634F9730-3E2F-6A4A-B101-DB7C62DC8F91}"/>
                </a:ext>
              </a:extLst>
            </p:cNvPr>
            <p:cNvSpPr/>
            <p:nvPr/>
          </p:nvSpPr>
          <p:spPr>
            <a:xfrm>
              <a:off x="635127" y="1578315"/>
              <a:ext cx="6096000" cy="86400"/>
            </a:xfrm>
            <a:prstGeom prst="rect">
              <a:avLst/>
            </a:prstGeom>
            <a:solidFill>
              <a:srgbClr val="953C5E">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8" name="Picture 7">
            <a:extLst>
              <a:ext uri="{FF2B5EF4-FFF2-40B4-BE49-F238E27FC236}">
                <a16:creationId xmlns:a16="http://schemas.microsoft.com/office/drawing/2014/main" id="{81254E7D-E818-8940-8CFA-0F576B2380F7}"/>
              </a:ext>
            </a:extLst>
          </p:cNvPr>
          <p:cNvPicPr>
            <a:picLocks noChangeAspect="1"/>
          </p:cNvPicPr>
          <p:nvPr/>
        </p:nvPicPr>
        <p:blipFill>
          <a:blip r:embed="rId4"/>
          <a:stretch>
            <a:fillRect/>
          </a:stretch>
        </p:blipFill>
        <p:spPr>
          <a:xfrm>
            <a:off x="-11798" y="5827199"/>
            <a:ext cx="5056136" cy="1029953"/>
          </a:xfrm>
          <a:prstGeom prst="rect">
            <a:avLst/>
          </a:prstGeom>
          <a:effectLst>
            <a:outerShdw blurRad="190500" dist="76200" dir="16200000" rotWithShape="0">
              <a:prstClr val="black">
                <a:alpha val="5000"/>
              </a:prstClr>
            </a:outerShdw>
          </a:effectLst>
        </p:spPr>
      </p:pic>
      <p:sp>
        <p:nvSpPr>
          <p:cNvPr id="35" name="Subtitle 4">
            <a:extLst>
              <a:ext uri="{FF2B5EF4-FFF2-40B4-BE49-F238E27FC236}">
                <a16:creationId xmlns:a16="http://schemas.microsoft.com/office/drawing/2014/main" id="{3B8DAD2B-129C-2243-82B6-FFFF5B1ACD73}"/>
              </a:ext>
            </a:extLst>
          </p:cNvPr>
          <p:cNvSpPr txBox="1">
            <a:spLocks/>
          </p:cNvSpPr>
          <p:nvPr/>
        </p:nvSpPr>
        <p:spPr bwMode="auto">
          <a:xfrm rot="19700222">
            <a:off x="7330707" y="5220953"/>
            <a:ext cx="6096000"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algn="ctr" defTabSz="457200" fontAlgn="base">
              <a:spcBef>
                <a:spcPct val="20000"/>
              </a:spcBef>
              <a:spcAft>
                <a:spcPct val="0"/>
              </a:spcAft>
              <a:defRPr/>
            </a:pPr>
            <a:r>
              <a:rPr lang="en-US" sz="5000" b="1">
                <a:solidFill>
                  <a:srgbClr val="9B2A58"/>
                </a:solidFill>
                <a:latin typeface="Arial" panose="020B0604020202020204" pitchFamily="34" charset="0"/>
                <a:ea typeface="ＭＳ Ｐゴシック" pitchFamily="-108" charset="-128"/>
                <a:cs typeface="Arial" panose="020B0604020202020204" pitchFamily="34" charset="0"/>
              </a:rPr>
              <a:t>Key benefits</a:t>
            </a:r>
          </a:p>
        </p:txBody>
      </p:sp>
      <p:sp>
        <p:nvSpPr>
          <p:cNvPr id="31" name="TextBox 30">
            <a:extLst>
              <a:ext uri="{FF2B5EF4-FFF2-40B4-BE49-F238E27FC236}">
                <a16:creationId xmlns:a16="http://schemas.microsoft.com/office/drawing/2014/main" id="{810DF0B1-0064-FB42-B1E7-AA0EDE223794}"/>
              </a:ext>
            </a:extLst>
          </p:cNvPr>
          <p:cNvSpPr txBox="1"/>
          <p:nvPr/>
        </p:nvSpPr>
        <p:spPr>
          <a:xfrm>
            <a:off x="992177" y="839096"/>
            <a:ext cx="7542223" cy="384721"/>
          </a:xfrm>
          <a:prstGeom prst="rect">
            <a:avLst/>
          </a:prstGeom>
          <a:noFill/>
        </p:spPr>
        <p:txBody>
          <a:bodyPr wrap="square" lIns="0" tIns="0" rIns="0" bIns="0" rtlCol="0">
            <a:spAutoFit/>
          </a:bodyPr>
          <a:lstStyle/>
          <a:p>
            <a:pPr>
              <a:lnSpc>
                <a:spcPts val="3000"/>
              </a:lnSpc>
              <a:spcAft>
                <a:spcPts val="480"/>
              </a:spcAft>
              <a:buClr>
                <a:srgbClr val="9B2A58"/>
              </a:buClr>
            </a:pPr>
            <a:r>
              <a:rPr lang="en-GB" sz="2800" b="1">
                <a:solidFill>
                  <a:srgbClr val="9B2A58"/>
                </a:solidFill>
                <a:latin typeface="Arial" panose="020B0604020202020204" pitchFamily="34" charset="0"/>
                <a:cs typeface="Arial" panose="020B0604020202020204" pitchFamily="34" charset="0"/>
              </a:rPr>
              <a:t>The importance of learning to learn</a:t>
            </a:r>
          </a:p>
        </p:txBody>
      </p:sp>
      <p:sp>
        <p:nvSpPr>
          <p:cNvPr id="27" name="Subtitle 4">
            <a:extLst>
              <a:ext uri="{FF2B5EF4-FFF2-40B4-BE49-F238E27FC236}">
                <a16:creationId xmlns:a16="http://schemas.microsoft.com/office/drawing/2014/main" id="{43615B8B-1703-FF46-BACA-CE8C3153DFF2}"/>
              </a:ext>
            </a:extLst>
          </p:cNvPr>
          <p:cNvSpPr txBox="1">
            <a:spLocks/>
          </p:cNvSpPr>
          <p:nvPr/>
        </p:nvSpPr>
        <p:spPr bwMode="auto">
          <a:xfrm>
            <a:off x="962705" y="-3600"/>
            <a:ext cx="11202000"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sz="4800" b="1" spc="-220">
                <a:solidFill>
                  <a:srgbClr val="9B2A58"/>
                </a:solidFill>
                <a:latin typeface="Arial" panose="020B0604020202020204" pitchFamily="34" charset="0"/>
                <a:ea typeface="ＭＳ Ｐゴシック" pitchFamily="-108" charset="-128"/>
                <a:cs typeface="Arial" panose="020B0604020202020204" pitchFamily="34" charset="0"/>
              </a:rPr>
              <a:t>Generating profiles for Industry 4.0</a:t>
            </a:r>
          </a:p>
        </p:txBody>
      </p:sp>
      <p:grpSp>
        <p:nvGrpSpPr>
          <p:cNvPr id="7" name="Group 6">
            <a:extLst>
              <a:ext uri="{FF2B5EF4-FFF2-40B4-BE49-F238E27FC236}">
                <a16:creationId xmlns:a16="http://schemas.microsoft.com/office/drawing/2014/main" id="{E5C58754-19F6-C84B-BA70-80B1E76A3677}"/>
              </a:ext>
            </a:extLst>
          </p:cNvPr>
          <p:cNvGrpSpPr/>
          <p:nvPr/>
        </p:nvGrpSpPr>
        <p:grpSpPr>
          <a:xfrm>
            <a:off x="1457988" y="1967696"/>
            <a:ext cx="2908179" cy="1461304"/>
            <a:chOff x="1485488" y="1967696"/>
            <a:chExt cx="2908179" cy="1461304"/>
          </a:xfrm>
        </p:grpSpPr>
        <p:sp>
          <p:nvSpPr>
            <p:cNvPr id="3" name="Rectangle 2">
              <a:extLst>
                <a:ext uri="{FF2B5EF4-FFF2-40B4-BE49-F238E27FC236}">
                  <a16:creationId xmlns:a16="http://schemas.microsoft.com/office/drawing/2014/main" id="{0F3E669E-6F83-854B-A13B-E70B042A9281}"/>
                </a:ext>
              </a:extLst>
            </p:cNvPr>
            <p:cNvSpPr/>
            <p:nvPr/>
          </p:nvSpPr>
          <p:spPr>
            <a:xfrm>
              <a:off x="1485488" y="1967696"/>
              <a:ext cx="2908179" cy="1461304"/>
            </a:xfrm>
            <a:prstGeom prst="rect">
              <a:avLst/>
            </a:prstGeom>
            <a:solidFill>
              <a:schemeClr val="bg1"/>
            </a:solidFill>
            <a:ln>
              <a:solidFill>
                <a:srgbClr val="9B2A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TextBox 32">
              <a:extLst>
                <a:ext uri="{FF2B5EF4-FFF2-40B4-BE49-F238E27FC236}">
                  <a16:creationId xmlns:a16="http://schemas.microsoft.com/office/drawing/2014/main" id="{42634C52-5326-8E43-AB13-C89C0D6FB500}"/>
                </a:ext>
              </a:extLst>
            </p:cNvPr>
            <p:cNvSpPr txBox="1"/>
            <p:nvPr/>
          </p:nvSpPr>
          <p:spPr>
            <a:xfrm>
              <a:off x="1673685" y="2253654"/>
              <a:ext cx="2531784" cy="982770"/>
            </a:xfrm>
            <a:prstGeom prst="rect">
              <a:avLst/>
            </a:prstGeom>
            <a:noFill/>
          </p:spPr>
          <p:txBody>
            <a:bodyPr wrap="square">
              <a:spAutoFit/>
            </a:bodyPr>
            <a:lstStyle/>
            <a:p>
              <a:pPr algn="ctr">
                <a:lnSpc>
                  <a:spcPct val="110000"/>
                </a:lnSpc>
                <a:spcAft>
                  <a:spcPts val="600"/>
                </a:spcAft>
                <a:buClr>
                  <a:srgbClr val="9B2A58"/>
                </a:buClr>
                <a:buSzPct val="65000"/>
              </a:pPr>
              <a:r>
                <a:rPr lang="en-US">
                  <a:solidFill>
                    <a:schemeClr val="tx1">
                      <a:lumMod val="75000"/>
                      <a:lumOff val="25000"/>
                    </a:schemeClr>
                  </a:solidFill>
                  <a:latin typeface="Arial" panose="020B0604020202020204" pitchFamily="34" charset="0"/>
                  <a:cs typeface="Arial" panose="020B0604020202020204" pitchFamily="34" charset="0"/>
                </a:rPr>
                <a:t>think critically and solve complex problems</a:t>
              </a:r>
            </a:p>
          </p:txBody>
        </p:sp>
      </p:grpSp>
      <p:grpSp>
        <p:nvGrpSpPr>
          <p:cNvPr id="14" name="Group 13">
            <a:extLst>
              <a:ext uri="{FF2B5EF4-FFF2-40B4-BE49-F238E27FC236}">
                <a16:creationId xmlns:a16="http://schemas.microsoft.com/office/drawing/2014/main" id="{C6FE7210-6A8E-4340-BCA6-9DE4F4E3AFD8}"/>
              </a:ext>
            </a:extLst>
          </p:cNvPr>
          <p:cNvGrpSpPr/>
          <p:nvPr/>
        </p:nvGrpSpPr>
        <p:grpSpPr>
          <a:xfrm>
            <a:off x="4879430" y="1957201"/>
            <a:ext cx="2908179" cy="1461304"/>
            <a:chOff x="4906930" y="1957201"/>
            <a:chExt cx="2908179" cy="1461304"/>
          </a:xfrm>
        </p:grpSpPr>
        <p:sp>
          <p:nvSpPr>
            <p:cNvPr id="34" name="Rectangle 33">
              <a:extLst>
                <a:ext uri="{FF2B5EF4-FFF2-40B4-BE49-F238E27FC236}">
                  <a16:creationId xmlns:a16="http://schemas.microsoft.com/office/drawing/2014/main" id="{B41A5013-7E51-BC40-8F72-453CA798049B}"/>
                </a:ext>
              </a:extLst>
            </p:cNvPr>
            <p:cNvSpPr/>
            <p:nvPr/>
          </p:nvSpPr>
          <p:spPr>
            <a:xfrm>
              <a:off x="4906930" y="1957201"/>
              <a:ext cx="2908179" cy="1461304"/>
            </a:xfrm>
            <a:prstGeom prst="rect">
              <a:avLst/>
            </a:prstGeom>
            <a:solidFill>
              <a:schemeClr val="bg1"/>
            </a:solidFill>
            <a:ln>
              <a:solidFill>
                <a:srgbClr val="9B2A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TextBox 35">
              <a:extLst>
                <a:ext uri="{FF2B5EF4-FFF2-40B4-BE49-F238E27FC236}">
                  <a16:creationId xmlns:a16="http://schemas.microsoft.com/office/drawing/2014/main" id="{E28F9A22-0A6B-5B4C-8922-D75D0791091F}"/>
                </a:ext>
              </a:extLst>
            </p:cNvPr>
            <p:cNvSpPr txBox="1"/>
            <p:nvPr/>
          </p:nvSpPr>
          <p:spPr>
            <a:xfrm>
              <a:off x="5265629" y="2251231"/>
              <a:ext cx="2190780" cy="678071"/>
            </a:xfrm>
            <a:prstGeom prst="rect">
              <a:avLst/>
            </a:prstGeom>
            <a:noFill/>
          </p:spPr>
          <p:txBody>
            <a:bodyPr wrap="square">
              <a:spAutoFit/>
            </a:bodyPr>
            <a:lstStyle/>
            <a:p>
              <a:pPr algn="ctr">
                <a:lnSpc>
                  <a:spcPct val="110000"/>
                </a:lnSpc>
                <a:spcAft>
                  <a:spcPts val="600"/>
                </a:spcAft>
                <a:buClr>
                  <a:srgbClr val="9B2A58"/>
                </a:buClr>
                <a:buSzPct val="65000"/>
              </a:pPr>
              <a:r>
                <a:rPr lang="en-US">
                  <a:solidFill>
                    <a:schemeClr val="tx1">
                      <a:lumMod val="75000"/>
                      <a:lumOff val="25000"/>
                    </a:schemeClr>
                  </a:solidFill>
                  <a:latin typeface="Arial" panose="020B0604020202020204" pitchFamily="34" charset="0"/>
                  <a:cs typeface="Arial" panose="020B0604020202020204" pitchFamily="34" charset="0"/>
                </a:rPr>
                <a:t>drive their</a:t>
              </a:r>
              <a:br>
                <a:rPr lang="en-US">
                  <a:solidFill>
                    <a:schemeClr val="tx1">
                      <a:lumMod val="75000"/>
                      <a:lumOff val="25000"/>
                    </a:schemeClr>
                  </a:solidFill>
                  <a:latin typeface="Arial" panose="020B0604020202020204" pitchFamily="34" charset="0"/>
                  <a:cs typeface="Arial" panose="020B0604020202020204" pitchFamily="34" charset="0"/>
                </a:rPr>
              </a:br>
              <a:r>
                <a:rPr lang="en-US">
                  <a:solidFill>
                    <a:schemeClr val="tx1">
                      <a:lumMod val="75000"/>
                      <a:lumOff val="25000"/>
                    </a:schemeClr>
                  </a:solidFill>
                  <a:latin typeface="Arial" panose="020B0604020202020204" pitchFamily="34" charset="0"/>
                  <a:cs typeface="Arial" panose="020B0604020202020204" pitchFamily="34" charset="0"/>
                </a:rPr>
                <a:t>own learning</a:t>
              </a:r>
            </a:p>
          </p:txBody>
        </p:sp>
      </p:grpSp>
      <p:grpSp>
        <p:nvGrpSpPr>
          <p:cNvPr id="15" name="Group 14">
            <a:extLst>
              <a:ext uri="{FF2B5EF4-FFF2-40B4-BE49-F238E27FC236}">
                <a16:creationId xmlns:a16="http://schemas.microsoft.com/office/drawing/2014/main" id="{713311C3-676B-3947-8B32-B44E9AE9C14F}"/>
              </a:ext>
            </a:extLst>
          </p:cNvPr>
          <p:cNvGrpSpPr/>
          <p:nvPr/>
        </p:nvGrpSpPr>
        <p:grpSpPr>
          <a:xfrm>
            <a:off x="8273005" y="1957201"/>
            <a:ext cx="2908179" cy="1461304"/>
            <a:chOff x="8300505" y="1957201"/>
            <a:chExt cx="2908179" cy="1461304"/>
          </a:xfrm>
        </p:grpSpPr>
        <p:sp>
          <p:nvSpPr>
            <p:cNvPr id="37" name="Rectangle 36">
              <a:extLst>
                <a:ext uri="{FF2B5EF4-FFF2-40B4-BE49-F238E27FC236}">
                  <a16:creationId xmlns:a16="http://schemas.microsoft.com/office/drawing/2014/main" id="{6030C388-74B9-8D4B-BADF-B7D0A20E668F}"/>
                </a:ext>
              </a:extLst>
            </p:cNvPr>
            <p:cNvSpPr/>
            <p:nvPr/>
          </p:nvSpPr>
          <p:spPr>
            <a:xfrm>
              <a:off x="8300505" y="1957201"/>
              <a:ext cx="2908179" cy="1461304"/>
            </a:xfrm>
            <a:prstGeom prst="rect">
              <a:avLst/>
            </a:prstGeom>
            <a:solidFill>
              <a:schemeClr val="bg1"/>
            </a:solidFill>
            <a:ln>
              <a:solidFill>
                <a:srgbClr val="9B2A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TextBox 37">
              <a:extLst>
                <a:ext uri="{FF2B5EF4-FFF2-40B4-BE49-F238E27FC236}">
                  <a16:creationId xmlns:a16="http://schemas.microsoft.com/office/drawing/2014/main" id="{8CFDAF30-8681-7843-A63D-E8735469061A}"/>
                </a:ext>
              </a:extLst>
            </p:cNvPr>
            <p:cNvSpPr txBox="1"/>
            <p:nvPr/>
          </p:nvSpPr>
          <p:spPr>
            <a:xfrm>
              <a:off x="8600713" y="2070260"/>
              <a:ext cx="2307763" cy="1287468"/>
            </a:xfrm>
            <a:prstGeom prst="rect">
              <a:avLst/>
            </a:prstGeom>
            <a:noFill/>
          </p:spPr>
          <p:txBody>
            <a:bodyPr wrap="square">
              <a:spAutoFit/>
            </a:bodyPr>
            <a:lstStyle/>
            <a:p>
              <a:pPr algn="ctr">
                <a:lnSpc>
                  <a:spcPct val="110000"/>
                </a:lnSpc>
                <a:spcAft>
                  <a:spcPts val="600"/>
                </a:spcAft>
                <a:buClr>
                  <a:srgbClr val="9B2A58"/>
                </a:buClr>
                <a:buSzPct val="65000"/>
              </a:pPr>
              <a:r>
                <a:rPr lang="en-US">
                  <a:solidFill>
                    <a:schemeClr val="tx1">
                      <a:lumMod val="75000"/>
                      <a:lumOff val="25000"/>
                    </a:schemeClr>
                  </a:solidFill>
                  <a:latin typeface="Arial" panose="020B0604020202020204" pitchFamily="34" charset="0"/>
                  <a:cs typeface="Arial" panose="020B0604020202020204" pitchFamily="34" charset="0"/>
                </a:rPr>
                <a:t>are more culturally aware, through the development of a second language</a:t>
              </a:r>
            </a:p>
          </p:txBody>
        </p:sp>
      </p:grpSp>
      <p:grpSp>
        <p:nvGrpSpPr>
          <p:cNvPr id="16" name="Group 15">
            <a:extLst>
              <a:ext uri="{FF2B5EF4-FFF2-40B4-BE49-F238E27FC236}">
                <a16:creationId xmlns:a16="http://schemas.microsoft.com/office/drawing/2014/main" id="{1995956C-FD4B-6840-94A1-5881C45B26BA}"/>
              </a:ext>
            </a:extLst>
          </p:cNvPr>
          <p:cNvGrpSpPr/>
          <p:nvPr/>
        </p:nvGrpSpPr>
        <p:grpSpPr>
          <a:xfrm>
            <a:off x="3022147" y="3829202"/>
            <a:ext cx="2908179" cy="1461304"/>
            <a:chOff x="3049647" y="3829202"/>
            <a:chExt cx="2908179" cy="1461304"/>
          </a:xfrm>
        </p:grpSpPr>
        <p:sp>
          <p:nvSpPr>
            <p:cNvPr id="39" name="Rectangle 38">
              <a:extLst>
                <a:ext uri="{FF2B5EF4-FFF2-40B4-BE49-F238E27FC236}">
                  <a16:creationId xmlns:a16="http://schemas.microsoft.com/office/drawing/2014/main" id="{5EEDE20B-BC30-DD4C-A301-B6B787301C6D}"/>
                </a:ext>
              </a:extLst>
            </p:cNvPr>
            <p:cNvSpPr/>
            <p:nvPr/>
          </p:nvSpPr>
          <p:spPr>
            <a:xfrm>
              <a:off x="3049647" y="3829202"/>
              <a:ext cx="2908179" cy="1461304"/>
            </a:xfrm>
            <a:prstGeom prst="rect">
              <a:avLst/>
            </a:prstGeom>
            <a:solidFill>
              <a:schemeClr val="bg1"/>
            </a:solidFill>
            <a:ln>
              <a:solidFill>
                <a:srgbClr val="9B2A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TextBox 39">
              <a:extLst>
                <a:ext uri="{FF2B5EF4-FFF2-40B4-BE49-F238E27FC236}">
                  <a16:creationId xmlns:a16="http://schemas.microsoft.com/office/drawing/2014/main" id="{2C4C028B-EF59-1249-8168-3AC1AA43A0DC}"/>
                </a:ext>
              </a:extLst>
            </p:cNvPr>
            <p:cNvSpPr txBox="1"/>
            <p:nvPr/>
          </p:nvSpPr>
          <p:spPr>
            <a:xfrm>
              <a:off x="3257185" y="4069586"/>
              <a:ext cx="2493102" cy="982770"/>
            </a:xfrm>
            <a:prstGeom prst="rect">
              <a:avLst/>
            </a:prstGeom>
            <a:noFill/>
          </p:spPr>
          <p:txBody>
            <a:bodyPr wrap="square">
              <a:spAutoFit/>
            </a:bodyPr>
            <a:lstStyle/>
            <a:p>
              <a:pPr algn="ctr">
                <a:lnSpc>
                  <a:spcPct val="110000"/>
                </a:lnSpc>
                <a:spcAft>
                  <a:spcPts val="600"/>
                </a:spcAft>
                <a:buClr>
                  <a:srgbClr val="9B2A58"/>
                </a:buClr>
                <a:buSzPct val="65000"/>
              </a:pPr>
              <a:r>
                <a:rPr lang="en-US">
                  <a:solidFill>
                    <a:schemeClr val="tx1">
                      <a:lumMod val="75000"/>
                      <a:lumOff val="25000"/>
                    </a:schemeClr>
                  </a:solidFill>
                  <a:latin typeface="Arial" panose="020B0604020202020204" pitchFamily="34" charset="0"/>
                  <a:cs typeface="Arial" panose="020B0604020202020204" pitchFamily="34" charset="0"/>
                </a:rPr>
                <a:t>emerge from the </a:t>
              </a:r>
              <a:r>
                <a:rPr lang="en-US" err="1">
                  <a:solidFill>
                    <a:schemeClr val="tx1">
                      <a:lumMod val="75000"/>
                      <a:lumOff val="25000"/>
                    </a:schemeClr>
                  </a:solidFill>
                  <a:latin typeface="Arial" panose="020B0604020202020204" pitchFamily="34" charset="0"/>
                  <a:cs typeface="Arial" panose="020B0604020202020204" pitchFamily="34" charset="0"/>
                </a:rPr>
                <a:t>programmes</a:t>
              </a:r>
              <a:r>
                <a:rPr lang="en-US">
                  <a:solidFill>
                    <a:schemeClr val="tx1">
                      <a:lumMod val="75000"/>
                      <a:lumOff val="25000"/>
                    </a:schemeClr>
                  </a:solidFill>
                  <a:latin typeface="Arial" panose="020B0604020202020204" pitchFamily="34" charset="0"/>
                  <a:cs typeface="Arial" panose="020B0604020202020204" pitchFamily="34" charset="0"/>
                </a:rPr>
                <a:t> as multilingual thinkers</a:t>
              </a:r>
            </a:p>
          </p:txBody>
        </p:sp>
      </p:grpSp>
      <p:grpSp>
        <p:nvGrpSpPr>
          <p:cNvPr id="44" name="Group 43">
            <a:extLst>
              <a:ext uri="{FF2B5EF4-FFF2-40B4-BE49-F238E27FC236}">
                <a16:creationId xmlns:a16="http://schemas.microsoft.com/office/drawing/2014/main" id="{0B30AAAC-4FC6-5044-A1B7-73A403BFABA7}"/>
              </a:ext>
            </a:extLst>
          </p:cNvPr>
          <p:cNvGrpSpPr/>
          <p:nvPr/>
        </p:nvGrpSpPr>
        <p:grpSpPr>
          <a:xfrm>
            <a:off x="6733121" y="3829202"/>
            <a:ext cx="2908179" cy="1461304"/>
            <a:chOff x="6760621" y="3829202"/>
            <a:chExt cx="2908179" cy="1461304"/>
          </a:xfrm>
        </p:grpSpPr>
        <p:sp>
          <p:nvSpPr>
            <p:cNvPr id="41" name="Rectangle 40">
              <a:extLst>
                <a:ext uri="{FF2B5EF4-FFF2-40B4-BE49-F238E27FC236}">
                  <a16:creationId xmlns:a16="http://schemas.microsoft.com/office/drawing/2014/main" id="{1DFABB07-0228-AC43-BFE8-F691419FEB15}"/>
                </a:ext>
              </a:extLst>
            </p:cNvPr>
            <p:cNvSpPr/>
            <p:nvPr/>
          </p:nvSpPr>
          <p:spPr>
            <a:xfrm>
              <a:off x="6760621" y="3829202"/>
              <a:ext cx="2908179" cy="1461304"/>
            </a:xfrm>
            <a:prstGeom prst="rect">
              <a:avLst/>
            </a:prstGeom>
            <a:solidFill>
              <a:schemeClr val="bg1"/>
            </a:solidFill>
            <a:ln>
              <a:solidFill>
                <a:srgbClr val="9B2A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TextBox 41">
              <a:extLst>
                <a:ext uri="{FF2B5EF4-FFF2-40B4-BE49-F238E27FC236}">
                  <a16:creationId xmlns:a16="http://schemas.microsoft.com/office/drawing/2014/main" id="{AAAC3ED9-E175-2948-A6A0-347D2AA91048}"/>
                </a:ext>
              </a:extLst>
            </p:cNvPr>
            <p:cNvSpPr txBox="1"/>
            <p:nvPr/>
          </p:nvSpPr>
          <p:spPr>
            <a:xfrm>
              <a:off x="6895770" y="3927358"/>
              <a:ext cx="2637881" cy="1287468"/>
            </a:xfrm>
            <a:prstGeom prst="rect">
              <a:avLst/>
            </a:prstGeom>
            <a:noFill/>
          </p:spPr>
          <p:txBody>
            <a:bodyPr wrap="square">
              <a:spAutoFit/>
            </a:bodyPr>
            <a:lstStyle/>
            <a:p>
              <a:pPr algn="ctr">
                <a:lnSpc>
                  <a:spcPct val="110000"/>
                </a:lnSpc>
                <a:spcAft>
                  <a:spcPts val="600"/>
                </a:spcAft>
                <a:buClr>
                  <a:srgbClr val="9B2A58"/>
                </a:buClr>
                <a:buSzPct val="65000"/>
              </a:pPr>
              <a:r>
                <a:rPr lang="en-US">
                  <a:solidFill>
                    <a:schemeClr val="tx1">
                      <a:lumMod val="75000"/>
                      <a:lumOff val="25000"/>
                    </a:schemeClr>
                  </a:solidFill>
                  <a:latin typeface="Arial" panose="020B0604020202020204" pitchFamily="34" charset="0"/>
                  <a:cs typeface="Arial" panose="020B0604020202020204" pitchFamily="34" charset="0"/>
                </a:rPr>
                <a:t>are able to engage with people in an increasingly globalized, rapidly changing world</a:t>
              </a:r>
            </a:p>
          </p:txBody>
        </p:sp>
      </p:grpSp>
      <p:sp>
        <p:nvSpPr>
          <p:cNvPr id="43" name="TextBox 42">
            <a:extLst>
              <a:ext uri="{FF2B5EF4-FFF2-40B4-BE49-F238E27FC236}">
                <a16:creationId xmlns:a16="http://schemas.microsoft.com/office/drawing/2014/main" id="{8A7E3349-48C4-BA44-B7E3-8224AD72AAD1}"/>
              </a:ext>
            </a:extLst>
          </p:cNvPr>
          <p:cNvSpPr txBox="1"/>
          <p:nvPr/>
        </p:nvSpPr>
        <p:spPr>
          <a:xfrm>
            <a:off x="899959" y="1431003"/>
            <a:ext cx="6678592" cy="373436"/>
          </a:xfrm>
          <a:prstGeom prst="rect">
            <a:avLst/>
          </a:prstGeom>
          <a:noFill/>
        </p:spPr>
        <p:txBody>
          <a:bodyPr wrap="square">
            <a:spAutoFit/>
          </a:bodyPr>
          <a:lstStyle/>
          <a:p>
            <a:pPr marL="800100" lvl="1" indent="-342900">
              <a:lnSpc>
                <a:spcPct val="110000"/>
              </a:lnSpc>
              <a:spcAft>
                <a:spcPts val="600"/>
              </a:spcAft>
              <a:buClr>
                <a:srgbClr val="9B2A58"/>
              </a:buClr>
              <a:buSzPct val="100000"/>
              <a:buBlip>
                <a:blip r:embed="rId5"/>
              </a:buBlip>
            </a:pPr>
            <a:r>
              <a:rPr lang="en-US" b="1">
                <a:solidFill>
                  <a:srgbClr val="9B2A59"/>
                </a:solidFill>
                <a:latin typeface="Arial" panose="020B0604020202020204" pitchFamily="34" charset="0"/>
                <a:cs typeface="Arial" panose="020B0604020202020204" pitchFamily="34" charset="0"/>
              </a:rPr>
              <a:t>IB learners:</a:t>
            </a:r>
          </a:p>
        </p:txBody>
      </p:sp>
    </p:spTree>
    <p:extLst>
      <p:ext uri="{BB962C8B-B14F-4D97-AF65-F5344CB8AC3E}">
        <p14:creationId xmlns:p14="http://schemas.microsoft.com/office/powerpoint/2010/main" val="34615441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4" fill="hold" nodeType="withEffect">
                                  <p:stCondLst>
                                    <p:cond delay="0"/>
                                  </p:stCondLst>
                                  <p:childTnLst>
                                    <p:set>
                                      <p:cBhvr>
                                        <p:cTn id="6" dur="1" fill="hold">
                                          <p:stCondLst>
                                            <p:cond delay="0"/>
                                          </p:stCondLst>
                                        </p:cTn>
                                        <p:tgtEl>
                                          <p:spTgt spid="28"/>
                                        </p:tgtEl>
                                        <p:attrNameLst>
                                          <p:attrName>style.visibility</p:attrName>
                                        </p:attrNameLst>
                                      </p:cBhvr>
                                      <p:to>
                                        <p:strVal val="visible"/>
                                      </p:to>
                                    </p:set>
                                    <p:anim calcmode="lin" valueType="num">
                                      <p:cBhvr additive="base">
                                        <p:cTn id="7" dur="1000"/>
                                        <p:tgtEl>
                                          <p:spTgt spid="28"/>
                                        </p:tgtEl>
                                        <p:attrNameLst>
                                          <p:attrName>ppt_y</p:attrName>
                                        </p:attrNameLst>
                                      </p:cBhvr>
                                      <p:tavLst>
                                        <p:tav tm="0">
                                          <p:val>
                                            <p:strVal val="#ppt_y+#ppt_h*1.125000"/>
                                          </p:val>
                                        </p:tav>
                                        <p:tav tm="100000">
                                          <p:val>
                                            <p:strVal val="#ppt_y"/>
                                          </p:val>
                                        </p:tav>
                                      </p:tavLst>
                                    </p:anim>
                                    <p:animEffect transition="in" filter="wipe(up)">
                                      <p:cBhvr>
                                        <p:cTn id="8" dur="1000"/>
                                        <p:tgtEl>
                                          <p:spTgt spid="28"/>
                                        </p:tgtEl>
                                      </p:cBhvr>
                                    </p:animEffect>
                                  </p:childTnLst>
                                </p:cTn>
                              </p:par>
                              <p:par>
                                <p:cTn id="9" presetID="10" presetClass="entr" presetSubtype="0" fill="hold" grpId="0" nodeType="withEffect">
                                  <p:stCondLst>
                                    <p:cond delay="0"/>
                                  </p:stCondLst>
                                  <p:childTnLst>
                                    <p:set>
                                      <p:cBhvr>
                                        <p:cTn id="10" dur="1" fill="hold">
                                          <p:stCondLst>
                                            <p:cond delay="0"/>
                                          </p:stCondLst>
                                        </p:cTn>
                                        <p:tgtEl>
                                          <p:spTgt spid="35"/>
                                        </p:tgtEl>
                                        <p:attrNameLst>
                                          <p:attrName>style.visibility</p:attrName>
                                        </p:attrNameLst>
                                      </p:cBhvr>
                                      <p:to>
                                        <p:strVal val="visible"/>
                                      </p:to>
                                    </p:set>
                                    <p:animEffect transition="in" filter="fade">
                                      <p:cBhvr>
                                        <p:cTn id="11" dur="1000"/>
                                        <p:tgtEl>
                                          <p:spTgt spid="35"/>
                                        </p:tgtEl>
                                      </p:cBhvr>
                                    </p:animEffect>
                                  </p:childTnLst>
                                </p:cTn>
                              </p:par>
                              <p:par>
                                <p:cTn id="12" presetID="2" presetClass="entr" presetSubtype="8" fill="hold" grpId="0" nodeType="withEffect">
                                  <p:stCondLst>
                                    <p:cond delay="0"/>
                                  </p:stCondLst>
                                  <p:childTnLst>
                                    <p:set>
                                      <p:cBhvr>
                                        <p:cTn id="13" dur="1" fill="hold">
                                          <p:stCondLst>
                                            <p:cond delay="0"/>
                                          </p:stCondLst>
                                        </p:cTn>
                                        <p:tgtEl>
                                          <p:spTgt spid="31">
                                            <p:txEl>
                                              <p:pRg st="0" end="0"/>
                                            </p:txEl>
                                          </p:spTgt>
                                        </p:tgtEl>
                                        <p:attrNameLst>
                                          <p:attrName>style.visibility</p:attrName>
                                        </p:attrNameLst>
                                      </p:cBhvr>
                                      <p:to>
                                        <p:strVal val="visible"/>
                                      </p:to>
                                    </p:set>
                                    <p:anim calcmode="lin" valueType="num">
                                      <p:cBhvr additive="base">
                                        <p:cTn id="14" dur="500" fill="hold"/>
                                        <p:tgtEl>
                                          <p:spTgt spid="31">
                                            <p:txEl>
                                              <p:pRg st="0" end="0"/>
                                            </p:txEl>
                                          </p:spTgt>
                                        </p:tgtEl>
                                        <p:attrNameLst>
                                          <p:attrName>ppt_x</p:attrName>
                                        </p:attrNameLst>
                                      </p:cBhvr>
                                      <p:tavLst>
                                        <p:tav tm="0">
                                          <p:val>
                                            <p:strVal val="0-#ppt_w/2"/>
                                          </p:val>
                                        </p:tav>
                                        <p:tav tm="100000">
                                          <p:val>
                                            <p:strVal val="#ppt_x"/>
                                          </p:val>
                                        </p:tav>
                                      </p:tavLst>
                                    </p:anim>
                                    <p:anim calcmode="lin" valueType="num">
                                      <p:cBhvr additive="base">
                                        <p:cTn id="15" dur="500" fill="hold"/>
                                        <p:tgtEl>
                                          <p:spTgt spid="31">
                                            <p:txEl>
                                              <p:pRg st="0" end="0"/>
                                            </p:txEl>
                                          </p:spTgt>
                                        </p:tgtEl>
                                        <p:attrNameLst>
                                          <p:attrName>ppt_y</p:attrName>
                                        </p:attrNameLst>
                                      </p:cBhvr>
                                      <p:tavLst>
                                        <p:tav tm="0">
                                          <p:val>
                                            <p:strVal val="#ppt_y"/>
                                          </p:val>
                                        </p:tav>
                                        <p:tav tm="100000">
                                          <p:val>
                                            <p:strVal val="#ppt_y"/>
                                          </p:val>
                                        </p:tav>
                                      </p:tavLst>
                                    </p:anim>
                                  </p:childTnLst>
                                </p:cTn>
                              </p:par>
                              <p:par>
                                <p:cTn id="16" presetID="10" presetClass="entr" presetSubtype="0" fill="hold" grpId="0" nodeType="withEffect">
                                  <p:stCondLst>
                                    <p:cond delay="500"/>
                                  </p:stCondLst>
                                  <p:childTnLst>
                                    <p:set>
                                      <p:cBhvr>
                                        <p:cTn id="17" dur="1" fill="hold">
                                          <p:stCondLst>
                                            <p:cond delay="0"/>
                                          </p:stCondLst>
                                        </p:cTn>
                                        <p:tgtEl>
                                          <p:spTgt spid="43"/>
                                        </p:tgtEl>
                                        <p:attrNameLst>
                                          <p:attrName>style.visibility</p:attrName>
                                        </p:attrNameLst>
                                      </p:cBhvr>
                                      <p:to>
                                        <p:strVal val="visible"/>
                                      </p:to>
                                    </p:set>
                                    <p:animEffect transition="in" filter="fade">
                                      <p:cBhvr>
                                        <p:cTn id="18" dur="500"/>
                                        <p:tgtEl>
                                          <p:spTgt spid="43"/>
                                        </p:tgtEl>
                                      </p:cBhvr>
                                    </p:animEffect>
                                  </p:childTnLst>
                                </p:cTn>
                              </p:par>
                            </p:childTnLst>
                          </p:cTn>
                        </p:par>
                        <p:par>
                          <p:cTn id="19" fill="hold">
                            <p:stCondLst>
                              <p:cond delay="1000"/>
                            </p:stCondLst>
                            <p:childTnLst>
                              <p:par>
                                <p:cTn id="20" presetID="10" presetClass="entr" presetSubtype="0" fill="hold" nodeType="after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par>
                          <p:cTn id="23" fill="hold">
                            <p:stCondLst>
                              <p:cond delay="1500"/>
                            </p:stCondLst>
                            <p:childTnLst>
                              <p:par>
                                <p:cTn id="24" presetID="10" presetClass="entr" presetSubtype="0" fill="hold" nodeType="afterEffect">
                                  <p:stCondLst>
                                    <p:cond delay="0"/>
                                  </p:stCondLst>
                                  <p:childTnLst>
                                    <p:set>
                                      <p:cBhvr>
                                        <p:cTn id="25" dur="1" fill="hold">
                                          <p:stCondLst>
                                            <p:cond delay="0"/>
                                          </p:stCondLst>
                                        </p:cTn>
                                        <p:tgtEl>
                                          <p:spTgt spid="14"/>
                                        </p:tgtEl>
                                        <p:attrNameLst>
                                          <p:attrName>style.visibility</p:attrName>
                                        </p:attrNameLst>
                                      </p:cBhvr>
                                      <p:to>
                                        <p:strVal val="visible"/>
                                      </p:to>
                                    </p:set>
                                    <p:animEffect transition="in" filter="fade">
                                      <p:cBhvr>
                                        <p:cTn id="26" dur="500"/>
                                        <p:tgtEl>
                                          <p:spTgt spid="14"/>
                                        </p:tgtEl>
                                      </p:cBhvr>
                                    </p:animEffect>
                                  </p:childTnLst>
                                </p:cTn>
                              </p:par>
                            </p:childTnLst>
                          </p:cTn>
                        </p:par>
                        <p:par>
                          <p:cTn id="27" fill="hold">
                            <p:stCondLst>
                              <p:cond delay="2000"/>
                            </p:stCondLst>
                            <p:childTnLst>
                              <p:par>
                                <p:cTn id="28" presetID="10" presetClass="entr" presetSubtype="0" fill="hold" nodeType="afterEffect">
                                  <p:stCondLst>
                                    <p:cond delay="0"/>
                                  </p:stCondLst>
                                  <p:childTnLst>
                                    <p:set>
                                      <p:cBhvr>
                                        <p:cTn id="29" dur="1" fill="hold">
                                          <p:stCondLst>
                                            <p:cond delay="0"/>
                                          </p:stCondLst>
                                        </p:cTn>
                                        <p:tgtEl>
                                          <p:spTgt spid="15"/>
                                        </p:tgtEl>
                                        <p:attrNameLst>
                                          <p:attrName>style.visibility</p:attrName>
                                        </p:attrNameLst>
                                      </p:cBhvr>
                                      <p:to>
                                        <p:strVal val="visible"/>
                                      </p:to>
                                    </p:set>
                                    <p:animEffect transition="in" filter="fade">
                                      <p:cBhvr>
                                        <p:cTn id="30" dur="500"/>
                                        <p:tgtEl>
                                          <p:spTgt spid="15"/>
                                        </p:tgtEl>
                                      </p:cBhvr>
                                    </p:animEffect>
                                  </p:childTnLst>
                                </p:cTn>
                              </p:par>
                            </p:childTnLst>
                          </p:cTn>
                        </p:par>
                        <p:par>
                          <p:cTn id="31" fill="hold">
                            <p:stCondLst>
                              <p:cond delay="2500"/>
                            </p:stCondLst>
                            <p:childTnLst>
                              <p:par>
                                <p:cTn id="32" presetID="10" presetClass="entr" presetSubtype="0" fill="hold" nodeType="afterEffect">
                                  <p:stCondLst>
                                    <p:cond delay="0"/>
                                  </p:stCondLst>
                                  <p:childTnLst>
                                    <p:set>
                                      <p:cBhvr>
                                        <p:cTn id="33" dur="1" fill="hold">
                                          <p:stCondLst>
                                            <p:cond delay="0"/>
                                          </p:stCondLst>
                                        </p:cTn>
                                        <p:tgtEl>
                                          <p:spTgt spid="16"/>
                                        </p:tgtEl>
                                        <p:attrNameLst>
                                          <p:attrName>style.visibility</p:attrName>
                                        </p:attrNameLst>
                                      </p:cBhvr>
                                      <p:to>
                                        <p:strVal val="visible"/>
                                      </p:to>
                                    </p:set>
                                    <p:animEffect transition="in" filter="fade">
                                      <p:cBhvr>
                                        <p:cTn id="34" dur="500"/>
                                        <p:tgtEl>
                                          <p:spTgt spid="16"/>
                                        </p:tgtEl>
                                      </p:cBhvr>
                                    </p:animEffect>
                                  </p:childTnLst>
                                </p:cTn>
                              </p:par>
                            </p:childTnLst>
                          </p:cTn>
                        </p:par>
                        <p:par>
                          <p:cTn id="35" fill="hold">
                            <p:stCondLst>
                              <p:cond delay="3000"/>
                            </p:stCondLst>
                            <p:childTnLst>
                              <p:par>
                                <p:cTn id="36" presetID="10" presetClass="entr" presetSubtype="0" fill="hold" nodeType="afterEffect">
                                  <p:stCondLst>
                                    <p:cond delay="0"/>
                                  </p:stCondLst>
                                  <p:childTnLst>
                                    <p:set>
                                      <p:cBhvr>
                                        <p:cTn id="37" dur="1" fill="hold">
                                          <p:stCondLst>
                                            <p:cond delay="0"/>
                                          </p:stCondLst>
                                        </p:cTn>
                                        <p:tgtEl>
                                          <p:spTgt spid="44"/>
                                        </p:tgtEl>
                                        <p:attrNameLst>
                                          <p:attrName>style.visibility</p:attrName>
                                        </p:attrNameLst>
                                      </p:cBhvr>
                                      <p:to>
                                        <p:strVal val="visible"/>
                                      </p:to>
                                    </p:set>
                                    <p:animEffect transition="in" filter="fade">
                                      <p:cBhvr>
                                        <p:cTn id="38" dur="500"/>
                                        <p:tgtEl>
                                          <p:spTgt spid="4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p:bldP spid="31" grpId="0" uiExpand="1" build="p"/>
      <p:bldP spid="43" grpId="0"/>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Picture 27">
            <a:extLst>
              <a:ext uri="{FF2B5EF4-FFF2-40B4-BE49-F238E27FC236}">
                <a16:creationId xmlns:a16="http://schemas.microsoft.com/office/drawing/2014/main" id="{64DC8CE3-5799-4C4F-9799-BC42628885B0}"/>
              </a:ext>
            </a:extLst>
          </p:cNvPr>
          <p:cNvPicPr>
            <a:picLocks noChangeAspect="1"/>
          </p:cNvPicPr>
          <p:nvPr/>
        </p:nvPicPr>
        <p:blipFill rotWithShape="1">
          <a:blip r:embed="rId2"/>
          <a:srcRect l="69694" t="64853"/>
          <a:stretch/>
        </p:blipFill>
        <p:spPr>
          <a:xfrm>
            <a:off x="8497078" y="4447592"/>
            <a:ext cx="3694922" cy="2410408"/>
          </a:xfrm>
          <a:prstGeom prst="rect">
            <a:avLst/>
          </a:prstGeom>
        </p:spPr>
      </p:pic>
      <p:grpSp>
        <p:nvGrpSpPr>
          <p:cNvPr id="9" name="Group 8">
            <a:extLst>
              <a:ext uri="{FF2B5EF4-FFF2-40B4-BE49-F238E27FC236}">
                <a16:creationId xmlns:a16="http://schemas.microsoft.com/office/drawing/2014/main" id="{D42AC5BF-CFA9-9543-BD95-7A93B875423C}"/>
              </a:ext>
            </a:extLst>
          </p:cNvPr>
          <p:cNvGrpSpPr/>
          <p:nvPr/>
        </p:nvGrpSpPr>
        <p:grpSpPr>
          <a:xfrm>
            <a:off x="10218420" y="-1"/>
            <a:ext cx="1973580" cy="699733"/>
            <a:chOff x="10218420" y="-1"/>
            <a:chExt cx="1973580" cy="699733"/>
          </a:xfrm>
        </p:grpSpPr>
        <p:grpSp>
          <p:nvGrpSpPr>
            <p:cNvPr id="10" name="Group 9">
              <a:extLst>
                <a:ext uri="{FF2B5EF4-FFF2-40B4-BE49-F238E27FC236}">
                  <a16:creationId xmlns:a16="http://schemas.microsoft.com/office/drawing/2014/main" id="{67777E40-AF9A-1744-AD13-CE82C48A2317}"/>
                </a:ext>
              </a:extLst>
            </p:cNvPr>
            <p:cNvGrpSpPr/>
            <p:nvPr/>
          </p:nvGrpSpPr>
          <p:grpSpPr>
            <a:xfrm>
              <a:off x="10218420" y="-1"/>
              <a:ext cx="1973580" cy="699733"/>
              <a:chOff x="10218420" y="-1"/>
              <a:chExt cx="1973580" cy="699733"/>
            </a:xfrm>
          </p:grpSpPr>
          <p:sp>
            <p:nvSpPr>
              <p:cNvPr id="12" name="Oval 11">
                <a:extLst>
                  <a:ext uri="{FF2B5EF4-FFF2-40B4-BE49-F238E27FC236}">
                    <a16:creationId xmlns:a16="http://schemas.microsoft.com/office/drawing/2014/main" id="{63A14564-D060-8448-8555-231FD0AD5DC3}"/>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1FCC6C6-8746-C347-9B79-26EBDFDC7767}"/>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1" name="Picture 10">
              <a:extLst>
                <a:ext uri="{FF2B5EF4-FFF2-40B4-BE49-F238E27FC236}">
                  <a16:creationId xmlns:a16="http://schemas.microsoft.com/office/drawing/2014/main" id="{69AE53E1-847B-0A47-8B48-6D1749F0AF17}"/>
                </a:ext>
              </a:extLst>
            </p:cNvPr>
            <p:cNvPicPr>
              <a:picLocks noChangeAspect="1"/>
            </p:cNvPicPr>
            <p:nvPr/>
          </p:nvPicPr>
          <p:blipFill>
            <a:blip r:embed="rId3"/>
            <a:stretch>
              <a:fillRect/>
            </a:stretch>
          </p:blipFill>
          <p:spPr>
            <a:xfrm>
              <a:off x="10267322" y="37500"/>
              <a:ext cx="1919725" cy="652707"/>
            </a:xfrm>
            <a:prstGeom prst="rect">
              <a:avLst/>
            </a:prstGeom>
          </p:spPr>
        </p:pic>
      </p:grpSp>
      <p:grpSp>
        <p:nvGrpSpPr>
          <p:cNvPr id="26" name="Group 25">
            <a:extLst>
              <a:ext uri="{FF2B5EF4-FFF2-40B4-BE49-F238E27FC236}">
                <a16:creationId xmlns:a16="http://schemas.microsoft.com/office/drawing/2014/main" id="{722077DF-DBEC-4C4C-B332-D920CECEF39F}"/>
              </a:ext>
            </a:extLst>
          </p:cNvPr>
          <p:cNvGrpSpPr/>
          <p:nvPr/>
        </p:nvGrpSpPr>
        <p:grpSpPr>
          <a:xfrm rot="5400000">
            <a:off x="-3093037" y="3057995"/>
            <a:ext cx="6876289" cy="723721"/>
            <a:chOff x="635127" y="1578315"/>
            <a:chExt cx="6100953" cy="723721"/>
          </a:xfrm>
        </p:grpSpPr>
        <p:sp>
          <p:nvSpPr>
            <p:cNvPr id="22" name="Rectangle 21">
              <a:extLst>
                <a:ext uri="{FF2B5EF4-FFF2-40B4-BE49-F238E27FC236}">
                  <a16:creationId xmlns:a16="http://schemas.microsoft.com/office/drawing/2014/main" id="{42C6C87B-F94C-D74E-BA76-0AF2B865E4CE}"/>
                </a:ext>
              </a:extLst>
            </p:cNvPr>
            <p:cNvSpPr/>
            <p:nvPr/>
          </p:nvSpPr>
          <p:spPr>
            <a:xfrm>
              <a:off x="640080" y="2071636"/>
              <a:ext cx="6096000" cy="230400"/>
            </a:xfrm>
            <a:prstGeom prst="rect">
              <a:avLst/>
            </a:prstGeom>
            <a:solidFill>
              <a:srgbClr val="9B2A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D4A7911-1570-9B45-9AEF-19BC8A300A74}"/>
                </a:ext>
              </a:extLst>
            </p:cNvPr>
            <p:cNvSpPr/>
            <p:nvPr/>
          </p:nvSpPr>
          <p:spPr>
            <a:xfrm>
              <a:off x="640080" y="1856766"/>
              <a:ext cx="6096000" cy="194400"/>
            </a:xfrm>
            <a:prstGeom prst="rect">
              <a:avLst/>
            </a:prstGeom>
            <a:solidFill>
              <a:srgbClr val="953C5E">
                <a:alpha val="60435"/>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BACEBA1-65B2-7D47-B9FC-EAC57645A8E2}"/>
                </a:ext>
              </a:extLst>
            </p:cNvPr>
            <p:cNvSpPr/>
            <p:nvPr/>
          </p:nvSpPr>
          <p:spPr>
            <a:xfrm>
              <a:off x="640080" y="1687588"/>
              <a:ext cx="6096000" cy="158400"/>
            </a:xfrm>
            <a:prstGeom prst="rect">
              <a:avLst/>
            </a:prstGeom>
            <a:solidFill>
              <a:srgbClr val="953C5E">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634F9730-3E2F-6A4A-B101-DB7C62DC8F91}"/>
                </a:ext>
              </a:extLst>
            </p:cNvPr>
            <p:cNvSpPr/>
            <p:nvPr/>
          </p:nvSpPr>
          <p:spPr>
            <a:xfrm>
              <a:off x="635127" y="1578315"/>
              <a:ext cx="6096000" cy="86400"/>
            </a:xfrm>
            <a:prstGeom prst="rect">
              <a:avLst/>
            </a:prstGeom>
            <a:solidFill>
              <a:srgbClr val="953C5E">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8" name="Picture 7">
            <a:extLst>
              <a:ext uri="{FF2B5EF4-FFF2-40B4-BE49-F238E27FC236}">
                <a16:creationId xmlns:a16="http://schemas.microsoft.com/office/drawing/2014/main" id="{81254E7D-E818-8940-8CFA-0F576B2380F7}"/>
              </a:ext>
            </a:extLst>
          </p:cNvPr>
          <p:cNvPicPr>
            <a:picLocks noChangeAspect="1"/>
          </p:cNvPicPr>
          <p:nvPr/>
        </p:nvPicPr>
        <p:blipFill>
          <a:blip r:embed="rId4"/>
          <a:stretch>
            <a:fillRect/>
          </a:stretch>
        </p:blipFill>
        <p:spPr>
          <a:xfrm>
            <a:off x="-11798" y="5827199"/>
            <a:ext cx="5056136" cy="1029953"/>
          </a:xfrm>
          <a:prstGeom prst="rect">
            <a:avLst/>
          </a:prstGeom>
          <a:effectLst>
            <a:outerShdw blurRad="190500" dist="76200" dir="16200000" rotWithShape="0">
              <a:prstClr val="black">
                <a:alpha val="5000"/>
              </a:prstClr>
            </a:outerShdw>
          </a:effectLst>
        </p:spPr>
      </p:pic>
      <p:sp>
        <p:nvSpPr>
          <p:cNvPr id="35" name="Subtitle 4">
            <a:extLst>
              <a:ext uri="{FF2B5EF4-FFF2-40B4-BE49-F238E27FC236}">
                <a16:creationId xmlns:a16="http://schemas.microsoft.com/office/drawing/2014/main" id="{3B8DAD2B-129C-2243-82B6-FFFF5B1ACD73}"/>
              </a:ext>
            </a:extLst>
          </p:cNvPr>
          <p:cNvSpPr txBox="1">
            <a:spLocks/>
          </p:cNvSpPr>
          <p:nvPr/>
        </p:nvSpPr>
        <p:spPr bwMode="auto">
          <a:xfrm rot="19700222">
            <a:off x="7330707" y="5220953"/>
            <a:ext cx="6096000"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algn="ctr" defTabSz="457200" fontAlgn="base">
              <a:spcBef>
                <a:spcPct val="20000"/>
              </a:spcBef>
              <a:spcAft>
                <a:spcPct val="0"/>
              </a:spcAft>
              <a:defRPr/>
            </a:pPr>
            <a:r>
              <a:rPr lang="en-US" sz="5000" b="1">
                <a:solidFill>
                  <a:srgbClr val="9B2A58"/>
                </a:solidFill>
                <a:latin typeface="Arial" panose="020B0604020202020204" pitchFamily="34" charset="0"/>
                <a:ea typeface="ＭＳ Ｐゴシック" pitchFamily="-108" charset="-128"/>
                <a:cs typeface="Arial" panose="020B0604020202020204" pitchFamily="34" charset="0"/>
              </a:rPr>
              <a:t>Key benefits</a:t>
            </a:r>
          </a:p>
        </p:txBody>
      </p:sp>
      <p:sp>
        <p:nvSpPr>
          <p:cNvPr id="31" name="TextBox 30">
            <a:extLst>
              <a:ext uri="{FF2B5EF4-FFF2-40B4-BE49-F238E27FC236}">
                <a16:creationId xmlns:a16="http://schemas.microsoft.com/office/drawing/2014/main" id="{810DF0B1-0064-FB42-B1E7-AA0EDE223794}"/>
              </a:ext>
            </a:extLst>
          </p:cNvPr>
          <p:cNvSpPr txBox="1"/>
          <p:nvPr/>
        </p:nvSpPr>
        <p:spPr>
          <a:xfrm>
            <a:off x="992178" y="839096"/>
            <a:ext cx="7741330" cy="1174681"/>
          </a:xfrm>
          <a:prstGeom prst="rect">
            <a:avLst/>
          </a:prstGeom>
          <a:noFill/>
        </p:spPr>
        <p:txBody>
          <a:bodyPr wrap="square" lIns="0" tIns="0" rIns="0" bIns="0" rtlCol="0">
            <a:spAutoFit/>
          </a:bodyPr>
          <a:lstStyle/>
          <a:p>
            <a:pPr>
              <a:lnSpc>
                <a:spcPts val="3000"/>
              </a:lnSpc>
              <a:spcAft>
                <a:spcPts val="480"/>
              </a:spcAft>
              <a:buClr>
                <a:srgbClr val="9B2A58"/>
              </a:buClr>
            </a:pPr>
            <a:r>
              <a:rPr lang="en-GB" sz="2800" b="1">
                <a:solidFill>
                  <a:srgbClr val="9B2A58"/>
                </a:solidFill>
                <a:latin typeface="Arial" panose="020B0604020202020204" pitchFamily="34" charset="0"/>
                <a:cs typeface="Arial" panose="020B0604020202020204" pitchFamily="34" charset="0"/>
              </a:rPr>
              <a:t>The importance of learning to learn</a:t>
            </a:r>
          </a:p>
          <a:p>
            <a:pPr marL="742950" lvl="1" indent="-285750">
              <a:lnSpc>
                <a:spcPts val="3000"/>
              </a:lnSpc>
              <a:spcAft>
                <a:spcPts val="480"/>
              </a:spcAft>
              <a:buClr>
                <a:srgbClr val="9B2A58"/>
              </a:buClr>
              <a:buBlip>
                <a:blip r:embed="rId5"/>
              </a:buBlip>
            </a:pPr>
            <a:r>
              <a:rPr lang="en-US" b="1">
                <a:solidFill>
                  <a:srgbClr val="9B2A59"/>
                </a:solidFill>
                <a:latin typeface="Arial" panose="020B0604020202020204" pitchFamily="34" charset="0"/>
                <a:cs typeface="Arial" panose="020B0604020202020204" pitchFamily="34" charset="0"/>
              </a:rPr>
              <a:t>DP students develop life skills that are highly valued by university admissions teams:</a:t>
            </a:r>
          </a:p>
        </p:txBody>
      </p:sp>
      <p:sp>
        <p:nvSpPr>
          <p:cNvPr id="27" name="Subtitle 4">
            <a:extLst>
              <a:ext uri="{FF2B5EF4-FFF2-40B4-BE49-F238E27FC236}">
                <a16:creationId xmlns:a16="http://schemas.microsoft.com/office/drawing/2014/main" id="{43615B8B-1703-FF46-BACA-CE8C3153DFF2}"/>
              </a:ext>
            </a:extLst>
          </p:cNvPr>
          <p:cNvSpPr txBox="1">
            <a:spLocks/>
          </p:cNvSpPr>
          <p:nvPr/>
        </p:nvSpPr>
        <p:spPr bwMode="auto">
          <a:xfrm>
            <a:off x="962706" y="-3600"/>
            <a:ext cx="11202000"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sz="4800" b="1" spc="-220">
                <a:solidFill>
                  <a:srgbClr val="9B2A58"/>
                </a:solidFill>
                <a:latin typeface="Arial" panose="020B0604020202020204" pitchFamily="34" charset="0"/>
                <a:ea typeface="ＭＳ Ｐゴシック" pitchFamily="-108" charset="-128"/>
                <a:cs typeface="Arial" panose="020B0604020202020204" pitchFamily="34" charset="0"/>
              </a:rPr>
              <a:t>Generating profiles for Industry 4.0</a:t>
            </a:r>
          </a:p>
        </p:txBody>
      </p:sp>
      <p:grpSp>
        <p:nvGrpSpPr>
          <p:cNvPr id="5" name="Group 4">
            <a:extLst>
              <a:ext uri="{FF2B5EF4-FFF2-40B4-BE49-F238E27FC236}">
                <a16:creationId xmlns:a16="http://schemas.microsoft.com/office/drawing/2014/main" id="{3AA0DD4F-359D-A747-84FF-43146EA102FF}"/>
              </a:ext>
            </a:extLst>
          </p:cNvPr>
          <p:cNvGrpSpPr/>
          <p:nvPr/>
        </p:nvGrpSpPr>
        <p:grpSpPr>
          <a:xfrm>
            <a:off x="1459425" y="2314937"/>
            <a:ext cx="2900927" cy="1329963"/>
            <a:chOff x="1590050" y="2314937"/>
            <a:chExt cx="2900927" cy="1329963"/>
          </a:xfrm>
        </p:grpSpPr>
        <p:sp>
          <p:nvSpPr>
            <p:cNvPr id="3" name="Rectangle 2">
              <a:extLst>
                <a:ext uri="{FF2B5EF4-FFF2-40B4-BE49-F238E27FC236}">
                  <a16:creationId xmlns:a16="http://schemas.microsoft.com/office/drawing/2014/main" id="{D66D872C-40BA-5C4E-9486-6FE719B304F3}"/>
                </a:ext>
              </a:extLst>
            </p:cNvPr>
            <p:cNvSpPr/>
            <p:nvPr/>
          </p:nvSpPr>
          <p:spPr>
            <a:xfrm>
              <a:off x="1590050" y="2314937"/>
              <a:ext cx="2900927" cy="1329963"/>
            </a:xfrm>
            <a:prstGeom prst="rect">
              <a:avLst/>
            </a:prstGeom>
            <a:solidFill>
              <a:schemeClr val="bg1"/>
            </a:solidFill>
            <a:ln>
              <a:solidFill>
                <a:srgbClr val="9B2A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TextBox 33">
              <a:extLst>
                <a:ext uri="{FF2B5EF4-FFF2-40B4-BE49-F238E27FC236}">
                  <a16:creationId xmlns:a16="http://schemas.microsoft.com/office/drawing/2014/main" id="{F3600339-F7CC-5C42-A9E7-ABC977C43E66}"/>
                </a:ext>
              </a:extLst>
            </p:cNvPr>
            <p:cNvSpPr txBox="1"/>
            <p:nvPr/>
          </p:nvSpPr>
          <p:spPr>
            <a:xfrm>
              <a:off x="1659496" y="2390078"/>
              <a:ext cx="2738883" cy="1202830"/>
            </a:xfrm>
            <a:prstGeom prst="rect">
              <a:avLst/>
            </a:prstGeom>
            <a:noFill/>
          </p:spPr>
          <p:txBody>
            <a:bodyPr wrap="square">
              <a:spAutoFit/>
            </a:bodyPr>
            <a:lstStyle/>
            <a:p>
              <a:pPr algn="ctr">
                <a:lnSpc>
                  <a:spcPts val="3000"/>
                </a:lnSpc>
                <a:spcAft>
                  <a:spcPts val="480"/>
                </a:spcAft>
                <a:buClr>
                  <a:srgbClr val="9B2A58"/>
                </a:buClr>
                <a:buSzPct val="65000"/>
              </a:pPr>
              <a:r>
                <a:rPr lang="en-US">
                  <a:solidFill>
                    <a:schemeClr val="tx1">
                      <a:lumMod val="75000"/>
                      <a:lumOff val="25000"/>
                    </a:schemeClr>
                  </a:solidFill>
                  <a:latin typeface="Arial" panose="020B0604020202020204" pitchFamily="34" charset="0"/>
                  <a:cs typeface="Arial" panose="020B0604020202020204" pitchFamily="34" charset="0"/>
                </a:rPr>
                <a:t>cultural understanding and an international outlook</a:t>
              </a:r>
            </a:p>
          </p:txBody>
        </p:sp>
      </p:grpSp>
      <p:grpSp>
        <p:nvGrpSpPr>
          <p:cNvPr id="6" name="Group 5">
            <a:extLst>
              <a:ext uri="{FF2B5EF4-FFF2-40B4-BE49-F238E27FC236}">
                <a16:creationId xmlns:a16="http://schemas.microsoft.com/office/drawing/2014/main" id="{CAE6B94F-52F7-254F-AEAA-33BC8A853168}"/>
              </a:ext>
            </a:extLst>
          </p:cNvPr>
          <p:cNvGrpSpPr/>
          <p:nvPr/>
        </p:nvGrpSpPr>
        <p:grpSpPr>
          <a:xfrm>
            <a:off x="5307586" y="2314937"/>
            <a:ext cx="2900927" cy="1329963"/>
            <a:chOff x="5438211" y="2314937"/>
            <a:chExt cx="2900927" cy="1329963"/>
          </a:xfrm>
        </p:grpSpPr>
        <p:sp>
          <p:nvSpPr>
            <p:cNvPr id="36" name="Rectangle 35">
              <a:extLst>
                <a:ext uri="{FF2B5EF4-FFF2-40B4-BE49-F238E27FC236}">
                  <a16:creationId xmlns:a16="http://schemas.microsoft.com/office/drawing/2014/main" id="{90055CD8-8B26-DE44-944A-842750491EFD}"/>
                </a:ext>
              </a:extLst>
            </p:cNvPr>
            <p:cNvSpPr/>
            <p:nvPr/>
          </p:nvSpPr>
          <p:spPr>
            <a:xfrm>
              <a:off x="5438211" y="2314937"/>
              <a:ext cx="2900927" cy="1329963"/>
            </a:xfrm>
            <a:prstGeom prst="rect">
              <a:avLst/>
            </a:prstGeom>
            <a:solidFill>
              <a:schemeClr val="bg1"/>
            </a:solidFill>
            <a:ln>
              <a:solidFill>
                <a:srgbClr val="9B2A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TextBox 36">
              <a:extLst>
                <a:ext uri="{FF2B5EF4-FFF2-40B4-BE49-F238E27FC236}">
                  <a16:creationId xmlns:a16="http://schemas.microsoft.com/office/drawing/2014/main" id="{4A37F89B-71FB-3B4F-BA1A-DAA10774CCEF}"/>
                </a:ext>
              </a:extLst>
            </p:cNvPr>
            <p:cNvSpPr txBox="1"/>
            <p:nvPr/>
          </p:nvSpPr>
          <p:spPr>
            <a:xfrm>
              <a:off x="5507657" y="2679445"/>
              <a:ext cx="2738883" cy="433388"/>
            </a:xfrm>
            <a:prstGeom prst="rect">
              <a:avLst/>
            </a:prstGeom>
            <a:noFill/>
          </p:spPr>
          <p:txBody>
            <a:bodyPr wrap="square">
              <a:spAutoFit/>
            </a:bodyPr>
            <a:lstStyle/>
            <a:p>
              <a:pPr algn="ctr">
                <a:lnSpc>
                  <a:spcPts val="3000"/>
                </a:lnSpc>
                <a:spcAft>
                  <a:spcPts val="480"/>
                </a:spcAft>
                <a:buClr>
                  <a:srgbClr val="9B2A58"/>
                </a:buClr>
                <a:buSzPct val="65000"/>
              </a:pPr>
              <a:r>
                <a:rPr lang="en-US">
                  <a:solidFill>
                    <a:schemeClr val="tx1">
                      <a:lumMod val="75000"/>
                      <a:lumOff val="25000"/>
                    </a:schemeClr>
                  </a:solidFill>
                  <a:latin typeface="Arial" panose="020B0604020202020204" pitchFamily="34" charset="0"/>
                  <a:cs typeface="Arial" panose="020B0604020202020204" pitchFamily="34" charset="0"/>
                </a:rPr>
                <a:t>independent learning</a:t>
              </a:r>
            </a:p>
          </p:txBody>
        </p:sp>
      </p:grpSp>
      <p:grpSp>
        <p:nvGrpSpPr>
          <p:cNvPr id="7" name="Group 6">
            <a:extLst>
              <a:ext uri="{FF2B5EF4-FFF2-40B4-BE49-F238E27FC236}">
                <a16:creationId xmlns:a16="http://schemas.microsoft.com/office/drawing/2014/main" id="{940ACDD0-4BC4-3F43-AE98-C1EF58F33D84}"/>
              </a:ext>
            </a:extLst>
          </p:cNvPr>
          <p:cNvGrpSpPr/>
          <p:nvPr/>
        </p:nvGrpSpPr>
        <p:grpSpPr>
          <a:xfrm>
            <a:off x="1459425" y="3983849"/>
            <a:ext cx="2900927" cy="1329963"/>
            <a:chOff x="1590050" y="3983849"/>
            <a:chExt cx="2900927" cy="1329963"/>
          </a:xfrm>
        </p:grpSpPr>
        <p:sp>
          <p:nvSpPr>
            <p:cNvPr id="38" name="Rectangle 37">
              <a:extLst>
                <a:ext uri="{FF2B5EF4-FFF2-40B4-BE49-F238E27FC236}">
                  <a16:creationId xmlns:a16="http://schemas.microsoft.com/office/drawing/2014/main" id="{EE133BFD-2F2D-884F-8D8E-FCDBD19C8901}"/>
                </a:ext>
              </a:extLst>
            </p:cNvPr>
            <p:cNvSpPr/>
            <p:nvPr/>
          </p:nvSpPr>
          <p:spPr>
            <a:xfrm>
              <a:off x="1590050" y="3983849"/>
              <a:ext cx="2900927" cy="1329963"/>
            </a:xfrm>
            <a:prstGeom prst="rect">
              <a:avLst/>
            </a:prstGeom>
            <a:solidFill>
              <a:schemeClr val="bg1"/>
            </a:solidFill>
            <a:ln>
              <a:solidFill>
                <a:srgbClr val="9B2A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TextBox 38">
              <a:extLst>
                <a:ext uri="{FF2B5EF4-FFF2-40B4-BE49-F238E27FC236}">
                  <a16:creationId xmlns:a16="http://schemas.microsoft.com/office/drawing/2014/main" id="{910B3605-22A4-8343-A865-F0226493669E}"/>
                </a:ext>
              </a:extLst>
            </p:cNvPr>
            <p:cNvSpPr txBox="1"/>
            <p:nvPr/>
          </p:nvSpPr>
          <p:spPr>
            <a:xfrm>
              <a:off x="1659496" y="4429381"/>
              <a:ext cx="2738883" cy="433388"/>
            </a:xfrm>
            <a:prstGeom prst="rect">
              <a:avLst/>
            </a:prstGeom>
            <a:noFill/>
          </p:spPr>
          <p:txBody>
            <a:bodyPr wrap="square">
              <a:spAutoFit/>
            </a:bodyPr>
            <a:lstStyle/>
            <a:p>
              <a:pPr algn="ctr">
                <a:lnSpc>
                  <a:spcPts val="3000"/>
                </a:lnSpc>
                <a:spcAft>
                  <a:spcPts val="480"/>
                </a:spcAft>
                <a:buClr>
                  <a:srgbClr val="9B2A58"/>
                </a:buClr>
                <a:buSzPct val="65000"/>
              </a:pPr>
              <a:r>
                <a:rPr lang="en-US">
                  <a:solidFill>
                    <a:schemeClr val="tx1">
                      <a:lumMod val="75000"/>
                      <a:lumOff val="25000"/>
                    </a:schemeClr>
                  </a:solidFill>
                  <a:latin typeface="Arial" panose="020B0604020202020204" pitchFamily="34" charset="0"/>
                  <a:cs typeface="Arial" panose="020B0604020202020204" pitchFamily="34" charset="0"/>
                </a:rPr>
                <a:t>curiosity</a:t>
              </a:r>
            </a:p>
          </p:txBody>
        </p:sp>
      </p:grpSp>
      <p:grpSp>
        <p:nvGrpSpPr>
          <p:cNvPr id="14" name="Group 13">
            <a:extLst>
              <a:ext uri="{FF2B5EF4-FFF2-40B4-BE49-F238E27FC236}">
                <a16:creationId xmlns:a16="http://schemas.microsoft.com/office/drawing/2014/main" id="{961F26AF-1FED-344B-A012-967BF7AF8702}"/>
              </a:ext>
            </a:extLst>
          </p:cNvPr>
          <p:cNvGrpSpPr/>
          <p:nvPr/>
        </p:nvGrpSpPr>
        <p:grpSpPr>
          <a:xfrm>
            <a:off x="5307586" y="3983849"/>
            <a:ext cx="2900927" cy="1329963"/>
            <a:chOff x="5438211" y="3983849"/>
            <a:chExt cx="2900927" cy="1329963"/>
          </a:xfrm>
        </p:grpSpPr>
        <p:sp>
          <p:nvSpPr>
            <p:cNvPr id="41" name="Rectangle 40">
              <a:extLst>
                <a:ext uri="{FF2B5EF4-FFF2-40B4-BE49-F238E27FC236}">
                  <a16:creationId xmlns:a16="http://schemas.microsoft.com/office/drawing/2014/main" id="{A535B98F-C349-5948-8A98-FDEACEEFB9DD}"/>
                </a:ext>
              </a:extLst>
            </p:cNvPr>
            <p:cNvSpPr/>
            <p:nvPr/>
          </p:nvSpPr>
          <p:spPr>
            <a:xfrm>
              <a:off x="5438211" y="3983849"/>
              <a:ext cx="2900927" cy="1329963"/>
            </a:xfrm>
            <a:prstGeom prst="rect">
              <a:avLst/>
            </a:prstGeom>
            <a:solidFill>
              <a:schemeClr val="bg1"/>
            </a:solidFill>
            <a:ln>
              <a:solidFill>
                <a:srgbClr val="9B2A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TextBox 41">
              <a:extLst>
                <a:ext uri="{FF2B5EF4-FFF2-40B4-BE49-F238E27FC236}">
                  <a16:creationId xmlns:a16="http://schemas.microsoft.com/office/drawing/2014/main" id="{5A3E241D-89F5-204D-829C-DABE8721E25C}"/>
                </a:ext>
              </a:extLst>
            </p:cNvPr>
            <p:cNvSpPr txBox="1"/>
            <p:nvPr/>
          </p:nvSpPr>
          <p:spPr>
            <a:xfrm>
              <a:off x="5507657" y="4058990"/>
              <a:ext cx="2738883" cy="1202830"/>
            </a:xfrm>
            <a:prstGeom prst="rect">
              <a:avLst/>
            </a:prstGeom>
            <a:noFill/>
          </p:spPr>
          <p:txBody>
            <a:bodyPr wrap="square">
              <a:spAutoFit/>
            </a:bodyPr>
            <a:lstStyle/>
            <a:p>
              <a:pPr algn="ctr">
                <a:lnSpc>
                  <a:spcPts val="3000"/>
                </a:lnSpc>
                <a:spcAft>
                  <a:spcPts val="480"/>
                </a:spcAft>
                <a:buClr>
                  <a:srgbClr val="9B2A58"/>
                </a:buClr>
                <a:buSzPct val="65000"/>
              </a:pPr>
              <a:r>
                <a:rPr lang="en-US">
                  <a:solidFill>
                    <a:schemeClr val="tx1">
                      <a:lumMod val="75000"/>
                      <a:lumOff val="25000"/>
                    </a:schemeClr>
                  </a:solidFill>
                  <a:latin typeface="Arial" panose="020B0604020202020204" pitchFamily="34" charset="0"/>
                  <a:cs typeface="Arial" panose="020B0604020202020204" pitchFamily="34" charset="0"/>
                </a:rPr>
                <a:t>effective time management and presentation techniques</a:t>
              </a:r>
            </a:p>
          </p:txBody>
        </p:sp>
      </p:grpSp>
    </p:spTree>
    <p:extLst>
      <p:ext uri="{BB962C8B-B14F-4D97-AF65-F5344CB8AC3E}">
        <p14:creationId xmlns:p14="http://schemas.microsoft.com/office/powerpoint/2010/main" val="3585969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4" fill="hold" nodeType="withEffect">
                                  <p:stCondLst>
                                    <p:cond delay="0"/>
                                  </p:stCondLst>
                                  <p:childTnLst>
                                    <p:set>
                                      <p:cBhvr>
                                        <p:cTn id="6" dur="1" fill="hold">
                                          <p:stCondLst>
                                            <p:cond delay="0"/>
                                          </p:stCondLst>
                                        </p:cTn>
                                        <p:tgtEl>
                                          <p:spTgt spid="28"/>
                                        </p:tgtEl>
                                        <p:attrNameLst>
                                          <p:attrName>style.visibility</p:attrName>
                                        </p:attrNameLst>
                                      </p:cBhvr>
                                      <p:to>
                                        <p:strVal val="visible"/>
                                      </p:to>
                                    </p:set>
                                    <p:anim calcmode="lin" valueType="num">
                                      <p:cBhvr additive="base">
                                        <p:cTn id="7" dur="1000"/>
                                        <p:tgtEl>
                                          <p:spTgt spid="28"/>
                                        </p:tgtEl>
                                        <p:attrNameLst>
                                          <p:attrName>ppt_y</p:attrName>
                                        </p:attrNameLst>
                                      </p:cBhvr>
                                      <p:tavLst>
                                        <p:tav tm="0">
                                          <p:val>
                                            <p:strVal val="#ppt_y+#ppt_h*1.125000"/>
                                          </p:val>
                                        </p:tav>
                                        <p:tav tm="100000">
                                          <p:val>
                                            <p:strVal val="#ppt_y"/>
                                          </p:val>
                                        </p:tav>
                                      </p:tavLst>
                                    </p:anim>
                                    <p:animEffect transition="in" filter="wipe(up)">
                                      <p:cBhvr>
                                        <p:cTn id="8" dur="1000"/>
                                        <p:tgtEl>
                                          <p:spTgt spid="28"/>
                                        </p:tgtEl>
                                      </p:cBhvr>
                                    </p:animEffect>
                                  </p:childTnLst>
                                </p:cTn>
                              </p:par>
                              <p:par>
                                <p:cTn id="9" presetID="10" presetClass="entr" presetSubtype="0" fill="hold" grpId="0" nodeType="withEffect">
                                  <p:stCondLst>
                                    <p:cond delay="0"/>
                                  </p:stCondLst>
                                  <p:childTnLst>
                                    <p:set>
                                      <p:cBhvr>
                                        <p:cTn id="10" dur="1" fill="hold">
                                          <p:stCondLst>
                                            <p:cond delay="0"/>
                                          </p:stCondLst>
                                        </p:cTn>
                                        <p:tgtEl>
                                          <p:spTgt spid="35"/>
                                        </p:tgtEl>
                                        <p:attrNameLst>
                                          <p:attrName>style.visibility</p:attrName>
                                        </p:attrNameLst>
                                      </p:cBhvr>
                                      <p:to>
                                        <p:strVal val="visible"/>
                                      </p:to>
                                    </p:set>
                                    <p:animEffect transition="in" filter="fade">
                                      <p:cBhvr>
                                        <p:cTn id="11" dur="1000"/>
                                        <p:tgtEl>
                                          <p:spTgt spid="35"/>
                                        </p:tgtEl>
                                      </p:cBhvr>
                                    </p:animEffect>
                                  </p:childTnLst>
                                </p:cTn>
                              </p:par>
                              <p:par>
                                <p:cTn id="12" presetID="2" presetClass="entr" presetSubtype="8" fill="hold" grpId="0" nodeType="withEffect">
                                  <p:stCondLst>
                                    <p:cond delay="0"/>
                                  </p:stCondLst>
                                  <p:childTnLst>
                                    <p:set>
                                      <p:cBhvr>
                                        <p:cTn id="13" dur="1" fill="hold">
                                          <p:stCondLst>
                                            <p:cond delay="0"/>
                                          </p:stCondLst>
                                        </p:cTn>
                                        <p:tgtEl>
                                          <p:spTgt spid="31">
                                            <p:txEl>
                                              <p:pRg st="0" end="0"/>
                                            </p:txEl>
                                          </p:spTgt>
                                        </p:tgtEl>
                                        <p:attrNameLst>
                                          <p:attrName>style.visibility</p:attrName>
                                        </p:attrNameLst>
                                      </p:cBhvr>
                                      <p:to>
                                        <p:strVal val="visible"/>
                                      </p:to>
                                    </p:set>
                                    <p:anim calcmode="lin" valueType="num">
                                      <p:cBhvr additive="base">
                                        <p:cTn id="14" dur="500" fill="hold"/>
                                        <p:tgtEl>
                                          <p:spTgt spid="31">
                                            <p:txEl>
                                              <p:pRg st="0" end="0"/>
                                            </p:txEl>
                                          </p:spTgt>
                                        </p:tgtEl>
                                        <p:attrNameLst>
                                          <p:attrName>ppt_x</p:attrName>
                                        </p:attrNameLst>
                                      </p:cBhvr>
                                      <p:tavLst>
                                        <p:tav tm="0">
                                          <p:val>
                                            <p:strVal val="0-#ppt_w/2"/>
                                          </p:val>
                                        </p:tav>
                                        <p:tav tm="100000">
                                          <p:val>
                                            <p:strVal val="#ppt_x"/>
                                          </p:val>
                                        </p:tav>
                                      </p:tavLst>
                                    </p:anim>
                                    <p:anim calcmode="lin" valueType="num">
                                      <p:cBhvr additive="base">
                                        <p:cTn id="15" dur="500" fill="hold"/>
                                        <p:tgtEl>
                                          <p:spTgt spid="31">
                                            <p:txEl>
                                              <p:pRg st="0" end="0"/>
                                            </p:txEl>
                                          </p:spTgt>
                                        </p:tgtEl>
                                        <p:attrNameLst>
                                          <p:attrName>ppt_y</p:attrName>
                                        </p:attrNameLst>
                                      </p:cBhvr>
                                      <p:tavLst>
                                        <p:tav tm="0">
                                          <p:val>
                                            <p:strVal val="#ppt_y"/>
                                          </p:val>
                                        </p:tav>
                                        <p:tav tm="100000">
                                          <p:val>
                                            <p:strVal val="#ppt_y"/>
                                          </p:val>
                                        </p:tav>
                                      </p:tavLst>
                                    </p:anim>
                                  </p:childTnLst>
                                </p:cTn>
                              </p:par>
                              <p:par>
                                <p:cTn id="16" presetID="2" presetClass="entr" presetSubtype="8" fill="hold" grpId="0" nodeType="withEffect">
                                  <p:stCondLst>
                                    <p:cond delay="0"/>
                                  </p:stCondLst>
                                  <p:childTnLst>
                                    <p:set>
                                      <p:cBhvr>
                                        <p:cTn id="17" dur="1" fill="hold">
                                          <p:stCondLst>
                                            <p:cond delay="0"/>
                                          </p:stCondLst>
                                        </p:cTn>
                                        <p:tgtEl>
                                          <p:spTgt spid="31">
                                            <p:txEl>
                                              <p:pRg st="1" end="1"/>
                                            </p:txEl>
                                          </p:spTgt>
                                        </p:tgtEl>
                                        <p:attrNameLst>
                                          <p:attrName>style.visibility</p:attrName>
                                        </p:attrNameLst>
                                      </p:cBhvr>
                                      <p:to>
                                        <p:strVal val="visible"/>
                                      </p:to>
                                    </p:set>
                                    <p:anim calcmode="lin" valueType="num">
                                      <p:cBhvr additive="base">
                                        <p:cTn id="18" dur="500" fill="hold"/>
                                        <p:tgtEl>
                                          <p:spTgt spid="31">
                                            <p:txEl>
                                              <p:pRg st="1" end="1"/>
                                            </p:txEl>
                                          </p:spTgt>
                                        </p:tgtEl>
                                        <p:attrNameLst>
                                          <p:attrName>ppt_x</p:attrName>
                                        </p:attrNameLst>
                                      </p:cBhvr>
                                      <p:tavLst>
                                        <p:tav tm="0">
                                          <p:val>
                                            <p:strVal val="0-#ppt_w/2"/>
                                          </p:val>
                                        </p:tav>
                                        <p:tav tm="100000">
                                          <p:val>
                                            <p:strVal val="#ppt_x"/>
                                          </p:val>
                                        </p:tav>
                                      </p:tavLst>
                                    </p:anim>
                                    <p:anim calcmode="lin" valueType="num">
                                      <p:cBhvr additive="base">
                                        <p:cTn id="19" dur="500" fill="hold"/>
                                        <p:tgtEl>
                                          <p:spTgt spid="31">
                                            <p:txEl>
                                              <p:pRg st="1" end="1"/>
                                            </p:txEl>
                                          </p:spTgt>
                                        </p:tgtEl>
                                        <p:attrNameLst>
                                          <p:attrName>ppt_y</p:attrName>
                                        </p:attrNameLst>
                                      </p:cBhvr>
                                      <p:tavLst>
                                        <p:tav tm="0">
                                          <p:val>
                                            <p:strVal val="#ppt_y"/>
                                          </p:val>
                                        </p:tav>
                                        <p:tav tm="100000">
                                          <p:val>
                                            <p:strVal val="#ppt_y"/>
                                          </p:val>
                                        </p:tav>
                                      </p:tavLst>
                                    </p:anim>
                                  </p:childTnLst>
                                </p:cTn>
                              </p:par>
                            </p:childTnLst>
                          </p:cTn>
                        </p:par>
                        <p:par>
                          <p:cTn id="20" fill="hold">
                            <p:stCondLst>
                              <p:cond delay="1000"/>
                            </p:stCondLst>
                            <p:childTnLst>
                              <p:par>
                                <p:cTn id="21" presetID="10" presetClass="entr" presetSubtype="0" fill="hold" nodeType="after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fade">
                                      <p:cBhvr>
                                        <p:cTn id="23" dur="500"/>
                                        <p:tgtEl>
                                          <p:spTgt spid="5"/>
                                        </p:tgtEl>
                                      </p:cBhvr>
                                    </p:animEffect>
                                  </p:childTnLst>
                                </p:cTn>
                              </p:par>
                            </p:childTnLst>
                          </p:cTn>
                        </p:par>
                        <p:par>
                          <p:cTn id="24" fill="hold">
                            <p:stCondLst>
                              <p:cond delay="1500"/>
                            </p:stCondLst>
                            <p:childTnLst>
                              <p:par>
                                <p:cTn id="25" presetID="10" presetClass="entr" presetSubtype="0" fill="hold" nodeType="after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par>
                          <p:cTn id="28" fill="hold">
                            <p:stCondLst>
                              <p:cond delay="2000"/>
                            </p:stCondLst>
                            <p:childTnLst>
                              <p:par>
                                <p:cTn id="29" presetID="10" presetClass="entr" presetSubtype="0" fill="hold" nodeType="afterEffect">
                                  <p:stCondLst>
                                    <p:cond delay="0"/>
                                  </p:stCondLst>
                                  <p:childTnLst>
                                    <p:set>
                                      <p:cBhvr>
                                        <p:cTn id="30" dur="1" fill="hold">
                                          <p:stCondLst>
                                            <p:cond delay="0"/>
                                          </p:stCondLst>
                                        </p:cTn>
                                        <p:tgtEl>
                                          <p:spTgt spid="7"/>
                                        </p:tgtEl>
                                        <p:attrNameLst>
                                          <p:attrName>style.visibility</p:attrName>
                                        </p:attrNameLst>
                                      </p:cBhvr>
                                      <p:to>
                                        <p:strVal val="visible"/>
                                      </p:to>
                                    </p:set>
                                    <p:animEffect transition="in" filter="fade">
                                      <p:cBhvr>
                                        <p:cTn id="31" dur="500"/>
                                        <p:tgtEl>
                                          <p:spTgt spid="7"/>
                                        </p:tgtEl>
                                      </p:cBhvr>
                                    </p:animEffect>
                                  </p:childTnLst>
                                </p:cTn>
                              </p:par>
                            </p:childTnLst>
                          </p:cTn>
                        </p:par>
                        <p:par>
                          <p:cTn id="32" fill="hold">
                            <p:stCondLst>
                              <p:cond delay="2500"/>
                            </p:stCondLst>
                            <p:childTnLst>
                              <p:par>
                                <p:cTn id="33" presetID="10" presetClass="entr" presetSubtype="0" fill="hold" nodeType="afterEffect">
                                  <p:stCondLst>
                                    <p:cond delay="0"/>
                                  </p:stCondLst>
                                  <p:childTnLst>
                                    <p:set>
                                      <p:cBhvr>
                                        <p:cTn id="34" dur="1" fill="hold">
                                          <p:stCondLst>
                                            <p:cond delay="0"/>
                                          </p:stCondLst>
                                        </p:cTn>
                                        <p:tgtEl>
                                          <p:spTgt spid="14"/>
                                        </p:tgtEl>
                                        <p:attrNameLst>
                                          <p:attrName>style.visibility</p:attrName>
                                        </p:attrNameLst>
                                      </p:cBhvr>
                                      <p:to>
                                        <p:strVal val="visible"/>
                                      </p:to>
                                    </p:set>
                                    <p:animEffect transition="in" filter="fade">
                                      <p:cBhvr>
                                        <p:cTn id="35"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p:bldP spid="31" grpId="0" uiExpand="1" build="p"/>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Picture 27">
            <a:extLst>
              <a:ext uri="{FF2B5EF4-FFF2-40B4-BE49-F238E27FC236}">
                <a16:creationId xmlns:a16="http://schemas.microsoft.com/office/drawing/2014/main" id="{64DC8CE3-5799-4C4F-9799-BC42628885B0}"/>
              </a:ext>
            </a:extLst>
          </p:cNvPr>
          <p:cNvPicPr>
            <a:picLocks noChangeAspect="1"/>
          </p:cNvPicPr>
          <p:nvPr/>
        </p:nvPicPr>
        <p:blipFill rotWithShape="1">
          <a:blip r:embed="rId2"/>
          <a:srcRect l="69694" t="64853"/>
          <a:stretch/>
        </p:blipFill>
        <p:spPr>
          <a:xfrm>
            <a:off x="8497078" y="4451364"/>
            <a:ext cx="3694922" cy="2410408"/>
          </a:xfrm>
          <a:prstGeom prst="rect">
            <a:avLst/>
          </a:prstGeom>
        </p:spPr>
      </p:pic>
      <p:grpSp>
        <p:nvGrpSpPr>
          <p:cNvPr id="9" name="Group 8">
            <a:extLst>
              <a:ext uri="{FF2B5EF4-FFF2-40B4-BE49-F238E27FC236}">
                <a16:creationId xmlns:a16="http://schemas.microsoft.com/office/drawing/2014/main" id="{D42AC5BF-CFA9-9543-BD95-7A93B875423C}"/>
              </a:ext>
            </a:extLst>
          </p:cNvPr>
          <p:cNvGrpSpPr/>
          <p:nvPr/>
        </p:nvGrpSpPr>
        <p:grpSpPr>
          <a:xfrm>
            <a:off x="10218420" y="-1"/>
            <a:ext cx="1973580" cy="699733"/>
            <a:chOff x="10218420" y="-1"/>
            <a:chExt cx="1973580" cy="699733"/>
          </a:xfrm>
        </p:grpSpPr>
        <p:grpSp>
          <p:nvGrpSpPr>
            <p:cNvPr id="10" name="Group 9">
              <a:extLst>
                <a:ext uri="{FF2B5EF4-FFF2-40B4-BE49-F238E27FC236}">
                  <a16:creationId xmlns:a16="http://schemas.microsoft.com/office/drawing/2014/main" id="{67777E40-AF9A-1744-AD13-CE82C48A2317}"/>
                </a:ext>
              </a:extLst>
            </p:cNvPr>
            <p:cNvGrpSpPr/>
            <p:nvPr/>
          </p:nvGrpSpPr>
          <p:grpSpPr>
            <a:xfrm>
              <a:off x="10218420" y="-1"/>
              <a:ext cx="1973580" cy="699733"/>
              <a:chOff x="10218420" y="-1"/>
              <a:chExt cx="1973580" cy="699733"/>
            </a:xfrm>
          </p:grpSpPr>
          <p:sp>
            <p:nvSpPr>
              <p:cNvPr id="12" name="Oval 11">
                <a:extLst>
                  <a:ext uri="{FF2B5EF4-FFF2-40B4-BE49-F238E27FC236}">
                    <a16:creationId xmlns:a16="http://schemas.microsoft.com/office/drawing/2014/main" id="{63A14564-D060-8448-8555-231FD0AD5DC3}"/>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1FCC6C6-8746-C347-9B79-26EBDFDC7767}"/>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1" name="Picture 10">
              <a:extLst>
                <a:ext uri="{FF2B5EF4-FFF2-40B4-BE49-F238E27FC236}">
                  <a16:creationId xmlns:a16="http://schemas.microsoft.com/office/drawing/2014/main" id="{69AE53E1-847B-0A47-8B48-6D1749F0AF17}"/>
                </a:ext>
              </a:extLst>
            </p:cNvPr>
            <p:cNvPicPr>
              <a:picLocks noChangeAspect="1"/>
            </p:cNvPicPr>
            <p:nvPr/>
          </p:nvPicPr>
          <p:blipFill>
            <a:blip r:embed="rId3"/>
            <a:stretch>
              <a:fillRect/>
            </a:stretch>
          </p:blipFill>
          <p:spPr>
            <a:xfrm>
              <a:off x="10267322" y="37500"/>
              <a:ext cx="1919725" cy="652707"/>
            </a:xfrm>
            <a:prstGeom prst="rect">
              <a:avLst/>
            </a:prstGeom>
          </p:spPr>
        </p:pic>
      </p:grpSp>
      <p:grpSp>
        <p:nvGrpSpPr>
          <p:cNvPr id="26" name="Group 25">
            <a:extLst>
              <a:ext uri="{FF2B5EF4-FFF2-40B4-BE49-F238E27FC236}">
                <a16:creationId xmlns:a16="http://schemas.microsoft.com/office/drawing/2014/main" id="{722077DF-DBEC-4C4C-B332-D920CECEF39F}"/>
              </a:ext>
            </a:extLst>
          </p:cNvPr>
          <p:cNvGrpSpPr/>
          <p:nvPr/>
        </p:nvGrpSpPr>
        <p:grpSpPr>
          <a:xfrm rot="5400000">
            <a:off x="-3093037" y="3057995"/>
            <a:ext cx="6876289" cy="723721"/>
            <a:chOff x="635127" y="1578315"/>
            <a:chExt cx="6100953" cy="723721"/>
          </a:xfrm>
        </p:grpSpPr>
        <p:sp>
          <p:nvSpPr>
            <p:cNvPr id="22" name="Rectangle 21">
              <a:extLst>
                <a:ext uri="{FF2B5EF4-FFF2-40B4-BE49-F238E27FC236}">
                  <a16:creationId xmlns:a16="http://schemas.microsoft.com/office/drawing/2014/main" id="{42C6C87B-F94C-D74E-BA76-0AF2B865E4CE}"/>
                </a:ext>
              </a:extLst>
            </p:cNvPr>
            <p:cNvSpPr/>
            <p:nvPr/>
          </p:nvSpPr>
          <p:spPr>
            <a:xfrm>
              <a:off x="640080" y="2071636"/>
              <a:ext cx="6096000" cy="230400"/>
            </a:xfrm>
            <a:prstGeom prst="rect">
              <a:avLst/>
            </a:prstGeom>
            <a:solidFill>
              <a:srgbClr val="9B2A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D4A7911-1570-9B45-9AEF-19BC8A300A74}"/>
                </a:ext>
              </a:extLst>
            </p:cNvPr>
            <p:cNvSpPr/>
            <p:nvPr/>
          </p:nvSpPr>
          <p:spPr>
            <a:xfrm>
              <a:off x="640080" y="1856766"/>
              <a:ext cx="6096000" cy="194400"/>
            </a:xfrm>
            <a:prstGeom prst="rect">
              <a:avLst/>
            </a:prstGeom>
            <a:solidFill>
              <a:srgbClr val="953C5E">
                <a:alpha val="60435"/>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BACEBA1-65B2-7D47-B9FC-EAC57645A8E2}"/>
                </a:ext>
              </a:extLst>
            </p:cNvPr>
            <p:cNvSpPr/>
            <p:nvPr/>
          </p:nvSpPr>
          <p:spPr>
            <a:xfrm>
              <a:off x="640080" y="1687588"/>
              <a:ext cx="6096000" cy="158400"/>
            </a:xfrm>
            <a:prstGeom prst="rect">
              <a:avLst/>
            </a:prstGeom>
            <a:solidFill>
              <a:srgbClr val="953C5E">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634F9730-3E2F-6A4A-B101-DB7C62DC8F91}"/>
                </a:ext>
              </a:extLst>
            </p:cNvPr>
            <p:cNvSpPr/>
            <p:nvPr/>
          </p:nvSpPr>
          <p:spPr>
            <a:xfrm>
              <a:off x="635127" y="1578315"/>
              <a:ext cx="6096000" cy="86400"/>
            </a:xfrm>
            <a:prstGeom prst="rect">
              <a:avLst/>
            </a:prstGeom>
            <a:solidFill>
              <a:srgbClr val="953C5E">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8" name="Picture 7">
            <a:extLst>
              <a:ext uri="{FF2B5EF4-FFF2-40B4-BE49-F238E27FC236}">
                <a16:creationId xmlns:a16="http://schemas.microsoft.com/office/drawing/2014/main" id="{81254E7D-E818-8940-8CFA-0F576B2380F7}"/>
              </a:ext>
            </a:extLst>
          </p:cNvPr>
          <p:cNvPicPr>
            <a:picLocks noChangeAspect="1"/>
          </p:cNvPicPr>
          <p:nvPr/>
        </p:nvPicPr>
        <p:blipFill>
          <a:blip r:embed="rId4"/>
          <a:stretch>
            <a:fillRect/>
          </a:stretch>
        </p:blipFill>
        <p:spPr>
          <a:xfrm>
            <a:off x="-11798" y="5827199"/>
            <a:ext cx="5056136" cy="1029953"/>
          </a:xfrm>
          <a:prstGeom prst="rect">
            <a:avLst/>
          </a:prstGeom>
          <a:effectLst>
            <a:outerShdw blurRad="190500" dist="76200" dir="16200000" rotWithShape="0">
              <a:prstClr val="black">
                <a:alpha val="5000"/>
              </a:prstClr>
            </a:outerShdw>
          </a:effectLst>
        </p:spPr>
      </p:pic>
      <p:sp>
        <p:nvSpPr>
          <p:cNvPr id="35" name="Subtitle 4">
            <a:extLst>
              <a:ext uri="{FF2B5EF4-FFF2-40B4-BE49-F238E27FC236}">
                <a16:creationId xmlns:a16="http://schemas.microsoft.com/office/drawing/2014/main" id="{3B8DAD2B-129C-2243-82B6-FFFF5B1ACD73}"/>
              </a:ext>
            </a:extLst>
          </p:cNvPr>
          <p:cNvSpPr txBox="1">
            <a:spLocks/>
          </p:cNvSpPr>
          <p:nvPr/>
        </p:nvSpPr>
        <p:spPr bwMode="auto">
          <a:xfrm rot="19700222">
            <a:off x="7330707" y="5220953"/>
            <a:ext cx="6096000"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algn="ctr" defTabSz="457200" fontAlgn="base">
              <a:spcBef>
                <a:spcPct val="20000"/>
              </a:spcBef>
              <a:spcAft>
                <a:spcPct val="0"/>
              </a:spcAft>
              <a:defRPr/>
            </a:pPr>
            <a:r>
              <a:rPr lang="en-US" sz="5000" b="1">
                <a:solidFill>
                  <a:srgbClr val="9B2A58"/>
                </a:solidFill>
                <a:latin typeface="Arial" panose="020B0604020202020204" pitchFamily="34" charset="0"/>
                <a:ea typeface="ＭＳ Ｐゴシック" pitchFamily="-108" charset="-128"/>
                <a:cs typeface="Arial" panose="020B0604020202020204" pitchFamily="34" charset="0"/>
              </a:rPr>
              <a:t>Key benefits</a:t>
            </a:r>
          </a:p>
        </p:txBody>
      </p:sp>
      <p:sp>
        <p:nvSpPr>
          <p:cNvPr id="27" name="Subtitle 4">
            <a:extLst>
              <a:ext uri="{FF2B5EF4-FFF2-40B4-BE49-F238E27FC236}">
                <a16:creationId xmlns:a16="http://schemas.microsoft.com/office/drawing/2014/main" id="{43615B8B-1703-FF46-BACA-CE8C3153DFF2}"/>
              </a:ext>
            </a:extLst>
          </p:cNvPr>
          <p:cNvSpPr txBox="1">
            <a:spLocks/>
          </p:cNvSpPr>
          <p:nvPr/>
        </p:nvSpPr>
        <p:spPr bwMode="auto">
          <a:xfrm>
            <a:off x="962706" y="-3600"/>
            <a:ext cx="11202000"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sz="4800" b="1" spc="-220">
                <a:solidFill>
                  <a:srgbClr val="9B2A58"/>
                </a:solidFill>
                <a:latin typeface="Arial" panose="020B0604020202020204" pitchFamily="34" charset="0"/>
                <a:ea typeface="ＭＳ Ｐゴシック" pitchFamily="-108" charset="-128"/>
                <a:cs typeface="Arial" panose="020B0604020202020204" pitchFamily="34" charset="0"/>
              </a:rPr>
              <a:t>Generating profiles for Industry 4.0</a:t>
            </a:r>
          </a:p>
        </p:txBody>
      </p:sp>
      <p:grpSp>
        <p:nvGrpSpPr>
          <p:cNvPr id="2" name="Group 1">
            <a:extLst>
              <a:ext uri="{FF2B5EF4-FFF2-40B4-BE49-F238E27FC236}">
                <a16:creationId xmlns:a16="http://schemas.microsoft.com/office/drawing/2014/main" id="{2B683008-3339-464A-8C73-AD6ABD03F04A}"/>
              </a:ext>
            </a:extLst>
          </p:cNvPr>
          <p:cNvGrpSpPr/>
          <p:nvPr/>
        </p:nvGrpSpPr>
        <p:grpSpPr>
          <a:xfrm>
            <a:off x="1457988" y="1967696"/>
            <a:ext cx="2908179" cy="1461304"/>
            <a:chOff x="1485488" y="1967696"/>
            <a:chExt cx="2908179" cy="1461304"/>
          </a:xfrm>
        </p:grpSpPr>
        <p:sp>
          <p:nvSpPr>
            <p:cNvPr id="34" name="Rectangle 33">
              <a:extLst>
                <a:ext uri="{FF2B5EF4-FFF2-40B4-BE49-F238E27FC236}">
                  <a16:creationId xmlns:a16="http://schemas.microsoft.com/office/drawing/2014/main" id="{5C841E63-2F8B-5A4F-AD46-03C8CE9AB1C7}"/>
                </a:ext>
              </a:extLst>
            </p:cNvPr>
            <p:cNvSpPr/>
            <p:nvPr/>
          </p:nvSpPr>
          <p:spPr>
            <a:xfrm>
              <a:off x="1485488" y="1967696"/>
              <a:ext cx="2908179" cy="1461304"/>
            </a:xfrm>
            <a:prstGeom prst="rect">
              <a:avLst/>
            </a:prstGeom>
            <a:solidFill>
              <a:schemeClr val="bg1"/>
            </a:solidFill>
            <a:ln>
              <a:solidFill>
                <a:srgbClr val="9B2A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TextBox 35">
              <a:extLst>
                <a:ext uri="{FF2B5EF4-FFF2-40B4-BE49-F238E27FC236}">
                  <a16:creationId xmlns:a16="http://schemas.microsoft.com/office/drawing/2014/main" id="{0545D4E3-E77C-C84D-84A7-039ACEBFAC33}"/>
                </a:ext>
              </a:extLst>
            </p:cNvPr>
            <p:cNvSpPr txBox="1"/>
            <p:nvPr/>
          </p:nvSpPr>
          <p:spPr>
            <a:xfrm>
              <a:off x="1673685" y="2438853"/>
              <a:ext cx="2531784" cy="433388"/>
            </a:xfrm>
            <a:prstGeom prst="rect">
              <a:avLst/>
            </a:prstGeom>
            <a:noFill/>
          </p:spPr>
          <p:txBody>
            <a:bodyPr wrap="square">
              <a:spAutoFit/>
            </a:bodyPr>
            <a:lstStyle/>
            <a:p>
              <a:pPr algn="ctr">
                <a:lnSpc>
                  <a:spcPts val="3000"/>
                </a:lnSpc>
                <a:spcAft>
                  <a:spcPts val="480"/>
                </a:spcAft>
                <a:buClr>
                  <a:srgbClr val="9B2A58"/>
                </a:buClr>
                <a:buSzPct val="65000"/>
              </a:pPr>
              <a:r>
                <a:rPr lang="en-US">
                  <a:solidFill>
                    <a:schemeClr val="tx1">
                      <a:lumMod val="75000"/>
                      <a:lumOff val="25000"/>
                    </a:schemeClr>
                  </a:solidFill>
                  <a:latin typeface="Arial" panose="020B0604020202020204" pitchFamily="34" charset="0"/>
                  <a:cs typeface="Arial" panose="020B0604020202020204" pitchFamily="34" charset="0"/>
                </a:rPr>
                <a:t>teaching moral values  </a:t>
              </a:r>
            </a:p>
          </p:txBody>
        </p:sp>
      </p:grpSp>
      <p:grpSp>
        <p:nvGrpSpPr>
          <p:cNvPr id="3" name="Group 2">
            <a:extLst>
              <a:ext uri="{FF2B5EF4-FFF2-40B4-BE49-F238E27FC236}">
                <a16:creationId xmlns:a16="http://schemas.microsoft.com/office/drawing/2014/main" id="{3FDA96AF-C626-2643-BFDF-66E1DCEF429D}"/>
              </a:ext>
            </a:extLst>
          </p:cNvPr>
          <p:cNvGrpSpPr/>
          <p:nvPr/>
        </p:nvGrpSpPr>
        <p:grpSpPr>
          <a:xfrm>
            <a:off x="4879430" y="1957201"/>
            <a:ext cx="2908179" cy="1461304"/>
            <a:chOff x="4906930" y="1957201"/>
            <a:chExt cx="2908179" cy="1461304"/>
          </a:xfrm>
        </p:grpSpPr>
        <p:sp>
          <p:nvSpPr>
            <p:cNvPr id="38" name="Rectangle 37">
              <a:extLst>
                <a:ext uri="{FF2B5EF4-FFF2-40B4-BE49-F238E27FC236}">
                  <a16:creationId xmlns:a16="http://schemas.microsoft.com/office/drawing/2014/main" id="{95FD1D02-1519-C742-BCFC-4CE7E17EC2AC}"/>
                </a:ext>
              </a:extLst>
            </p:cNvPr>
            <p:cNvSpPr/>
            <p:nvPr/>
          </p:nvSpPr>
          <p:spPr>
            <a:xfrm>
              <a:off x="4906930" y="1957201"/>
              <a:ext cx="2908179" cy="1461304"/>
            </a:xfrm>
            <a:prstGeom prst="rect">
              <a:avLst/>
            </a:prstGeom>
            <a:solidFill>
              <a:schemeClr val="bg1"/>
            </a:solidFill>
            <a:ln>
              <a:solidFill>
                <a:srgbClr val="9B2A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TextBox 38">
              <a:extLst>
                <a:ext uri="{FF2B5EF4-FFF2-40B4-BE49-F238E27FC236}">
                  <a16:creationId xmlns:a16="http://schemas.microsoft.com/office/drawing/2014/main" id="{C39E6A40-DEE2-3D44-B46C-1B8F735DA45A}"/>
                </a:ext>
              </a:extLst>
            </p:cNvPr>
            <p:cNvSpPr txBox="1"/>
            <p:nvPr/>
          </p:nvSpPr>
          <p:spPr>
            <a:xfrm>
              <a:off x="5008264" y="2100758"/>
              <a:ext cx="2774911" cy="1110497"/>
            </a:xfrm>
            <a:prstGeom prst="rect">
              <a:avLst/>
            </a:prstGeom>
            <a:noFill/>
          </p:spPr>
          <p:txBody>
            <a:bodyPr wrap="square" lIns="0" tIns="0" rIns="0" bIns="0">
              <a:spAutoFit/>
            </a:bodyPr>
            <a:lstStyle/>
            <a:p>
              <a:pPr algn="ctr">
                <a:lnSpc>
                  <a:spcPts val="3000"/>
                </a:lnSpc>
                <a:spcAft>
                  <a:spcPts val="480"/>
                </a:spcAft>
                <a:buClr>
                  <a:srgbClr val="9B2A58"/>
                </a:buClr>
                <a:buSzPct val="65000"/>
              </a:pPr>
              <a:r>
                <a:rPr lang="en-US">
                  <a:solidFill>
                    <a:schemeClr val="tx1">
                      <a:lumMod val="75000"/>
                      <a:lumOff val="25000"/>
                    </a:schemeClr>
                  </a:solidFill>
                  <a:latin typeface="Arial" panose="020B0604020202020204" pitchFamily="34" charset="0"/>
                  <a:cs typeface="Arial" panose="020B0604020202020204" pitchFamily="34" charset="0"/>
                </a:rPr>
                <a:t>encouraging students of all ages to think critically and challenge assumptions</a:t>
              </a:r>
            </a:p>
          </p:txBody>
        </p:sp>
      </p:grpSp>
      <p:grpSp>
        <p:nvGrpSpPr>
          <p:cNvPr id="40" name="Group 39">
            <a:extLst>
              <a:ext uri="{FF2B5EF4-FFF2-40B4-BE49-F238E27FC236}">
                <a16:creationId xmlns:a16="http://schemas.microsoft.com/office/drawing/2014/main" id="{F7D6F9B3-B174-724E-B180-6652AFFA4D57}"/>
              </a:ext>
            </a:extLst>
          </p:cNvPr>
          <p:cNvGrpSpPr/>
          <p:nvPr/>
        </p:nvGrpSpPr>
        <p:grpSpPr>
          <a:xfrm>
            <a:off x="8273005" y="1957201"/>
            <a:ext cx="2908179" cy="1461304"/>
            <a:chOff x="8300505" y="1957201"/>
            <a:chExt cx="2908179" cy="1461304"/>
          </a:xfrm>
        </p:grpSpPr>
        <p:sp>
          <p:nvSpPr>
            <p:cNvPr id="41" name="Rectangle 40">
              <a:extLst>
                <a:ext uri="{FF2B5EF4-FFF2-40B4-BE49-F238E27FC236}">
                  <a16:creationId xmlns:a16="http://schemas.microsoft.com/office/drawing/2014/main" id="{14A0D7D3-1A99-4F4D-9DC0-72C3C7DA462F}"/>
                </a:ext>
              </a:extLst>
            </p:cNvPr>
            <p:cNvSpPr/>
            <p:nvPr/>
          </p:nvSpPr>
          <p:spPr>
            <a:xfrm>
              <a:off x="8300505" y="1957201"/>
              <a:ext cx="2908179" cy="1461304"/>
            </a:xfrm>
            <a:prstGeom prst="rect">
              <a:avLst/>
            </a:prstGeom>
            <a:solidFill>
              <a:schemeClr val="bg1"/>
            </a:solidFill>
            <a:ln>
              <a:solidFill>
                <a:srgbClr val="9B2A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TextBox 41">
              <a:extLst>
                <a:ext uri="{FF2B5EF4-FFF2-40B4-BE49-F238E27FC236}">
                  <a16:creationId xmlns:a16="http://schemas.microsoft.com/office/drawing/2014/main" id="{39539F73-E45C-6F4C-8F39-2FADE0759F64}"/>
                </a:ext>
              </a:extLst>
            </p:cNvPr>
            <p:cNvSpPr txBox="1"/>
            <p:nvPr/>
          </p:nvSpPr>
          <p:spPr>
            <a:xfrm>
              <a:off x="8600713" y="2070260"/>
              <a:ext cx="2307763" cy="1110497"/>
            </a:xfrm>
            <a:prstGeom prst="rect">
              <a:avLst/>
            </a:prstGeom>
            <a:noFill/>
          </p:spPr>
          <p:txBody>
            <a:bodyPr wrap="square" lIns="0" tIns="0" rIns="0" bIns="0">
              <a:spAutoFit/>
            </a:bodyPr>
            <a:lstStyle/>
            <a:p>
              <a:pPr algn="ctr">
                <a:lnSpc>
                  <a:spcPts val="3000"/>
                </a:lnSpc>
                <a:spcAft>
                  <a:spcPts val="480"/>
                </a:spcAft>
                <a:buClr>
                  <a:srgbClr val="9B2A58"/>
                </a:buClr>
                <a:buSzPct val="65000"/>
              </a:pPr>
              <a:r>
                <a:rPr lang="en-US">
                  <a:solidFill>
                    <a:schemeClr val="tx1">
                      <a:lumMod val="75000"/>
                      <a:lumOff val="25000"/>
                    </a:schemeClr>
                  </a:solidFill>
                  <a:latin typeface="Arial" panose="020B0604020202020204" pitchFamily="34" charset="0"/>
                  <a:cs typeface="Arial" panose="020B0604020202020204" pitchFamily="34" charset="0"/>
                </a:rPr>
                <a:t>encouraging students to consider both local and global contexts</a:t>
              </a:r>
            </a:p>
          </p:txBody>
        </p:sp>
      </p:grpSp>
      <p:grpSp>
        <p:nvGrpSpPr>
          <p:cNvPr id="43" name="Group 42">
            <a:extLst>
              <a:ext uri="{FF2B5EF4-FFF2-40B4-BE49-F238E27FC236}">
                <a16:creationId xmlns:a16="http://schemas.microsoft.com/office/drawing/2014/main" id="{9C4B9892-3401-ED4A-8837-C5FA36A7E472}"/>
              </a:ext>
            </a:extLst>
          </p:cNvPr>
          <p:cNvGrpSpPr/>
          <p:nvPr/>
        </p:nvGrpSpPr>
        <p:grpSpPr>
          <a:xfrm>
            <a:off x="3022147" y="3829202"/>
            <a:ext cx="2908179" cy="1461304"/>
            <a:chOff x="3049647" y="3829202"/>
            <a:chExt cx="2908179" cy="1461304"/>
          </a:xfrm>
        </p:grpSpPr>
        <p:sp>
          <p:nvSpPr>
            <p:cNvPr id="44" name="Rectangle 43">
              <a:extLst>
                <a:ext uri="{FF2B5EF4-FFF2-40B4-BE49-F238E27FC236}">
                  <a16:creationId xmlns:a16="http://schemas.microsoft.com/office/drawing/2014/main" id="{0B87EB19-9872-634C-88F0-3AEDBBF41B3E}"/>
                </a:ext>
              </a:extLst>
            </p:cNvPr>
            <p:cNvSpPr/>
            <p:nvPr/>
          </p:nvSpPr>
          <p:spPr>
            <a:xfrm>
              <a:off x="3049647" y="3829202"/>
              <a:ext cx="2908179" cy="1461304"/>
            </a:xfrm>
            <a:prstGeom prst="rect">
              <a:avLst/>
            </a:prstGeom>
            <a:solidFill>
              <a:schemeClr val="bg1"/>
            </a:solidFill>
            <a:ln>
              <a:solidFill>
                <a:srgbClr val="9B2A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TextBox 44">
              <a:extLst>
                <a:ext uri="{FF2B5EF4-FFF2-40B4-BE49-F238E27FC236}">
                  <a16:creationId xmlns:a16="http://schemas.microsoft.com/office/drawing/2014/main" id="{2F2E3341-A07E-D44D-B691-CA318DEE80E4}"/>
                </a:ext>
              </a:extLst>
            </p:cNvPr>
            <p:cNvSpPr txBox="1"/>
            <p:nvPr/>
          </p:nvSpPr>
          <p:spPr>
            <a:xfrm>
              <a:off x="3257185" y="4069586"/>
              <a:ext cx="2493102" cy="818109"/>
            </a:xfrm>
            <a:prstGeom prst="rect">
              <a:avLst/>
            </a:prstGeom>
            <a:noFill/>
          </p:spPr>
          <p:txBody>
            <a:bodyPr wrap="square">
              <a:spAutoFit/>
            </a:bodyPr>
            <a:lstStyle/>
            <a:p>
              <a:pPr algn="ctr">
                <a:lnSpc>
                  <a:spcPts val="3000"/>
                </a:lnSpc>
                <a:spcAft>
                  <a:spcPts val="480"/>
                </a:spcAft>
                <a:buClr>
                  <a:srgbClr val="9B2A58"/>
                </a:buClr>
                <a:buSzPct val="65000"/>
              </a:pPr>
              <a:r>
                <a:rPr lang="en-US">
                  <a:solidFill>
                    <a:schemeClr val="tx1">
                      <a:lumMod val="75000"/>
                      <a:lumOff val="25000"/>
                    </a:schemeClr>
                  </a:solidFill>
                  <a:latin typeface="Arial" panose="020B0604020202020204" pitchFamily="34" charset="0"/>
                  <a:cs typeface="Arial" panose="020B0604020202020204" pitchFamily="34" charset="0"/>
                </a:rPr>
                <a:t>developing multilingual students</a:t>
              </a:r>
            </a:p>
          </p:txBody>
        </p:sp>
      </p:grpSp>
      <p:grpSp>
        <p:nvGrpSpPr>
          <p:cNvPr id="46" name="Group 45">
            <a:extLst>
              <a:ext uri="{FF2B5EF4-FFF2-40B4-BE49-F238E27FC236}">
                <a16:creationId xmlns:a16="http://schemas.microsoft.com/office/drawing/2014/main" id="{9C20AEBB-E647-AC49-9D43-4C72EA91E720}"/>
              </a:ext>
            </a:extLst>
          </p:cNvPr>
          <p:cNvGrpSpPr/>
          <p:nvPr/>
        </p:nvGrpSpPr>
        <p:grpSpPr>
          <a:xfrm>
            <a:off x="6733121" y="3829202"/>
            <a:ext cx="2908179" cy="1461304"/>
            <a:chOff x="6760621" y="3829202"/>
            <a:chExt cx="2908179" cy="1461304"/>
          </a:xfrm>
        </p:grpSpPr>
        <p:sp>
          <p:nvSpPr>
            <p:cNvPr id="47" name="Rectangle 46">
              <a:extLst>
                <a:ext uri="{FF2B5EF4-FFF2-40B4-BE49-F238E27FC236}">
                  <a16:creationId xmlns:a16="http://schemas.microsoft.com/office/drawing/2014/main" id="{7CDF2EF9-1815-E044-AC80-42EBB9C9F945}"/>
                </a:ext>
              </a:extLst>
            </p:cNvPr>
            <p:cNvSpPr/>
            <p:nvPr/>
          </p:nvSpPr>
          <p:spPr>
            <a:xfrm>
              <a:off x="6760621" y="3829202"/>
              <a:ext cx="2908179" cy="1461304"/>
            </a:xfrm>
            <a:prstGeom prst="rect">
              <a:avLst/>
            </a:prstGeom>
            <a:solidFill>
              <a:schemeClr val="bg1"/>
            </a:solidFill>
            <a:ln>
              <a:solidFill>
                <a:srgbClr val="9B2A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TextBox 47">
              <a:extLst>
                <a:ext uri="{FF2B5EF4-FFF2-40B4-BE49-F238E27FC236}">
                  <a16:creationId xmlns:a16="http://schemas.microsoft.com/office/drawing/2014/main" id="{59A7D8E4-0D76-8147-A53F-B2263E54EE93}"/>
                </a:ext>
              </a:extLst>
            </p:cNvPr>
            <p:cNvSpPr txBox="1"/>
            <p:nvPr/>
          </p:nvSpPr>
          <p:spPr>
            <a:xfrm>
              <a:off x="6895770" y="3927358"/>
              <a:ext cx="2637881" cy="1202830"/>
            </a:xfrm>
            <a:prstGeom prst="rect">
              <a:avLst/>
            </a:prstGeom>
            <a:noFill/>
          </p:spPr>
          <p:txBody>
            <a:bodyPr wrap="square">
              <a:spAutoFit/>
            </a:bodyPr>
            <a:lstStyle/>
            <a:p>
              <a:pPr algn="ctr">
                <a:lnSpc>
                  <a:spcPts val="3000"/>
                </a:lnSpc>
                <a:spcAft>
                  <a:spcPts val="480"/>
                </a:spcAft>
                <a:buClr>
                  <a:srgbClr val="9B2A58"/>
                </a:buClr>
                <a:buSzPct val="65000"/>
              </a:pPr>
              <a:r>
                <a:rPr lang="en-US">
                  <a:solidFill>
                    <a:schemeClr val="tx1">
                      <a:lumMod val="75000"/>
                      <a:lumOff val="25000"/>
                    </a:schemeClr>
                  </a:solidFill>
                  <a:latin typeface="Arial" panose="020B0604020202020204" pitchFamily="34" charset="0"/>
                  <a:cs typeface="Arial" panose="020B0604020202020204" pitchFamily="34" charset="0"/>
                </a:rPr>
                <a:t>growing a skill within the course using the content of the subject</a:t>
              </a:r>
            </a:p>
          </p:txBody>
        </p:sp>
      </p:grpSp>
      <p:sp>
        <p:nvSpPr>
          <p:cNvPr id="49" name="TextBox 48">
            <a:extLst>
              <a:ext uri="{FF2B5EF4-FFF2-40B4-BE49-F238E27FC236}">
                <a16:creationId xmlns:a16="http://schemas.microsoft.com/office/drawing/2014/main" id="{F6487571-3411-E14C-B5A5-19791A967940}"/>
              </a:ext>
            </a:extLst>
          </p:cNvPr>
          <p:cNvSpPr txBox="1"/>
          <p:nvPr/>
        </p:nvSpPr>
        <p:spPr>
          <a:xfrm>
            <a:off x="964884" y="839096"/>
            <a:ext cx="8074734" cy="789896"/>
          </a:xfrm>
          <a:prstGeom prst="rect">
            <a:avLst/>
          </a:prstGeom>
          <a:noFill/>
        </p:spPr>
        <p:txBody>
          <a:bodyPr wrap="square" lIns="0" tIns="0" rIns="0" bIns="0" rtlCol="0">
            <a:spAutoFit/>
          </a:bodyPr>
          <a:lstStyle/>
          <a:p>
            <a:pPr>
              <a:lnSpc>
                <a:spcPts val="3000"/>
              </a:lnSpc>
              <a:spcAft>
                <a:spcPts val="480"/>
              </a:spcAft>
              <a:buClr>
                <a:srgbClr val="9B2A58"/>
              </a:buClr>
            </a:pPr>
            <a:r>
              <a:rPr lang="en-GB" sz="2800" b="1">
                <a:solidFill>
                  <a:srgbClr val="9B2A58"/>
                </a:solidFill>
                <a:latin typeface="Arial" panose="020B0604020202020204" pitchFamily="34" charset="0"/>
                <a:cs typeface="Arial" panose="020B0604020202020204" pitchFamily="34" charset="0"/>
              </a:rPr>
              <a:t>How is the IB different from other curricula?</a:t>
            </a:r>
          </a:p>
          <a:p>
            <a:pPr marL="742950" lvl="1" indent="-285750">
              <a:lnSpc>
                <a:spcPts val="3000"/>
              </a:lnSpc>
              <a:spcAft>
                <a:spcPts val="480"/>
              </a:spcAft>
              <a:buClr>
                <a:srgbClr val="9B2A58"/>
              </a:buClr>
              <a:buBlip>
                <a:blip r:embed="rId5"/>
              </a:buBlip>
            </a:pPr>
            <a:r>
              <a:rPr lang="en-US" b="1">
                <a:solidFill>
                  <a:srgbClr val="9B2A59"/>
                </a:solidFill>
                <a:latin typeface="Arial" panose="020B0604020202020204" pitchFamily="34" charset="0"/>
                <a:cs typeface="Arial" panose="020B0604020202020204" pitchFamily="34" charset="0"/>
              </a:rPr>
              <a:t>The IB develops a set of skills of learning for life by:</a:t>
            </a:r>
          </a:p>
        </p:txBody>
      </p:sp>
    </p:spTree>
    <p:extLst>
      <p:ext uri="{BB962C8B-B14F-4D97-AF65-F5344CB8AC3E}">
        <p14:creationId xmlns:p14="http://schemas.microsoft.com/office/powerpoint/2010/main" val="6928778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4" fill="hold" nodeType="withEffect">
                                  <p:stCondLst>
                                    <p:cond delay="0"/>
                                  </p:stCondLst>
                                  <p:childTnLst>
                                    <p:set>
                                      <p:cBhvr>
                                        <p:cTn id="6" dur="1" fill="hold">
                                          <p:stCondLst>
                                            <p:cond delay="0"/>
                                          </p:stCondLst>
                                        </p:cTn>
                                        <p:tgtEl>
                                          <p:spTgt spid="28"/>
                                        </p:tgtEl>
                                        <p:attrNameLst>
                                          <p:attrName>style.visibility</p:attrName>
                                        </p:attrNameLst>
                                      </p:cBhvr>
                                      <p:to>
                                        <p:strVal val="visible"/>
                                      </p:to>
                                    </p:set>
                                    <p:anim calcmode="lin" valueType="num">
                                      <p:cBhvr additive="base">
                                        <p:cTn id="7" dur="1000"/>
                                        <p:tgtEl>
                                          <p:spTgt spid="28"/>
                                        </p:tgtEl>
                                        <p:attrNameLst>
                                          <p:attrName>ppt_y</p:attrName>
                                        </p:attrNameLst>
                                      </p:cBhvr>
                                      <p:tavLst>
                                        <p:tav tm="0">
                                          <p:val>
                                            <p:strVal val="#ppt_y+#ppt_h*1.125000"/>
                                          </p:val>
                                        </p:tav>
                                        <p:tav tm="100000">
                                          <p:val>
                                            <p:strVal val="#ppt_y"/>
                                          </p:val>
                                        </p:tav>
                                      </p:tavLst>
                                    </p:anim>
                                    <p:animEffect transition="in" filter="wipe(up)">
                                      <p:cBhvr>
                                        <p:cTn id="8" dur="1000"/>
                                        <p:tgtEl>
                                          <p:spTgt spid="28"/>
                                        </p:tgtEl>
                                      </p:cBhvr>
                                    </p:animEffect>
                                  </p:childTnLst>
                                </p:cTn>
                              </p:par>
                              <p:par>
                                <p:cTn id="9" presetID="10" presetClass="entr" presetSubtype="0" fill="hold" grpId="0" nodeType="withEffect">
                                  <p:stCondLst>
                                    <p:cond delay="0"/>
                                  </p:stCondLst>
                                  <p:childTnLst>
                                    <p:set>
                                      <p:cBhvr>
                                        <p:cTn id="10" dur="1" fill="hold">
                                          <p:stCondLst>
                                            <p:cond delay="0"/>
                                          </p:stCondLst>
                                        </p:cTn>
                                        <p:tgtEl>
                                          <p:spTgt spid="35"/>
                                        </p:tgtEl>
                                        <p:attrNameLst>
                                          <p:attrName>style.visibility</p:attrName>
                                        </p:attrNameLst>
                                      </p:cBhvr>
                                      <p:to>
                                        <p:strVal val="visible"/>
                                      </p:to>
                                    </p:set>
                                    <p:animEffect transition="in" filter="fade">
                                      <p:cBhvr>
                                        <p:cTn id="11" dur="1000"/>
                                        <p:tgtEl>
                                          <p:spTgt spid="35"/>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49"/>
                                        </p:tgtEl>
                                        <p:attrNameLst>
                                          <p:attrName>style.visibility</p:attrName>
                                        </p:attrNameLst>
                                      </p:cBhvr>
                                      <p:to>
                                        <p:strVal val="visible"/>
                                      </p:to>
                                    </p:set>
                                    <p:animEffect transition="in" filter="fade">
                                      <p:cBhvr>
                                        <p:cTn id="14" dur="500"/>
                                        <p:tgtEl>
                                          <p:spTgt spid="49"/>
                                        </p:tgtEl>
                                      </p:cBhvr>
                                    </p:animEffect>
                                  </p:childTnLst>
                                </p:cTn>
                              </p:par>
                            </p:childTnLst>
                          </p:cTn>
                        </p:par>
                        <p:par>
                          <p:cTn id="15" fill="hold">
                            <p:stCondLst>
                              <p:cond delay="1000"/>
                            </p:stCondLst>
                            <p:childTnLst>
                              <p:par>
                                <p:cTn id="16" presetID="10" presetClass="entr" presetSubtype="0" fill="hold" nodeType="afterEffect">
                                  <p:stCondLst>
                                    <p:cond delay="0"/>
                                  </p:stCondLst>
                                  <p:childTnLst>
                                    <p:set>
                                      <p:cBhvr>
                                        <p:cTn id="17" dur="1" fill="hold">
                                          <p:stCondLst>
                                            <p:cond delay="0"/>
                                          </p:stCondLst>
                                        </p:cTn>
                                        <p:tgtEl>
                                          <p:spTgt spid="2"/>
                                        </p:tgtEl>
                                        <p:attrNameLst>
                                          <p:attrName>style.visibility</p:attrName>
                                        </p:attrNameLst>
                                      </p:cBhvr>
                                      <p:to>
                                        <p:strVal val="visible"/>
                                      </p:to>
                                    </p:set>
                                    <p:animEffect transition="in" filter="fade">
                                      <p:cBhvr>
                                        <p:cTn id="18" dur="500"/>
                                        <p:tgtEl>
                                          <p:spTgt spid="2"/>
                                        </p:tgtEl>
                                      </p:cBhvr>
                                    </p:animEffect>
                                  </p:childTnLst>
                                </p:cTn>
                              </p:par>
                            </p:childTnLst>
                          </p:cTn>
                        </p:par>
                        <p:par>
                          <p:cTn id="19" fill="hold">
                            <p:stCondLst>
                              <p:cond delay="1500"/>
                            </p:stCondLst>
                            <p:childTnLst>
                              <p:par>
                                <p:cTn id="20" presetID="10" presetClass="entr" presetSubtype="0" fill="hold" nodeType="after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fade">
                                      <p:cBhvr>
                                        <p:cTn id="22" dur="500"/>
                                        <p:tgtEl>
                                          <p:spTgt spid="3"/>
                                        </p:tgtEl>
                                      </p:cBhvr>
                                    </p:animEffect>
                                  </p:childTnLst>
                                </p:cTn>
                              </p:par>
                            </p:childTnLst>
                          </p:cTn>
                        </p:par>
                        <p:par>
                          <p:cTn id="23" fill="hold">
                            <p:stCondLst>
                              <p:cond delay="2000"/>
                            </p:stCondLst>
                            <p:childTnLst>
                              <p:par>
                                <p:cTn id="24" presetID="10" presetClass="entr" presetSubtype="0" fill="hold" nodeType="afterEffect">
                                  <p:stCondLst>
                                    <p:cond delay="0"/>
                                  </p:stCondLst>
                                  <p:childTnLst>
                                    <p:set>
                                      <p:cBhvr>
                                        <p:cTn id="25" dur="1" fill="hold">
                                          <p:stCondLst>
                                            <p:cond delay="0"/>
                                          </p:stCondLst>
                                        </p:cTn>
                                        <p:tgtEl>
                                          <p:spTgt spid="40"/>
                                        </p:tgtEl>
                                        <p:attrNameLst>
                                          <p:attrName>style.visibility</p:attrName>
                                        </p:attrNameLst>
                                      </p:cBhvr>
                                      <p:to>
                                        <p:strVal val="visible"/>
                                      </p:to>
                                    </p:set>
                                    <p:animEffect transition="in" filter="fade">
                                      <p:cBhvr>
                                        <p:cTn id="26" dur="500"/>
                                        <p:tgtEl>
                                          <p:spTgt spid="40"/>
                                        </p:tgtEl>
                                      </p:cBhvr>
                                    </p:animEffect>
                                  </p:childTnLst>
                                </p:cTn>
                              </p:par>
                            </p:childTnLst>
                          </p:cTn>
                        </p:par>
                        <p:par>
                          <p:cTn id="27" fill="hold">
                            <p:stCondLst>
                              <p:cond delay="2500"/>
                            </p:stCondLst>
                            <p:childTnLst>
                              <p:par>
                                <p:cTn id="28" presetID="10" presetClass="entr" presetSubtype="0" fill="hold" nodeType="afterEffect">
                                  <p:stCondLst>
                                    <p:cond delay="0"/>
                                  </p:stCondLst>
                                  <p:childTnLst>
                                    <p:set>
                                      <p:cBhvr>
                                        <p:cTn id="29" dur="1" fill="hold">
                                          <p:stCondLst>
                                            <p:cond delay="0"/>
                                          </p:stCondLst>
                                        </p:cTn>
                                        <p:tgtEl>
                                          <p:spTgt spid="43"/>
                                        </p:tgtEl>
                                        <p:attrNameLst>
                                          <p:attrName>style.visibility</p:attrName>
                                        </p:attrNameLst>
                                      </p:cBhvr>
                                      <p:to>
                                        <p:strVal val="visible"/>
                                      </p:to>
                                    </p:set>
                                    <p:animEffect transition="in" filter="fade">
                                      <p:cBhvr>
                                        <p:cTn id="30" dur="500"/>
                                        <p:tgtEl>
                                          <p:spTgt spid="43"/>
                                        </p:tgtEl>
                                      </p:cBhvr>
                                    </p:animEffect>
                                  </p:childTnLst>
                                </p:cTn>
                              </p:par>
                            </p:childTnLst>
                          </p:cTn>
                        </p:par>
                        <p:par>
                          <p:cTn id="31" fill="hold">
                            <p:stCondLst>
                              <p:cond delay="3000"/>
                            </p:stCondLst>
                            <p:childTnLst>
                              <p:par>
                                <p:cTn id="32" presetID="10" presetClass="entr" presetSubtype="0" fill="hold" nodeType="afterEffect">
                                  <p:stCondLst>
                                    <p:cond delay="0"/>
                                  </p:stCondLst>
                                  <p:childTnLst>
                                    <p:set>
                                      <p:cBhvr>
                                        <p:cTn id="33" dur="1" fill="hold">
                                          <p:stCondLst>
                                            <p:cond delay="0"/>
                                          </p:stCondLst>
                                        </p:cTn>
                                        <p:tgtEl>
                                          <p:spTgt spid="46"/>
                                        </p:tgtEl>
                                        <p:attrNameLst>
                                          <p:attrName>style.visibility</p:attrName>
                                        </p:attrNameLst>
                                      </p:cBhvr>
                                      <p:to>
                                        <p:strVal val="visible"/>
                                      </p:to>
                                    </p:set>
                                    <p:animEffect transition="in" filter="fade">
                                      <p:cBhvr>
                                        <p:cTn id="34" dur="500"/>
                                        <p:tgtEl>
                                          <p:spTgt spid="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p:bldP spid="49" grpId="0"/>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Rounded Rectangle 32">
            <a:extLst>
              <a:ext uri="{FF2B5EF4-FFF2-40B4-BE49-F238E27FC236}">
                <a16:creationId xmlns:a16="http://schemas.microsoft.com/office/drawing/2014/main" id="{D0F3291F-CDDA-DE45-9F95-73E4FAC62EDD}"/>
              </a:ext>
            </a:extLst>
          </p:cNvPr>
          <p:cNvSpPr/>
          <p:nvPr/>
        </p:nvSpPr>
        <p:spPr>
          <a:xfrm>
            <a:off x="1019878" y="1308607"/>
            <a:ext cx="8567742" cy="4598245"/>
          </a:xfrm>
          <a:prstGeom prst="roundRect">
            <a:avLst>
              <a:gd name="adj" fmla="val 8155"/>
            </a:avLst>
          </a:prstGeom>
          <a:gradFill flip="none" rotWithShape="1">
            <a:gsLst>
              <a:gs pos="45000">
                <a:srgbClr val="A23B65"/>
              </a:gs>
              <a:gs pos="0">
                <a:srgbClr val="9B2A59"/>
              </a:gs>
              <a:gs pos="89000">
                <a:srgbClr val="C291A2"/>
              </a:gs>
              <a:gs pos="100000">
                <a:srgbClr val="D7B8C3"/>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Picture 27">
            <a:extLst>
              <a:ext uri="{FF2B5EF4-FFF2-40B4-BE49-F238E27FC236}">
                <a16:creationId xmlns:a16="http://schemas.microsoft.com/office/drawing/2014/main" id="{64DC8CE3-5799-4C4F-9799-BC42628885B0}"/>
              </a:ext>
            </a:extLst>
          </p:cNvPr>
          <p:cNvPicPr>
            <a:picLocks noChangeAspect="1"/>
          </p:cNvPicPr>
          <p:nvPr/>
        </p:nvPicPr>
        <p:blipFill rotWithShape="1">
          <a:blip r:embed="rId3"/>
          <a:srcRect l="69694" t="64853"/>
          <a:stretch/>
        </p:blipFill>
        <p:spPr>
          <a:xfrm>
            <a:off x="8497078" y="4447592"/>
            <a:ext cx="3694922" cy="2410408"/>
          </a:xfrm>
          <a:prstGeom prst="rect">
            <a:avLst/>
          </a:prstGeom>
        </p:spPr>
      </p:pic>
      <p:grpSp>
        <p:nvGrpSpPr>
          <p:cNvPr id="9" name="Group 8">
            <a:extLst>
              <a:ext uri="{FF2B5EF4-FFF2-40B4-BE49-F238E27FC236}">
                <a16:creationId xmlns:a16="http://schemas.microsoft.com/office/drawing/2014/main" id="{D42AC5BF-CFA9-9543-BD95-7A93B875423C}"/>
              </a:ext>
            </a:extLst>
          </p:cNvPr>
          <p:cNvGrpSpPr/>
          <p:nvPr/>
        </p:nvGrpSpPr>
        <p:grpSpPr>
          <a:xfrm>
            <a:off x="10218420" y="-1"/>
            <a:ext cx="1973580" cy="699733"/>
            <a:chOff x="10218420" y="-1"/>
            <a:chExt cx="1973580" cy="699733"/>
          </a:xfrm>
        </p:grpSpPr>
        <p:grpSp>
          <p:nvGrpSpPr>
            <p:cNvPr id="10" name="Group 9">
              <a:extLst>
                <a:ext uri="{FF2B5EF4-FFF2-40B4-BE49-F238E27FC236}">
                  <a16:creationId xmlns:a16="http://schemas.microsoft.com/office/drawing/2014/main" id="{67777E40-AF9A-1744-AD13-CE82C48A2317}"/>
                </a:ext>
              </a:extLst>
            </p:cNvPr>
            <p:cNvGrpSpPr/>
            <p:nvPr/>
          </p:nvGrpSpPr>
          <p:grpSpPr>
            <a:xfrm>
              <a:off x="10218420" y="-1"/>
              <a:ext cx="1973580" cy="699733"/>
              <a:chOff x="10218420" y="-1"/>
              <a:chExt cx="1973580" cy="699733"/>
            </a:xfrm>
          </p:grpSpPr>
          <p:sp>
            <p:nvSpPr>
              <p:cNvPr id="12" name="Oval 11">
                <a:extLst>
                  <a:ext uri="{FF2B5EF4-FFF2-40B4-BE49-F238E27FC236}">
                    <a16:creationId xmlns:a16="http://schemas.microsoft.com/office/drawing/2014/main" id="{63A14564-D060-8448-8555-231FD0AD5DC3}"/>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1FCC6C6-8746-C347-9B79-26EBDFDC7767}"/>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1" name="Picture 10">
              <a:extLst>
                <a:ext uri="{FF2B5EF4-FFF2-40B4-BE49-F238E27FC236}">
                  <a16:creationId xmlns:a16="http://schemas.microsoft.com/office/drawing/2014/main" id="{69AE53E1-847B-0A47-8B48-6D1749F0AF17}"/>
                </a:ext>
              </a:extLst>
            </p:cNvPr>
            <p:cNvPicPr>
              <a:picLocks noChangeAspect="1"/>
            </p:cNvPicPr>
            <p:nvPr/>
          </p:nvPicPr>
          <p:blipFill>
            <a:blip r:embed="rId4"/>
            <a:stretch>
              <a:fillRect/>
            </a:stretch>
          </p:blipFill>
          <p:spPr>
            <a:xfrm>
              <a:off x="10267322" y="37500"/>
              <a:ext cx="1919725" cy="652707"/>
            </a:xfrm>
            <a:prstGeom prst="rect">
              <a:avLst/>
            </a:prstGeom>
          </p:spPr>
        </p:pic>
      </p:grpSp>
      <p:grpSp>
        <p:nvGrpSpPr>
          <p:cNvPr id="26" name="Group 25">
            <a:extLst>
              <a:ext uri="{FF2B5EF4-FFF2-40B4-BE49-F238E27FC236}">
                <a16:creationId xmlns:a16="http://schemas.microsoft.com/office/drawing/2014/main" id="{722077DF-DBEC-4C4C-B332-D920CECEF39F}"/>
              </a:ext>
            </a:extLst>
          </p:cNvPr>
          <p:cNvGrpSpPr/>
          <p:nvPr/>
        </p:nvGrpSpPr>
        <p:grpSpPr>
          <a:xfrm rot="5400000">
            <a:off x="-3093037" y="3057995"/>
            <a:ext cx="6876289" cy="723721"/>
            <a:chOff x="635127" y="1578315"/>
            <a:chExt cx="6100953" cy="723721"/>
          </a:xfrm>
        </p:grpSpPr>
        <p:sp>
          <p:nvSpPr>
            <p:cNvPr id="22" name="Rectangle 21">
              <a:extLst>
                <a:ext uri="{FF2B5EF4-FFF2-40B4-BE49-F238E27FC236}">
                  <a16:creationId xmlns:a16="http://schemas.microsoft.com/office/drawing/2014/main" id="{42C6C87B-F94C-D74E-BA76-0AF2B865E4CE}"/>
                </a:ext>
              </a:extLst>
            </p:cNvPr>
            <p:cNvSpPr/>
            <p:nvPr/>
          </p:nvSpPr>
          <p:spPr>
            <a:xfrm>
              <a:off x="640080" y="2071636"/>
              <a:ext cx="6096000" cy="230400"/>
            </a:xfrm>
            <a:prstGeom prst="rect">
              <a:avLst/>
            </a:prstGeom>
            <a:solidFill>
              <a:srgbClr val="9B2A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D4A7911-1570-9B45-9AEF-19BC8A300A74}"/>
                </a:ext>
              </a:extLst>
            </p:cNvPr>
            <p:cNvSpPr/>
            <p:nvPr/>
          </p:nvSpPr>
          <p:spPr>
            <a:xfrm>
              <a:off x="640080" y="1856766"/>
              <a:ext cx="6096000" cy="194400"/>
            </a:xfrm>
            <a:prstGeom prst="rect">
              <a:avLst/>
            </a:prstGeom>
            <a:solidFill>
              <a:srgbClr val="953C5E">
                <a:alpha val="60435"/>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BACEBA1-65B2-7D47-B9FC-EAC57645A8E2}"/>
                </a:ext>
              </a:extLst>
            </p:cNvPr>
            <p:cNvSpPr/>
            <p:nvPr/>
          </p:nvSpPr>
          <p:spPr>
            <a:xfrm>
              <a:off x="640080" y="1687588"/>
              <a:ext cx="6096000" cy="158400"/>
            </a:xfrm>
            <a:prstGeom prst="rect">
              <a:avLst/>
            </a:prstGeom>
            <a:solidFill>
              <a:srgbClr val="953C5E">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634F9730-3E2F-6A4A-B101-DB7C62DC8F91}"/>
                </a:ext>
              </a:extLst>
            </p:cNvPr>
            <p:cNvSpPr/>
            <p:nvPr/>
          </p:nvSpPr>
          <p:spPr>
            <a:xfrm>
              <a:off x="635127" y="1578315"/>
              <a:ext cx="6096000" cy="86400"/>
            </a:xfrm>
            <a:prstGeom prst="rect">
              <a:avLst/>
            </a:prstGeom>
            <a:solidFill>
              <a:srgbClr val="953C5E">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8" name="Picture 7">
            <a:extLst>
              <a:ext uri="{FF2B5EF4-FFF2-40B4-BE49-F238E27FC236}">
                <a16:creationId xmlns:a16="http://schemas.microsoft.com/office/drawing/2014/main" id="{81254E7D-E818-8940-8CFA-0F576B2380F7}"/>
              </a:ext>
            </a:extLst>
          </p:cNvPr>
          <p:cNvPicPr>
            <a:picLocks noChangeAspect="1"/>
          </p:cNvPicPr>
          <p:nvPr/>
        </p:nvPicPr>
        <p:blipFill>
          <a:blip r:embed="rId5"/>
          <a:stretch>
            <a:fillRect/>
          </a:stretch>
        </p:blipFill>
        <p:spPr>
          <a:xfrm>
            <a:off x="-11798" y="5827199"/>
            <a:ext cx="5056136" cy="1029953"/>
          </a:xfrm>
          <a:prstGeom prst="rect">
            <a:avLst/>
          </a:prstGeom>
          <a:effectLst>
            <a:outerShdw blurRad="190500" dist="76200" dir="16200000" rotWithShape="0">
              <a:prstClr val="black">
                <a:alpha val="5000"/>
              </a:prstClr>
            </a:outerShdw>
          </a:effectLst>
        </p:spPr>
      </p:pic>
      <p:sp>
        <p:nvSpPr>
          <p:cNvPr id="35" name="Subtitle 4">
            <a:extLst>
              <a:ext uri="{FF2B5EF4-FFF2-40B4-BE49-F238E27FC236}">
                <a16:creationId xmlns:a16="http://schemas.microsoft.com/office/drawing/2014/main" id="{3B8DAD2B-129C-2243-82B6-FFFF5B1ACD73}"/>
              </a:ext>
            </a:extLst>
          </p:cNvPr>
          <p:cNvSpPr txBox="1">
            <a:spLocks/>
          </p:cNvSpPr>
          <p:nvPr/>
        </p:nvSpPr>
        <p:spPr bwMode="auto">
          <a:xfrm rot="19700222">
            <a:off x="7330707" y="5220953"/>
            <a:ext cx="6096000"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algn="ctr" defTabSz="457200" fontAlgn="base">
              <a:spcBef>
                <a:spcPct val="20000"/>
              </a:spcBef>
              <a:spcAft>
                <a:spcPct val="0"/>
              </a:spcAft>
              <a:defRPr/>
            </a:pPr>
            <a:r>
              <a:rPr lang="en-US" sz="5000" b="1">
                <a:solidFill>
                  <a:srgbClr val="9B2A58"/>
                </a:solidFill>
                <a:latin typeface="Arial" panose="020B0604020202020204" pitchFamily="34" charset="0"/>
                <a:ea typeface="ＭＳ Ｐゴシック" pitchFamily="-108" charset="-128"/>
                <a:cs typeface="Arial" panose="020B0604020202020204" pitchFamily="34" charset="0"/>
              </a:rPr>
              <a:t>Key benefits</a:t>
            </a:r>
          </a:p>
        </p:txBody>
      </p:sp>
      <p:sp>
        <p:nvSpPr>
          <p:cNvPr id="31" name="TextBox 30">
            <a:extLst>
              <a:ext uri="{FF2B5EF4-FFF2-40B4-BE49-F238E27FC236}">
                <a16:creationId xmlns:a16="http://schemas.microsoft.com/office/drawing/2014/main" id="{810DF0B1-0064-FB42-B1E7-AA0EDE223794}"/>
              </a:ext>
            </a:extLst>
          </p:cNvPr>
          <p:cNvSpPr txBox="1"/>
          <p:nvPr/>
        </p:nvSpPr>
        <p:spPr>
          <a:xfrm>
            <a:off x="992178" y="839096"/>
            <a:ext cx="8074734" cy="384721"/>
          </a:xfrm>
          <a:prstGeom prst="rect">
            <a:avLst/>
          </a:prstGeom>
          <a:noFill/>
        </p:spPr>
        <p:txBody>
          <a:bodyPr wrap="square" lIns="0" tIns="0" rIns="0" bIns="0" rtlCol="0">
            <a:spAutoFit/>
          </a:bodyPr>
          <a:lstStyle/>
          <a:p>
            <a:pPr>
              <a:lnSpc>
                <a:spcPts val="3000"/>
              </a:lnSpc>
              <a:spcAft>
                <a:spcPts val="480"/>
              </a:spcAft>
              <a:buClr>
                <a:srgbClr val="9B2A58"/>
              </a:buClr>
            </a:pPr>
            <a:r>
              <a:rPr lang="en-GB" sz="2800" b="1" err="1">
                <a:solidFill>
                  <a:srgbClr val="9B2A58"/>
                </a:solidFill>
                <a:latin typeface="Arial" panose="020B0604020202020204" pitchFamily="34" charset="0"/>
                <a:cs typeface="Arial" panose="020B0604020202020204" pitchFamily="34" charset="0"/>
              </a:rPr>
              <a:t>Alumni@Work</a:t>
            </a:r>
            <a:r>
              <a:rPr lang="en-GB" sz="2800" b="1">
                <a:solidFill>
                  <a:srgbClr val="9B2A58"/>
                </a:solidFill>
                <a:latin typeface="Arial" panose="020B0604020202020204" pitchFamily="34" charset="0"/>
                <a:cs typeface="Arial" panose="020B0604020202020204" pitchFamily="34" charset="0"/>
              </a:rPr>
              <a:t> - Asia-Pacific</a:t>
            </a:r>
          </a:p>
        </p:txBody>
      </p:sp>
      <p:sp>
        <p:nvSpPr>
          <p:cNvPr id="27" name="Subtitle 4">
            <a:extLst>
              <a:ext uri="{FF2B5EF4-FFF2-40B4-BE49-F238E27FC236}">
                <a16:creationId xmlns:a16="http://schemas.microsoft.com/office/drawing/2014/main" id="{43615B8B-1703-FF46-BACA-CE8C3153DFF2}"/>
              </a:ext>
            </a:extLst>
          </p:cNvPr>
          <p:cNvSpPr txBox="1">
            <a:spLocks/>
          </p:cNvSpPr>
          <p:nvPr/>
        </p:nvSpPr>
        <p:spPr bwMode="auto">
          <a:xfrm>
            <a:off x="962706" y="-3600"/>
            <a:ext cx="11202000"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sz="4800" b="1" spc="-220">
                <a:solidFill>
                  <a:srgbClr val="9B2A58"/>
                </a:solidFill>
                <a:latin typeface="Arial" panose="020B0604020202020204" pitchFamily="34" charset="0"/>
                <a:ea typeface="ＭＳ Ｐゴシック" pitchFamily="-108" charset="-128"/>
                <a:cs typeface="Arial" panose="020B0604020202020204" pitchFamily="34" charset="0"/>
              </a:rPr>
              <a:t>Generating profiles for Industry 4.0</a:t>
            </a:r>
          </a:p>
        </p:txBody>
      </p:sp>
      <p:sp>
        <p:nvSpPr>
          <p:cNvPr id="30" name="TextBox 29">
            <a:extLst>
              <a:ext uri="{FF2B5EF4-FFF2-40B4-BE49-F238E27FC236}">
                <a16:creationId xmlns:a16="http://schemas.microsoft.com/office/drawing/2014/main" id="{1BB31253-0AF3-7540-AA5E-D17016BD6118}"/>
              </a:ext>
            </a:extLst>
          </p:cNvPr>
          <p:cNvSpPr txBox="1"/>
          <p:nvPr/>
        </p:nvSpPr>
        <p:spPr>
          <a:xfrm>
            <a:off x="1356853" y="1348143"/>
            <a:ext cx="10672634" cy="800219"/>
          </a:xfrm>
          <a:prstGeom prst="rect">
            <a:avLst/>
          </a:prstGeom>
          <a:noFill/>
        </p:spPr>
        <p:txBody>
          <a:bodyPr wrap="square" lIns="0" tIns="0" rIns="0" bIns="0" rtlCol="0">
            <a:spAutoFit/>
          </a:bodyPr>
          <a:lstStyle/>
          <a:p>
            <a:r>
              <a:rPr lang="en-US" sz="2600" b="1" spc="-40">
                <a:solidFill>
                  <a:schemeClr val="bg1"/>
                </a:solidFill>
                <a:latin typeface="Arial" panose="020B0604020202020204" pitchFamily="34" charset="0"/>
                <a:cs typeface="Arial" panose="020B0604020202020204" pitchFamily="34" charset="0"/>
              </a:rPr>
              <a:t>Social enterprise and entrepreneurship:</a:t>
            </a:r>
          </a:p>
          <a:p>
            <a:r>
              <a:rPr lang="en-US" sz="2600" spc="-40">
                <a:solidFill>
                  <a:schemeClr val="bg1"/>
                </a:solidFill>
                <a:latin typeface="Arial" panose="020B0604020202020204" pitchFamily="34" charset="0"/>
                <a:cs typeface="Arial" panose="020B0604020202020204" pitchFamily="34" charset="0"/>
              </a:rPr>
              <a:t>Meet Katie, </a:t>
            </a:r>
            <a:r>
              <a:rPr lang="en-GB" sz="2600" spc="-40">
                <a:solidFill>
                  <a:schemeClr val="bg1"/>
                </a:solidFill>
                <a:latin typeface="Arial" panose="020B0604020202020204" pitchFamily="34" charset="0"/>
                <a:cs typeface="Arial" panose="020B0604020202020204" pitchFamily="34" charset="0"/>
              </a:rPr>
              <a:t>Co-founder and Executive Director at </a:t>
            </a:r>
            <a:r>
              <a:rPr lang="en-GB" sz="2600" spc="-40" err="1">
                <a:solidFill>
                  <a:schemeClr val="bg1"/>
                </a:solidFill>
                <a:latin typeface="Arial" panose="020B0604020202020204" pitchFamily="34" charset="0"/>
                <a:cs typeface="Arial" panose="020B0604020202020204" pitchFamily="34" charset="0"/>
              </a:rPr>
              <a:t>IBlieve</a:t>
            </a:r>
            <a:endParaRPr lang="en-US" sz="2600" spc="-40">
              <a:solidFill>
                <a:schemeClr val="bg1"/>
              </a:solidFill>
              <a:latin typeface="Arial" panose="020B0604020202020204" pitchFamily="34" charset="0"/>
              <a:cs typeface="Arial" panose="020B0604020202020204" pitchFamily="34" charset="0"/>
            </a:endParaRPr>
          </a:p>
        </p:txBody>
      </p:sp>
      <p:pic>
        <p:nvPicPr>
          <p:cNvPr id="32" name="Online Media 1" title="Meet IB graduate Katie Tracy">
            <a:hlinkClick r:id="" action="ppaction://media"/>
            <a:extLst>
              <a:ext uri="{FF2B5EF4-FFF2-40B4-BE49-F238E27FC236}">
                <a16:creationId xmlns:a16="http://schemas.microsoft.com/office/drawing/2014/main" id="{83A9FEB3-FF5E-A74E-B044-FD73683DA334}"/>
              </a:ext>
            </a:extLst>
          </p:cNvPr>
          <p:cNvPicPr>
            <a:picLocks noRot="1" noChangeAspect="1"/>
          </p:cNvPicPr>
          <p:nvPr>
            <a:videoFile r:link="rId1"/>
          </p:nvPr>
        </p:nvPicPr>
        <p:blipFill>
          <a:blip r:embed="rId6"/>
          <a:stretch>
            <a:fillRect/>
          </a:stretch>
        </p:blipFill>
        <p:spPr>
          <a:xfrm>
            <a:off x="2167639" y="2255934"/>
            <a:ext cx="6272221" cy="3543805"/>
          </a:xfrm>
          <a:prstGeom prst="rect">
            <a:avLst/>
          </a:prstGeom>
        </p:spPr>
      </p:pic>
    </p:spTree>
    <p:extLst>
      <p:ext uri="{BB962C8B-B14F-4D97-AF65-F5344CB8AC3E}">
        <p14:creationId xmlns:p14="http://schemas.microsoft.com/office/powerpoint/2010/main" val="38810003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4" fill="hold" nodeType="withEffect">
                                  <p:stCondLst>
                                    <p:cond delay="0"/>
                                  </p:stCondLst>
                                  <p:childTnLst>
                                    <p:set>
                                      <p:cBhvr>
                                        <p:cTn id="6" dur="1" fill="hold">
                                          <p:stCondLst>
                                            <p:cond delay="0"/>
                                          </p:stCondLst>
                                        </p:cTn>
                                        <p:tgtEl>
                                          <p:spTgt spid="28"/>
                                        </p:tgtEl>
                                        <p:attrNameLst>
                                          <p:attrName>style.visibility</p:attrName>
                                        </p:attrNameLst>
                                      </p:cBhvr>
                                      <p:to>
                                        <p:strVal val="visible"/>
                                      </p:to>
                                    </p:set>
                                    <p:anim calcmode="lin" valueType="num">
                                      <p:cBhvr additive="base">
                                        <p:cTn id="7" dur="1000"/>
                                        <p:tgtEl>
                                          <p:spTgt spid="28"/>
                                        </p:tgtEl>
                                        <p:attrNameLst>
                                          <p:attrName>ppt_y</p:attrName>
                                        </p:attrNameLst>
                                      </p:cBhvr>
                                      <p:tavLst>
                                        <p:tav tm="0">
                                          <p:val>
                                            <p:strVal val="#ppt_y+#ppt_h*1.125000"/>
                                          </p:val>
                                        </p:tav>
                                        <p:tav tm="100000">
                                          <p:val>
                                            <p:strVal val="#ppt_y"/>
                                          </p:val>
                                        </p:tav>
                                      </p:tavLst>
                                    </p:anim>
                                    <p:animEffect transition="in" filter="wipe(up)">
                                      <p:cBhvr>
                                        <p:cTn id="8" dur="1000"/>
                                        <p:tgtEl>
                                          <p:spTgt spid="28"/>
                                        </p:tgtEl>
                                      </p:cBhvr>
                                    </p:animEffect>
                                  </p:childTnLst>
                                </p:cTn>
                              </p:par>
                              <p:par>
                                <p:cTn id="9" presetID="10" presetClass="entr" presetSubtype="0" fill="hold" grpId="0" nodeType="withEffect">
                                  <p:stCondLst>
                                    <p:cond delay="0"/>
                                  </p:stCondLst>
                                  <p:childTnLst>
                                    <p:set>
                                      <p:cBhvr>
                                        <p:cTn id="10" dur="1" fill="hold">
                                          <p:stCondLst>
                                            <p:cond delay="0"/>
                                          </p:stCondLst>
                                        </p:cTn>
                                        <p:tgtEl>
                                          <p:spTgt spid="35"/>
                                        </p:tgtEl>
                                        <p:attrNameLst>
                                          <p:attrName>style.visibility</p:attrName>
                                        </p:attrNameLst>
                                      </p:cBhvr>
                                      <p:to>
                                        <p:strVal val="visible"/>
                                      </p:to>
                                    </p:set>
                                    <p:animEffect transition="in" filter="fade">
                                      <p:cBhvr>
                                        <p:cTn id="11" dur="1000"/>
                                        <p:tgtEl>
                                          <p:spTgt spid="35"/>
                                        </p:tgtEl>
                                      </p:cBhvr>
                                    </p:animEffect>
                                  </p:childTnLst>
                                </p:cTn>
                              </p:par>
                              <p:par>
                                <p:cTn id="12" presetID="2" presetClass="entr" presetSubtype="8" fill="hold" grpId="0" nodeType="withEffect">
                                  <p:stCondLst>
                                    <p:cond delay="0"/>
                                  </p:stCondLst>
                                  <p:childTnLst>
                                    <p:set>
                                      <p:cBhvr>
                                        <p:cTn id="13" dur="1" fill="hold">
                                          <p:stCondLst>
                                            <p:cond delay="0"/>
                                          </p:stCondLst>
                                        </p:cTn>
                                        <p:tgtEl>
                                          <p:spTgt spid="31">
                                            <p:txEl>
                                              <p:pRg st="0" end="0"/>
                                            </p:txEl>
                                          </p:spTgt>
                                        </p:tgtEl>
                                        <p:attrNameLst>
                                          <p:attrName>style.visibility</p:attrName>
                                        </p:attrNameLst>
                                      </p:cBhvr>
                                      <p:to>
                                        <p:strVal val="visible"/>
                                      </p:to>
                                    </p:set>
                                    <p:anim calcmode="lin" valueType="num">
                                      <p:cBhvr additive="base">
                                        <p:cTn id="14" dur="500" fill="hold"/>
                                        <p:tgtEl>
                                          <p:spTgt spid="31">
                                            <p:txEl>
                                              <p:pRg st="0" end="0"/>
                                            </p:txEl>
                                          </p:spTgt>
                                        </p:tgtEl>
                                        <p:attrNameLst>
                                          <p:attrName>ppt_x</p:attrName>
                                        </p:attrNameLst>
                                      </p:cBhvr>
                                      <p:tavLst>
                                        <p:tav tm="0">
                                          <p:val>
                                            <p:strVal val="0-#ppt_w/2"/>
                                          </p:val>
                                        </p:tav>
                                        <p:tav tm="100000">
                                          <p:val>
                                            <p:strVal val="#ppt_x"/>
                                          </p:val>
                                        </p:tav>
                                      </p:tavLst>
                                    </p:anim>
                                    <p:anim calcmode="lin" valueType="num">
                                      <p:cBhvr additive="base">
                                        <p:cTn id="15" dur="500" fill="hold"/>
                                        <p:tgtEl>
                                          <p:spTgt spid="31">
                                            <p:txEl>
                                              <p:pRg st="0" end="0"/>
                                            </p:txEl>
                                          </p:spTgt>
                                        </p:tgtEl>
                                        <p:attrNameLst>
                                          <p:attrName>ppt_y</p:attrName>
                                        </p:attrNameLst>
                                      </p:cBhvr>
                                      <p:tavLst>
                                        <p:tav tm="0">
                                          <p:val>
                                            <p:strVal val="#ppt_y"/>
                                          </p:val>
                                        </p:tav>
                                        <p:tav tm="100000">
                                          <p:val>
                                            <p:strVal val="#ppt_y"/>
                                          </p:val>
                                        </p:tav>
                                      </p:tavLst>
                                    </p:anim>
                                  </p:childTnLst>
                                </p:cTn>
                              </p:par>
                              <p:par>
                                <p:cTn id="16" presetID="22" presetClass="entr" presetSubtype="8" fill="hold" grpId="0" nodeType="withEffect">
                                  <p:stCondLst>
                                    <p:cond delay="0"/>
                                  </p:stCondLst>
                                  <p:childTnLst>
                                    <p:set>
                                      <p:cBhvr>
                                        <p:cTn id="17" dur="1" fill="hold">
                                          <p:stCondLst>
                                            <p:cond delay="0"/>
                                          </p:stCondLst>
                                        </p:cTn>
                                        <p:tgtEl>
                                          <p:spTgt spid="33"/>
                                        </p:tgtEl>
                                        <p:attrNameLst>
                                          <p:attrName>style.visibility</p:attrName>
                                        </p:attrNameLst>
                                      </p:cBhvr>
                                      <p:to>
                                        <p:strVal val="visible"/>
                                      </p:to>
                                    </p:set>
                                    <p:animEffect transition="in" filter="wipe(left)">
                                      <p:cBhvr>
                                        <p:cTn id="18" dur="500"/>
                                        <p:tgtEl>
                                          <p:spTgt spid="33"/>
                                        </p:tgtEl>
                                      </p:cBhvr>
                                    </p:animEffect>
                                  </p:childTnLst>
                                </p:cTn>
                              </p:par>
                              <p:par>
                                <p:cTn id="19" presetID="2" presetClass="entr" presetSubtype="8" fill="hold" grpId="0" nodeType="withEffect">
                                  <p:stCondLst>
                                    <p:cond delay="250"/>
                                  </p:stCondLst>
                                  <p:childTnLst>
                                    <p:set>
                                      <p:cBhvr>
                                        <p:cTn id="20" dur="1" fill="hold">
                                          <p:stCondLst>
                                            <p:cond delay="0"/>
                                          </p:stCondLst>
                                        </p:cTn>
                                        <p:tgtEl>
                                          <p:spTgt spid="30">
                                            <p:txEl>
                                              <p:pRg st="0" end="0"/>
                                            </p:txEl>
                                          </p:spTgt>
                                        </p:tgtEl>
                                        <p:attrNameLst>
                                          <p:attrName>style.visibility</p:attrName>
                                        </p:attrNameLst>
                                      </p:cBhvr>
                                      <p:to>
                                        <p:strVal val="visible"/>
                                      </p:to>
                                    </p:set>
                                    <p:anim calcmode="lin" valueType="num">
                                      <p:cBhvr additive="base">
                                        <p:cTn id="21" dur="500" fill="hold"/>
                                        <p:tgtEl>
                                          <p:spTgt spid="30">
                                            <p:txEl>
                                              <p:pRg st="0" end="0"/>
                                            </p:txEl>
                                          </p:spTgt>
                                        </p:tgtEl>
                                        <p:attrNameLst>
                                          <p:attrName>ppt_x</p:attrName>
                                        </p:attrNameLst>
                                      </p:cBhvr>
                                      <p:tavLst>
                                        <p:tav tm="0">
                                          <p:val>
                                            <p:strVal val="0-#ppt_w/2"/>
                                          </p:val>
                                        </p:tav>
                                        <p:tav tm="100000">
                                          <p:val>
                                            <p:strVal val="#ppt_x"/>
                                          </p:val>
                                        </p:tav>
                                      </p:tavLst>
                                    </p:anim>
                                    <p:anim calcmode="lin" valueType="num">
                                      <p:cBhvr additive="base">
                                        <p:cTn id="22" dur="500" fill="hold"/>
                                        <p:tgtEl>
                                          <p:spTgt spid="30">
                                            <p:txEl>
                                              <p:pRg st="0" end="0"/>
                                            </p:txEl>
                                          </p:spTgt>
                                        </p:tgtEl>
                                        <p:attrNameLst>
                                          <p:attrName>ppt_y</p:attrName>
                                        </p:attrNameLst>
                                      </p:cBhvr>
                                      <p:tavLst>
                                        <p:tav tm="0">
                                          <p:val>
                                            <p:strVal val="#ppt_y"/>
                                          </p:val>
                                        </p:tav>
                                        <p:tav tm="100000">
                                          <p:val>
                                            <p:strVal val="#ppt_y"/>
                                          </p:val>
                                        </p:tav>
                                      </p:tavLst>
                                    </p:anim>
                                  </p:childTnLst>
                                </p:cTn>
                              </p:par>
                            </p:childTnLst>
                          </p:cTn>
                        </p:par>
                        <p:par>
                          <p:cTn id="23" fill="hold">
                            <p:stCondLst>
                              <p:cond delay="1000"/>
                            </p:stCondLst>
                            <p:childTnLst>
                              <p:par>
                                <p:cTn id="24" presetID="2" presetClass="entr" presetSubtype="8" fill="hold" grpId="0" nodeType="afterEffect">
                                  <p:stCondLst>
                                    <p:cond delay="0"/>
                                  </p:stCondLst>
                                  <p:childTnLst>
                                    <p:set>
                                      <p:cBhvr>
                                        <p:cTn id="25" dur="1" fill="hold">
                                          <p:stCondLst>
                                            <p:cond delay="0"/>
                                          </p:stCondLst>
                                        </p:cTn>
                                        <p:tgtEl>
                                          <p:spTgt spid="30">
                                            <p:txEl>
                                              <p:pRg st="1" end="1"/>
                                            </p:txEl>
                                          </p:spTgt>
                                        </p:tgtEl>
                                        <p:attrNameLst>
                                          <p:attrName>style.visibility</p:attrName>
                                        </p:attrNameLst>
                                      </p:cBhvr>
                                      <p:to>
                                        <p:strVal val="visible"/>
                                      </p:to>
                                    </p:set>
                                    <p:anim calcmode="lin" valueType="num">
                                      <p:cBhvr additive="base">
                                        <p:cTn id="26" dur="500" fill="hold"/>
                                        <p:tgtEl>
                                          <p:spTgt spid="30">
                                            <p:txEl>
                                              <p:pRg st="1" end="1"/>
                                            </p:txEl>
                                          </p:spTgt>
                                        </p:tgtEl>
                                        <p:attrNameLst>
                                          <p:attrName>ppt_x</p:attrName>
                                        </p:attrNameLst>
                                      </p:cBhvr>
                                      <p:tavLst>
                                        <p:tav tm="0">
                                          <p:val>
                                            <p:strVal val="0-#ppt_w/2"/>
                                          </p:val>
                                        </p:tav>
                                        <p:tav tm="100000">
                                          <p:val>
                                            <p:strVal val="#ppt_x"/>
                                          </p:val>
                                        </p:tav>
                                      </p:tavLst>
                                    </p:anim>
                                    <p:anim calcmode="lin" valueType="num">
                                      <p:cBhvr additive="base">
                                        <p:cTn id="27" dur="500" fill="hold"/>
                                        <p:tgtEl>
                                          <p:spTgt spid="30">
                                            <p:txEl>
                                              <p:pRg st="1" end="1"/>
                                            </p:txEl>
                                          </p:spTgt>
                                        </p:tgtEl>
                                        <p:attrNameLst>
                                          <p:attrName>ppt_y</p:attrName>
                                        </p:attrNameLst>
                                      </p:cBhvr>
                                      <p:tavLst>
                                        <p:tav tm="0">
                                          <p:val>
                                            <p:strVal val="#ppt_y"/>
                                          </p:val>
                                        </p:tav>
                                        <p:tav tm="100000">
                                          <p:val>
                                            <p:strVal val="#ppt_y"/>
                                          </p:val>
                                        </p:tav>
                                      </p:tavLst>
                                    </p:anim>
                                  </p:childTnLst>
                                </p:cTn>
                              </p:par>
                            </p:childTnLst>
                          </p:cTn>
                        </p:par>
                        <p:par>
                          <p:cTn id="28" fill="hold">
                            <p:stCondLst>
                              <p:cond delay="1500"/>
                            </p:stCondLst>
                            <p:childTnLst>
                              <p:par>
                                <p:cTn id="29" presetID="10" presetClass="entr" presetSubtype="0" fill="hold" nodeType="afterEffect">
                                  <p:stCondLst>
                                    <p:cond delay="0"/>
                                  </p:stCondLst>
                                  <p:childTnLst>
                                    <p:set>
                                      <p:cBhvr>
                                        <p:cTn id="30" dur="1" fill="hold">
                                          <p:stCondLst>
                                            <p:cond delay="0"/>
                                          </p:stCondLst>
                                        </p:cTn>
                                        <p:tgtEl>
                                          <p:spTgt spid="32"/>
                                        </p:tgtEl>
                                        <p:attrNameLst>
                                          <p:attrName>style.visibility</p:attrName>
                                        </p:attrNameLst>
                                      </p:cBhvr>
                                      <p:to>
                                        <p:strVal val="visible"/>
                                      </p:to>
                                    </p:set>
                                    <p:animEffect transition="in" filter="fade">
                                      <p:cBhvr>
                                        <p:cTn id="31" dur="500"/>
                                        <p:tgtEl>
                                          <p:spTgt spid="32"/>
                                        </p:tgtEl>
                                      </p:cBhvr>
                                    </p:animEffect>
                                  </p:childTnLst>
                                </p:cTn>
                              </p:par>
                            </p:childTnLst>
                          </p:cTn>
                        </p:par>
                      </p:childTnLst>
                    </p:cTn>
                  </p:par>
                  <p:par>
                    <p:cTn id="32" fill="hold">
                      <p:stCondLst>
                        <p:cond delay="indefinite"/>
                      </p:stCondLst>
                      <p:childTnLst>
                        <p:par>
                          <p:cTn id="33" fill="hold">
                            <p:stCondLst>
                              <p:cond delay="0"/>
                            </p:stCondLst>
                            <p:childTnLst>
                              <p:par>
                                <p:cTn id="34" presetID="1" presetClass="mediacall" presetSubtype="0" fill="hold" nodeType="clickEffect">
                                  <p:stCondLst>
                                    <p:cond delay="0"/>
                                  </p:stCondLst>
                                  <p:childTnLst>
                                    <p:cmd type="call" cmd="playFrom(0.0)">
                                      <p:cBhvr>
                                        <p:cTn id="35"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36" restart="whenNotActive" fill="hold" evtFilter="cancelBubble" nodeType="interactiveSeq">
                <p:stCondLst>
                  <p:cond evt="onClick" delay="0">
                    <p:tgtEl>
                      <p:spTgt spid="32"/>
                    </p:tgtEl>
                  </p:cond>
                </p:stCondLst>
                <p:endSync evt="end" delay="0">
                  <p:rtn val="all"/>
                </p:endSync>
                <p:childTnLst>
                  <p:par>
                    <p:cTn id="37" fill="hold">
                      <p:stCondLst>
                        <p:cond delay="0"/>
                      </p:stCondLst>
                      <p:childTnLst>
                        <p:par>
                          <p:cTn id="38" fill="hold">
                            <p:stCondLst>
                              <p:cond delay="0"/>
                            </p:stCondLst>
                            <p:childTnLst>
                              <p:par>
                                <p:cTn id="39" presetID="2" presetClass="mediacall" presetSubtype="0" fill="hold" nodeType="clickEffect">
                                  <p:stCondLst>
                                    <p:cond delay="0"/>
                                  </p:stCondLst>
                                  <p:childTnLst>
                                    <p:cmd type="call" cmd="togglePause">
                                      <p:cBhvr>
                                        <p:cTn id="40" dur="1" fill="hold"/>
                                        <p:tgtEl>
                                          <p:spTgt spid="32"/>
                                        </p:tgtEl>
                                      </p:cBhvr>
                                    </p:cmd>
                                  </p:childTnLst>
                                </p:cTn>
                              </p:par>
                            </p:childTnLst>
                          </p:cTn>
                        </p:par>
                      </p:childTnLst>
                    </p:cTn>
                  </p:par>
                </p:childTnLst>
              </p:cTn>
              <p:nextCondLst>
                <p:cond evt="onClick" delay="0">
                  <p:tgtEl>
                    <p:spTgt spid="32"/>
                  </p:tgtEl>
                </p:cond>
              </p:nextCondLst>
            </p:seq>
            <p:video>
              <p:cMediaNode vol="80000">
                <p:cTn id="41" fill="hold" display="0">
                  <p:stCondLst>
                    <p:cond delay="indefinite"/>
                  </p:stCondLst>
                </p:cTn>
                <p:tgtEl>
                  <p:spTgt spid="32"/>
                </p:tgtEl>
              </p:cMediaNode>
            </p:video>
          </p:childTnLst>
        </p:cTn>
      </p:par>
    </p:tnLst>
    <p:bldLst>
      <p:bldP spid="33" grpId="0" animBg="1"/>
      <p:bldP spid="35" grpId="0"/>
      <p:bldP spid="31" grpId="0" uiExpand="1" build="p"/>
      <p:bldP spid="30" grpId="0" uiExpand="1" build="p"/>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Picture 27">
            <a:extLst>
              <a:ext uri="{FF2B5EF4-FFF2-40B4-BE49-F238E27FC236}">
                <a16:creationId xmlns:a16="http://schemas.microsoft.com/office/drawing/2014/main" id="{64DC8CE3-5799-4C4F-9799-BC42628885B0}"/>
              </a:ext>
            </a:extLst>
          </p:cNvPr>
          <p:cNvPicPr>
            <a:picLocks noChangeAspect="1"/>
          </p:cNvPicPr>
          <p:nvPr/>
        </p:nvPicPr>
        <p:blipFill rotWithShape="1">
          <a:blip r:embed="rId2"/>
          <a:srcRect l="69694" t="64853"/>
          <a:stretch/>
        </p:blipFill>
        <p:spPr>
          <a:xfrm>
            <a:off x="8497078" y="4447592"/>
            <a:ext cx="3694922" cy="2410408"/>
          </a:xfrm>
          <a:prstGeom prst="rect">
            <a:avLst/>
          </a:prstGeom>
        </p:spPr>
      </p:pic>
      <p:grpSp>
        <p:nvGrpSpPr>
          <p:cNvPr id="9" name="Group 8">
            <a:extLst>
              <a:ext uri="{FF2B5EF4-FFF2-40B4-BE49-F238E27FC236}">
                <a16:creationId xmlns:a16="http://schemas.microsoft.com/office/drawing/2014/main" id="{D42AC5BF-CFA9-9543-BD95-7A93B875423C}"/>
              </a:ext>
            </a:extLst>
          </p:cNvPr>
          <p:cNvGrpSpPr/>
          <p:nvPr/>
        </p:nvGrpSpPr>
        <p:grpSpPr>
          <a:xfrm>
            <a:off x="10218420" y="-1"/>
            <a:ext cx="1973580" cy="699733"/>
            <a:chOff x="10218420" y="-1"/>
            <a:chExt cx="1973580" cy="699733"/>
          </a:xfrm>
        </p:grpSpPr>
        <p:grpSp>
          <p:nvGrpSpPr>
            <p:cNvPr id="10" name="Group 9">
              <a:extLst>
                <a:ext uri="{FF2B5EF4-FFF2-40B4-BE49-F238E27FC236}">
                  <a16:creationId xmlns:a16="http://schemas.microsoft.com/office/drawing/2014/main" id="{67777E40-AF9A-1744-AD13-CE82C48A2317}"/>
                </a:ext>
              </a:extLst>
            </p:cNvPr>
            <p:cNvGrpSpPr/>
            <p:nvPr/>
          </p:nvGrpSpPr>
          <p:grpSpPr>
            <a:xfrm>
              <a:off x="10218420" y="-1"/>
              <a:ext cx="1973580" cy="699733"/>
              <a:chOff x="10218420" y="-1"/>
              <a:chExt cx="1973580" cy="699733"/>
            </a:xfrm>
          </p:grpSpPr>
          <p:sp>
            <p:nvSpPr>
              <p:cNvPr id="12" name="Oval 11">
                <a:extLst>
                  <a:ext uri="{FF2B5EF4-FFF2-40B4-BE49-F238E27FC236}">
                    <a16:creationId xmlns:a16="http://schemas.microsoft.com/office/drawing/2014/main" id="{63A14564-D060-8448-8555-231FD0AD5DC3}"/>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1FCC6C6-8746-C347-9B79-26EBDFDC7767}"/>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1" name="Picture 10">
              <a:extLst>
                <a:ext uri="{FF2B5EF4-FFF2-40B4-BE49-F238E27FC236}">
                  <a16:creationId xmlns:a16="http://schemas.microsoft.com/office/drawing/2014/main" id="{69AE53E1-847B-0A47-8B48-6D1749F0AF17}"/>
                </a:ext>
              </a:extLst>
            </p:cNvPr>
            <p:cNvPicPr>
              <a:picLocks noChangeAspect="1"/>
            </p:cNvPicPr>
            <p:nvPr/>
          </p:nvPicPr>
          <p:blipFill>
            <a:blip r:embed="rId3"/>
            <a:stretch>
              <a:fillRect/>
            </a:stretch>
          </p:blipFill>
          <p:spPr>
            <a:xfrm>
              <a:off x="10267322" y="37500"/>
              <a:ext cx="1919725" cy="652707"/>
            </a:xfrm>
            <a:prstGeom prst="rect">
              <a:avLst/>
            </a:prstGeom>
          </p:spPr>
        </p:pic>
      </p:grpSp>
      <p:grpSp>
        <p:nvGrpSpPr>
          <p:cNvPr id="26" name="Group 25">
            <a:extLst>
              <a:ext uri="{FF2B5EF4-FFF2-40B4-BE49-F238E27FC236}">
                <a16:creationId xmlns:a16="http://schemas.microsoft.com/office/drawing/2014/main" id="{722077DF-DBEC-4C4C-B332-D920CECEF39F}"/>
              </a:ext>
            </a:extLst>
          </p:cNvPr>
          <p:cNvGrpSpPr/>
          <p:nvPr/>
        </p:nvGrpSpPr>
        <p:grpSpPr>
          <a:xfrm rot="5400000">
            <a:off x="-3093037" y="3057995"/>
            <a:ext cx="6876289" cy="723721"/>
            <a:chOff x="635127" y="1578315"/>
            <a:chExt cx="6100953" cy="723721"/>
          </a:xfrm>
        </p:grpSpPr>
        <p:sp>
          <p:nvSpPr>
            <p:cNvPr id="22" name="Rectangle 21">
              <a:extLst>
                <a:ext uri="{FF2B5EF4-FFF2-40B4-BE49-F238E27FC236}">
                  <a16:creationId xmlns:a16="http://schemas.microsoft.com/office/drawing/2014/main" id="{42C6C87B-F94C-D74E-BA76-0AF2B865E4CE}"/>
                </a:ext>
              </a:extLst>
            </p:cNvPr>
            <p:cNvSpPr/>
            <p:nvPr/>
          </p:nvSpPr>
          <p:spPr>
            <a:xfrm>
              <a:off x="640080" y="2071636"/>
              <a:ext cx="6096000" cy="230400"/>
            </a:xfrm>
            <a:prstGeom prst="rect">
              <a:avLst/>
            </a:prstGeom>
            <a:solidFill>
              <a:srgbClr val="9B2A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D4A7911-1570-9B45-9AEF-19BC8A300A74}"/>
                </a:ext>
              </a:extLst>
            </p:cNvPr>
            <p:cNvSpPr/>
            <p:nvPr/>
          </p:nvSpPr>
          <p:spPr>
            <a:xfrm>
              <a:off x="640080" y="1856766"/>
              <a:ext cx="6096000" cy="194400"/>
            </a:xfrm>
            <a:prstGeom prst="rect">
              <a:avLst/>
            </a:prstGeom>
            <a:solidFill>
              <a:srgbClr val="953C5E">
                <a:alpha val="60435"/>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BACEBA1-65B2-7D47-B9FC-EAC57645A8E2}"/>
                </a:ext>
              </a:extLst>
            </p:cNvPr>
            <p:cNvSpPr/>
            <p:nvPr/>
          </p:nvSpPr>
          <p:spPr>
            <a:xfrm>
              <a:off x="640080" y="1687588"/>
              <a:ext cx="6096000" cy="158400"/>
            </a:xfrm>
            <a:prstGeom prst="rect">
              <a:avLst/>
            </a:prstGeom>
            <a:solidFill>
              <a:srgbClr val="953C5E">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634F9730-3E2F-6A4A-B101-DB7C62DC8F91}"/>
                </a:ext>
              </a:extLst>
            </p:cNvPr>
            <p:cNvSpPr/>
            <p:nvPr/>
          </p:nvSpPr>
          <p:spPr>
            <a:xfrm>
              <a:off x="635127" y="1578315"/>
              <a:ext cx="6096000" cy="86400"/>
            </a:xfrm>
            <a:prstGeom prst="rect">
              <a:avLst/>
            </a:prstGeom>
            <a:solidFill>
              <a:srgbClr val="953C5E">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8" name="Picture 7">
            <a:extLst>
              <a:ext uri="{FF2B5EF4-FFF2-40B4-BE49-F238E27FC236}">
                <a16:creationId xmlns:a16="http://schemas.microsoft.com/office/drawing/2014/main" id="{81254E7D-E818-8940-8CFA-0F576B2380F7}"/>
              </a:ext>
            </a:extLst>
          </p:cNvPr>
          <p:cNvPicPr>
            <a:picLocks noChangeAspect="1"/>
          </p:cNvPicPr>
          <p:nvPr/>
        </p:nvPicPr>
        <p:blipFill>
          <a:blip r:embed="rId4"/>
          <a:stretch>
            <a:fillRect/>
          </a:stretch>
        </p:blipFill>
        <p:spPr>
          <a:xfrm>
            <a:off x="-11798" y="5827199"/>
            <a:ext cx="5056136" cy="1029953"/>
          </a:xfrm>
          <a:prstGeom prst="rect">
            <a:avLst/>
          </a:prstGeom>
          <a:effectLst>
            <a:outerShdw blurRad="190500" dist="76200" dir="16200000" rotWithShape="0">
              <a:prstClr val="black">
                <a:alpha val="5000"/>
              </a:prstClr>
            </a:outerShdw>
          </a:effectLst>
        </p:spPr>
      </p:pic>
      <p:sp>
        <p:nvSpPr>
          <p:cNvPr id="35" name="Subtitle 4">
            <a:extLst>
              <a:ext uri="{FF2B5EF4-FFF2-40B4-BE49-F238E27FC236}">
                <a16:creationId xmlns:a16="http://schemas.microsoft.com/office/drawing/2014/main" id="{3B8DAD2B-129C-2243-82B6-FFFF5B1ACD73}"/>
              </a:ext>
            </a:extLst>
          </p:cNvPr>
          <p:cNvSpPr txBox="1">
            <a:spLocks/>
          </p:cNvSpPr>
          <p:nvPr/>
        </p:nvSpPr>
        <p:spPr bwMode="auto">
          <a:xfrm rot="19700222">
            <a:off x="7330707" y="5220953"/>
            <a:ext cx="6096000"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algn="ctr" defTabSz="457200" fontAlgn="base">
              <a:spcBef>
                <a:spcPct val="20000"/>
              </a:spcBef>
              <a:spcAft>
                <a:spcPct val="0"/>
              </a:spcAft>
              <a:defRPr/>
            </a:pPr>
            <a:r>
              <a:rPr lang="en-US" sz="5000" b="1">
                <a:solidFill>
                  <a:srgbClr val="9B2A58"/>
                </a:solidFill>
                <a:latin typeface="Arial" panose="020B0604020202020204" pitchFamily="34" charset="0"/>
                <a:ea typeface="ＭＳ Ｐゴシック" pitchFamily="-108" charset="-128"/>
                <a:cs typeface="Arial" panose="020B0604020202020204" pitchFamily="34" charset="0"/>
              </a:rPr>
              <a:t>Key benefits</a:t>
            </a:r>
          </a:p>
        </p:txBody>
      </p:sp>
      <p:sp>
        <p:nvSpPr>
          <p:cNvPr id="31" name="TextBox 30">
            <a:extLst>
              <a:ext uri="{FF2B5EF4-FFF2-40B4-BE49-F238E27FC236}">
                <a16:creationId xmlns:a16="http://schemas.microsoft.com/office/drawing/2014/main" id="{810DF0B1-0064-FB42-B1E7-AA0EDE223794}"/>
              </a:ext>
            </a:extLst>
          </p:cNvPr>
          <p:cNvSpPr txBox="1"/>
          <p:nvPr/>
        </p:nvSpPr>
        <p:spPr>
          <a:xfrm>
            <a:off x="992178" y="839096"/>
            <a:ext cx="8074734" cy="384721"/>
          </a:xfrm>
          <a:prstGeom prst="rect">
            <a:avLst/>
          </a:prstGeom>
          <a:noFill/>
        </p:spPr>
        <p:txBody>
          <a:bodyPr wrap="square" lIns="0" tIns="0" rIns="0" bIns="0" rtlCol="0">
            <a:spAutoFit/>
          </a:bodyPr>
          <a:lstStyle/>
          <a:p>
            <a:pPr>
              <a:lnSpc>
                <a:spcPts val="3000"/>
              </a:lnSpc>
              <a:spcAft>
                <a:spcPts val="480"/>
              </a:spcAft>
              <a:buClr>
                <a:srgbClr val="9B2A58"/>
              </a:buClr>
            </a:pPr>
            <a:r>
              <a:rPr lang="en-GB" sz="2800" b="1" err="1">
                <a:solidFill>
                  <a:srgbClr val="9B2A58"/>
                </a:solidFill>
                <a:latin typeface="Arial" panose="020B0604020202020204" pitchFamily="34" charset="0"/>
                <a:cs typeface="Arial" panose="020B0604020202020204" pitchFamily="34" charset="0"/>
              </a:rPr>
              <a:t>Alumni@Work</a:t>
            </a:r>
            <a:r>
              <a:rPr lang="en-GB" sz="2800" b="1">
                <a:solidFill>
                  <a:srgbClr val="9B2A58"/>
                </a:solidFill>
                <a:latin typeface="Arial" panose="020B0604020202020204" pitchFamily="34" charset="0"/>
                <a:cs typeface="Arial" panose="020B0604020202020204" pitchFamily="34" charset="0"/>
              </a:rPr>
              <a:t> - Asia-Pacific</a:t>
            </a:r>
          </a:p>
        </p:txBody>
      </p:sp>
      <p:sp>
        <p:nvSpPr>
          <p:cNvPr id="27" name="Subtitle 4">
            <a:extLst>
              <a:ext uri="{FF2B5EF4-FFF2-40B4-BE49-F238E27FC236}">
                <a16:creationId xmlns:a16="http://schemas.microsoft.com/office/drawing/2014/main" id="{43615B8B-1703-FF46-BACA-CE8C3153DFF2}"/>
              </a:ext>
            </a:extLst>
          </p:cNvPr>
          <p:cNvSpPr txBox="1">
            <a:spLocks/>
          </p:cNvSpPr>
          <p:nvPr/>
        </p:nvSpPr>
        <p:spPr bwMode="auto">
          <a:xfrm>
            <a:off x="962706" y="-3600"/>
            <a:ext cx="11202000"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sz="4800" b="1" spc="-220">
                <a:solidFill>
                  <a:srgbClr val="9B2A58"/>
                </a:solidFill>
                <a:latin typeface="Arial" panose="020B0604020202020204" pitchFamily="34" charset="0"/>
                <a:ea typeface="ＭＳ Ｐゴシック" pitchFamily="-108" charset="-128"/>
                <a:cs typeface="Arial" panose="020B0604020202020204" pitchFamily="34" charset="0"/>
              </a:rPr>
              <a:t>Generating profiles for Industry 4.0</a:t>
            </a:r>
          </a:p>
        </p:txBody>
      </p:sp>
      <p:sp>
        <p:nvSpPr>
          <p:cNvPr id="29" name="Rounded Rectangle 28">
            <a:extLst>
              <a:ext uri="{FF2B5EF4-FFF2-40B4-BE49-F238E27FC236}">
                <a16:creationId xmlns:a16="http://schemas.microsoft.com/office/drawing/2014/main" id="{30E97B6A-C9BB-2541-A0B1-DA6B0A47FEB0}"/>
              </a:ext>
            </a:extLst>
          </p:cNvPr>
          <p:cNvSpPr/>
          <p:nvPr/>
        </p:nvSpPr>
        <p:spPr>
          <a:xfrm>
            <a:off x="1019878" y="1308607"/>
            <a:ext cx="8567742" cy="4598245"/>
          </a:xfrm>
          <a:prstGeom prst="roundRect">
            <a:avLst>
              <a:gd name="adj" fmla="val 8155"/>
            </a:avLst>
          </a:prstGeom>
          <a:gradFill flip="none" rotWithShape="1">
            <a:gsLst>
              <a:gs pos="45000">
                <a:srgbClr val="A23B65"/>
              </a:gs>
              <a:gs pos="0">
                <a:srgbClr val="9B2A59"/>
              </a:gs>
              <a:gs pos="89000">
                <a:srgbClr val="C291A2"/>
              </a:gs>
              <a:gs pos="100000">
                <a:srgbClr val="D7B8C3"/>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31253-0AF3-7540-AA5E-D17016BD6118}"/>
              </a:ext>
            </a:extLst>
          </p:cNvPr>
          <p:cNvSpPr txBox="1"/>
          <p:nvPr/>
        </p:nvSpPr>
        <p:spPr>
          <a:xfrm>
            <a:off x="1356853" y="1348143"/>
            <a:ext cx="8230767" cy="1200329"/>
          </a:xfrm>
          <a:prstGeom prst="rect">
            <a:avLst/>
          </a:prstGeom>
          <a:noFill/>
        </p:spPr>
        <p:txBody>
          <a:bodyPr wrap="square" lIns="0" tIns="0" rIns="0" bIns="0" rtlCol="0">
            <a:spAutoFit/>
          </a:bodyPr>
          <a:lstStyle/>
          <a:p>
            <a:r>
              <a:rPr lang="en-US" sz="2600" b="1" spc="-40">
                <a:solidFill>
                  <a:schemeClr val="bg1"/>
                </a:solidFill>
                <a:latin typeface="Arial" panose="020B0604020202020204" pitchFamily="34" charset="0"/>
                <a:cs typeface="Arial" panose="020B0604020202020204" pitchFamily="34" charset="0"/>
              </a:rPr>
              <a:t>Academic:</a:t>
            </a:r>
          </a:p>
          <a:p>
            <a:r>
              <a:rPr lang="en-US" sz="2600" spc="-40">
                <a:solidFill>
                  <a:schemeClr val="bg1"/>
                </a:solidFill>
                <a:latin typeface="Arial" panose="020B0604020202020204" pitchFamily="34" charset="0"/>
                <a:cs typeface="Arial" panose="020B0604020202020204" pitchFamily="34" charset="0"/>
              </a:rPr>
              <a:t>Meet </a:t>
            </a:r>
            <a:r>
              <a:rPr lang="en-US" sz="2600" spc="-40" err="1">
                <a:solidFill>
                  <a:schemeClr val="bg1"/>
                </a:solidFill>
                <a:latin typeface="Arial" panose="020B0604020202020204" pitchFamily="34" charset="0"/>
                <a:cs typeface="Arial" panose="020B0604020202020204" pitchFamily="34" charset="0"/>
              </a:rPr>
              <a:t>Saloni</a:t>
            </a:r>
            <a:r>
              <a:rPr lang="en-US" sz="2600" spc="-40">
                <a:solidFill>
                  <a:schemeClr val="bg1"/>
                </a:solidFill>
                <a:latin typeface="Arial" panose="020B0604020202020204" pitchFamily="34" charset="0"/>
                <a:cs typeface="Arial" panose="020B0604020202020204" pitchFamily="34" charset="0"/>
              </a:rPr>
              <a:t>, Second year medical student at the</a:t>
            </a:r>
            <a:br>
              <a:rPr lang="en-US" sz="2600" spc="-40">
                <a:solidFill>
                  <a:schemeClr val="bg1"/>
                </a:solidFill>
                <a:latin typeface="Arial" panose="020B0604020202020204" pitchFamily="34" charset="0"/>
                <a:cs typeface="Arial" panose="020B0604020202020204" pitchFamily="34" charset="0"/>
              </a:rPr>
            </a:br>
            <a:r>
              <a:rPr lang="en-US" sz="2600" spc="-40">
                <a:solidFill>
                  <a:schemeClr val="bg1"/>
                </a:solidFill>
                <a:latin typeface="Arial" panose="020B0604020202020204" pitchFamily="34" charset="0"/>
                <a:cs typeface="Arial" panose="020B0604020202020204" pitchFamily="34" charset="0"/>
              </a:rPr>
              <a:t>University of Edinburgh</a:t>
            </a:r>
          </a:p>
        </p:txBody>
      </p:sp>
      <p:pic>
        <p:nvPicPr>
          <p:cNvPr id="33" name="Picture 32">
            <a:extLst>
              <a:ext uri="{FF2B5EF4-FFF2-40B4-BE49-F238E27FC236}">
                <a16:creationId xmlns:a16="http://schemas.microsoft.com/office/drawing/2014/main" id="{417E676A-30B6-EF4B-AE05-BB14EC4D06D9}"/>
              </a:ext>
            </a:extLst>
          </p:cNvPr>
          <p:cNvPicPr>
            <a:picLocks noChangeAspect="1"/>
          </p:cNvPicPr>
          <p:nvPr/>
        </p:nvPicPr>
        <p:blipFill rotWithShape="1">
          <a:blip r:embed="rId5"/>
          <a:srcRect l="14167" t="7771" r="22236" b="2485"/>
          <a:stretch/>
        </p:blipFill>
        <p:spPr>
          <a:xfrm>
            <a:off x="5567363" y="2263366"/>
            <a:ext cx="3685279" cy="3466950"/>
          </a:xfrm>
          <a:prstGeom prst="rect">
            <a:avLst/>
          </a:prstGeom>
        </p:spPr>
      </p:pic>
      <p:sp>
        <p:nvSpPr>
          <p:cNvPr id="34" name="TextBox 33">
            <a:extLst>
              <a:ext uri="{FF2B5EF4-FFF2-40B4-BE49-F238E27FC236}">
                <a16:creationId xmlns:a16="http://schemas.microsoft.com/office/drawing/2014/main" id="{95757AD8-E086-C240-AB4C-5C454E761645}"/>
              </a:ext>
            </a:extLst>
          </p:cNvPr>
          <p:cNvSpPr txBox="1"/>
          <p:nvPr/>
        </p:nvSpPr>
        <p:spPr>
          <a:xfrm>
            <a:off x="1356853" y="2683328"/>
            <a:ext cx="4020215" cy="3046988"/>
          </a:xfrm>
          <a:prstGeom prst="rect">
            <a:avLst/>
          </a:prstGeom>
          <a:noFill/>
        </p:spPr>
        <p:txBody>
          <a:bodyPr wrap="square" lIns="0" tIns="0" rIns="0" bIns="0" rtlCol="0">
            <a:spAutoFit/>
          </a:bodyPr>
          <a:lstStyle/>
          <a:p>
            <a:pPr>
              <a:spcAft>
                <a:spcPts val="1000"/>
              </a:spcAft>
            </a:pPr>
            <a:r>
              <a:rPr lang="en-US">
                <a:solidFill>
                  <a:schemeClr val="bg1"/>
                </a:solidFill>
                <a:latin typeface="Arial" panose="020B0604020202020204" pitchFamily="34" charset="0"/>
                <a:cs typeface="Arial" panose="020B0604020202020204" pitchFamily="34" charset="0"/>
              </a:rPr>
              <a:t>“</a:t>
            </a:r>
            <a:r>
              <a:rPr lang="en-US" i="1">
                <a:solidFill>
                  <a:schemeClr val="bg1"/>
                </a:solidFill>
                <a:latin typeface="Arial" panose="020B0604020202020204" pitchFamily="34" charset="0"/>
                <a:cs typeface="Arial" panose="020B0604020202020204" pitchFamily="34" charset="0"/>
              </a:rPr>
              <a:t>I will admit, I really enjoyed the first year of DP. I loved that there was so much to learn. There were clear learning objectives, which directed how much I needed to study, a plethora of memes I could now relate to and a sense of camaraderie among my peers that hadn’t been apparent before.</a:t>
            </a:r>
            <a:br>
              <a:rPr lang="en-US" i="1">
                <a:solidFill>
                  <a:schemeClr val="bg1"/>
                </a:solidFill>
                <a:latin typeface="Arial" panose="020B0604020202020204" pitchFamily="34" charset="0"/>
                <a:cs typeface="Arial" panose="020B0604020202020204" pitchFamily="34" charset="0"/>
              </a:rPr>
            </a:br>
            <a:r>
              <a:rPr lang="en-US" i="1">
                <a:solidFill>
                  <a:schemeClr val="bg1"/>
                </a:solidFill>
                <a:latin typeface="Arial" panose="020B0604020202020204" pitchFamily="34" charset="0"/>
                <a:cs typeface="Arial" panose="020B0604020202020204" pitchFamily="34" charset="0"/>
              </a:rPr>
              <a:t>I learned to question my beliefs and began to see that everything was</a:t>
            </a:r>
            <a:br>
              <a:rPr lang="en-US" i="1">
                <a:solidFill>
                  <a:schemeClr val="bg1"/>
                </a:solidFill>
                <a:latin typeface="Arial" panose="020B0604020202020204" pitchFamily="34" charset="0"/>
                <a:cs typeface="Arial" panose="020B0604020202020204" pitchFamily="34" charset="0"/>
              </a:rPr>
            </a:br>
            <a:r>
              <a:rPr lang="en-US" i="1">
                <a:solidFill>
                  <a:schemeClr val="bg1"/>
                </a:solidFill>
                <a:latin typeface="Arial" panose="020B0604020202020204" pitchFamily="34" charset="0"/>
                <a:cs typeface="Arial" panose="020B0604020202020204" pitchFamily="34" charset="0"/>
              </a:rPr>
              <a:t>a knowledge construct</a:t>
            </a:r>
            <a:r>
              <a:rPr lang="en-US">
                <a:solidFill>
                  <a:schemeClr val="bg1"/>
                </a:solidFill>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802417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4" fill="hold" nodeType="withEffect">
                                  <p:stCondLst>
                                    <p:cond delay="0"/>
                                  </p:stCondLst>
                                  <p:childTnLst>
                                    <p:set>
                                      <p:cBhvr>
                                        <p:cTn id="6" dur="1" fill="hold">
                                          <p:stCondLst>
                                            <p:cond delay="0"/>
                                          </p:stCondLst>
                                        </p:cTn>
                                        <p:tgtEl>
                                          <p:spTgt spid="28"/>
                                        </p:tgtEl>
                                        <p:attrNameLst>
                                          <p:attrName>style.visibility</p:attrName>
                                        </p:attrNameLst>
                                      </p:cBhvr>
                                      <p:to>
                                        <p:strVal val="visible"/>
                                      </p:to>
                                    </p:set>
                                    <p:anim calcmode="lin" valueType="num">
                                      <p:cBhvr additive="base">
                                        <p:cTn id="7" dur="1000"/>
                                        <p:tgtEl>
                                          <p:spTgt spid="28"/>
                                        </p:tgtEl>
                                        <p:attrNameLst>
                                          <p:attrName>ppt_y</p:attrName>
                                        </p:attrNameLst>
                                      </p:cBhvr>
                                      <p:tavLst>
                                        <p:tav tm="0">
                                          <p:val>
                                            <p:strVal val="#ppt_y+#ppt_h*1.125000"/>
                                          </p:val>
                                        </p:tav>
                                        <p:tav tm="100000">
                                          <p:val>
                                            <p:strVal val="#ppt_y"/>
                                          </p:val>
                                        </p:tav>
                                      </p:tavLst>
                                    </p:anim>
                                    <p:animEffect transition="in" filter="wipe(up)">
                                      <p:cBhvr>
                                        <p:cTn id="8" dur="1000"/>
                                        <p:tgtEl>
                                          <p:spTgt spid="28"/>
                                        </p:tgtEl>
                                      </p:cBhvr>
                                    </p:animEffect>
                                  </p:childTnLst>
                                </p:cTn>
                              </p:par>
                              <p:par>
                                <p:cTn id="9" presetID="10" presetClass="entr" presetSubtype="0" fill="hold" grpId="0" nodeType="withEffect">
                                  <p:stCondLst>
                                    <p:cond delay="0"/>
                                  </p:stCondLst>
                                  <p:childTnLst>
                                    <p:set>
                                      <p:cBhvr>
                                        <p:cTn id="10" dur="1" fill="hold">
                                          <p:stCondLst>
                                            <p:cond delay="0"/>
                                          </p:stCondLst>
                                        </p:cTn>
                                        <p:tgtEl>
                                          <p:spTgt spid="35"/>
                                        </p:tgtEl>
                                        <p:attrNameLst>
                                          <p:attrName>style.visibility</p:attrName>
                                        </p:attrNameLst>
                                      </p:cBhvr>
                                      <p:to>
                                        <p:strVal val="visible"/>
                                      </p:to>
                                    </p:set>
                                    <p:animEffect transition="in" filter="fade">
                                      <p:cBhvr>
                                        <p:cTn id="11" dur="1000"/>
                                        <p:tgtEl>
                                          <p:spTgt spid="35"/>
                                        </p:tgtEl>
                                      </p:cBhvr>
                                    </p:animEffect>
                                  </p:childTnLst>
                                </p:cTn>
                              </p:par>
                              <p:par>
                                <p:cTn id="12" presetID="2" presetClass="entr" presetSubtype="8" fill="hold" grpId="0" nodeType="withEffect">
                                  <p:stCondLst>
                                    <p:cond delay="0"/>
                                  </p:stCondLst>
                                  <p:childTnLst>
                                    <p:set>
                                      <p:cBhvr>
                                        <p:cTn id="13" dur="1" fill="hold">
                                          <p:stCondLst>
                                            <p:cond delay="0"/>
                                          </p:stCondLst>
                                        </p:cTn>
                                        <p:tgtEl>
                                          <p:spTgt spid="31">
                                            <p:txEl>
                                              <p:pRg st="0" end="0"/>
                                            </p:txEl>
                                          </p:spTgt>
                                        </p:tgtEl>
                                        <p:attrNameLst>
                                          <p:attrName>style.visibility</p:attrName>
                                        </p:attrNameLst>
                                      </p:cBhvr>
                                      <p:to>
                                        <p:strVal val="visible"/>
                                      </p:to>
                                    </p:set>
                                    <p:anim calcmode="lin" valueType="num">
                                      <p:cBhvr additive="base">
                                        <p:cTn id="14" dur="500" fill="hold"/>
                                        <p:tgtEl>
                                          <p:spTgt spid="31">
                                            <p:txEl>
                                              <p:pRg st="0" end="0"/>
                                            </p:txEl>
                                          </p:spTgt>
                                        </p:tgtEl>
                                        <p:attrNameLst>
                                          <p:attrName>ppt_x</p:attrName>
                                        </p:attrNameLst>
                                      </p:cBhvr>
                                      <p:tavLst>
                                        <p:tav tm="0">
                                          <p:val>
                                            <p:strVal val="0-#ppt_w/2"/>
                                          </p:val>
                                        </p:tav>
                                        <p:tav tm="100000">
                                          <p:val>
                                            <p:strVal val="#ppt_x"/>
                                          </p:val>
                                        </p:tav>
                                      </p:tavLst>
                                    </p:anim>
                                    <p:anim calcmode="lin" valueType="num">
                                      <p:cBhvr additive="base">
                                        <p:cTn id="15" dur="500" fill="hold"/>
                                        <p:tgtEl>
                                          <p:spTgt spid="31">
                                            <p:txEl>
                                              <p:pRg st="0" end="0"/>
                                            </p:txEl>
                                          </p:spTgt>
                                        </p:tgtEl>
                                        <p:attrNameLst>
                                          <p:attrName>ppt_y</p:attrName>
                                        </p:attrNameLst>
                                      </p:cBhvr>
                                      <p:tavLst>
                                        <p:tav tm="0">
                                          <p:val>
                                            <p:strVal val="#ppt_y"/>
                                          </p:val>
                                        </p:tav>
                                        <p:tav tm="100000">
                                          <p:val>
                                            <p:strVal val="#ppt_y"/>
                                          </p:val>
                                        </p:tav>
                                      </p:tavLst>
                                    </p:anim>
                                  </p:childTnLst>
                                </p:cTn>
                              </p:par>
                              <p:par>
                                <p:cTn id="16" presetID="22" presetClass="entr" presetSubtype="8" fill="hold" grpId="0" nodeType="withEffect">
                                  <p:stCondLst>
                                    <p:cond delay="0"/>
                                  </p:stCondLst>
                                  <p:childTnLst>
                                    <p:set>
                                      <p:cBhvr>
                                        <p:cTn id="17" dur="1" fill="hold">
                                          <p:stCondLst>
                                            <p:cond delay="0"/>
                                          </p:stCondLst>
                                        </p:cTn>
                                        <p:tgtEl>
                                          <p:spTgt spid="29"/>
                                        </p:tgtEl>
                                        <p:attrNameLst>
                                          <p:attrName>style.visibility</p:attrName>
                                        </p:attrNameLst>
                                      </p:cBhvr>
                                      <p:to>
                                        <p:strVal val="visible"/>
                                      </p:to>
                                    </p:set>
                                    <p:animEffect transition="in" filter="wipe(left)">
                                      <p:cBhvr>
                                        <p:cTn id="18" dur="500"/>
                                        <p:tgtEl>
                                          <p:spTgt spid="29"/>
                                        </p:tgtEl>
                                      </p:cBhvr>
                                    </p:animEffect>
                                  </p:childTnLst>
                                </p:cTn>
                              </p:par>
                              <p:par>
                                <p:cTn id="19" presetID="2" presetClass="entr" presetSubtype="8" fill="hold" grpId="0" nodeType="withEffect">
                                  <p:stCondLst>
                                    <p:cond delay="250"/>
                                  </p:stCondLst>
                                  <p:childTnLst>
                                    <p:set>
                                      <p:cBhvr>
                                        <p:cTn id="20" dur="1" fill="hold">
                                          <p:stCondLst>
                                            <p:cond delay="0"/>
                                          </p:stCondLst>
                                        </p:cTn>
                                        <p:tgtEl>
                                          <p:spTgt spid="30">
                                            <p:txEl>
                                              <p:pRg st="0" end="0"/>
                                            </p:txEl>
                                          </p:spTgt>
                                        </p:tgtEl>
                                        <p:attrNameLst>
                                          <p:attrName>style.visibility</p:attrName>
                                        </p:attrNameLst>
                                      </p:cBhvr>
                                      <p:to>
                                        <p:strVal val="visible"/>
                                      </p:to>
                                    </p:set>
                                    <p:anim calcmode="lin" valueType="num">
                                      <p:cBhvr additive="base">
                                        <p:cTn id="21" dur="500" fill="hold"/>
                                        <p:tgtEl>
                                          <p:spTgt spid="30">
                                            <p:txEl>
                                              <p:pRg st="0" end="0"/>
                                            </p:txEl>
                                          </p:spTgt>
                                        </p:tgtEl>
                                        <p:attrNameLst>
                                          <p:attrName>ppt_x</p:attrName>
                                        </p:attrNameLst>
                                      </p:cBhvr>
                                      <p:tavLst>
                                        <p:tav tm="0">
                                          <p:val>
                                            <p:strVal val="0-#ppt_w/2"/>
                                          </p:val>
                                        </p:tav>
                                        <p:tav tm="100000">
                                          <p:val>
                                            <p:strVal val="#ppt_x"/>
                                          </p:val>
                                        </p:tav>
                                      </p:tavLst>
                                    </p:anim>
                                    <p:anim calcmode="lin" valueType="num">
                                      <p:cBhvr additive="base">
                                        <p:cTn id="22" dur="500" fill="hold"/>
                                        <p:tgtEl>
                                          <p:spTgt spid="30">
                                            <p:txEl>
                                              <p:pRg st="0" end="0"/>
                                            </p:txEl>
                                          </p:spTgt>
                                        </p:tgtEl>
                                        <p:attrNameLst>
                                          <p:attrName>ppt_y</p:attrName>
                                        </p:attrNameLst>
                                      </p:cBhvr>
                                      <p:tavLst>
                                        <p:tav tm="0">
                                          <p:val>
                                            <p:strVal val="#ppt_y"/>
                                          </p:val>
                                        </p:tav>
                                        <p:tav tm="100000">
                                          <p:val>
                                            <p:strVal val="#ppt_y"/>
                                          </p:val>
                                        </p:tav>
                                      </p:tavLst>
                                    </p:anim>
                                  </p:childTnLst>
                                </p:cTn>
                              </p:par>
                            </p:childTnLst>
                          </p:cTn>
                        </p:par>
                        <p:par>
                          <p:cTn id="23" fill="hold">
                            <p:stCondLst>
                              <p:cond delay="1000"/>
                            </p:stCondLst>
                            <p:childTnLst>
                              <p:par>
                                <p:cTn id="24" presetID="2" presetClass="entr" presetSubtype="8" fill="hold" grpId="0" nodeType="afterEffect">
                                  <p:stCondLst>
                                    <p:cond delay="0"/>
                                  </p:stCondLst>
                                  <p:childTnLst>
                                    <p:set>
                                      <p:cBhvr>
                                        <p:cTn id="25" dur="1" fill="hold">
                                          <p:stCondLst>
                                            <p:cond delay="0"/>
                                          </p:stCondLst>
                                        </p:cTn>
                                        <p:tgtEl>
                                          <p:spTgt spid="30">
                                            <p:txEl>
                                              <p:pRg st="1" end="1"/>
                                            </p:txEl>
                                          </p:spTgt>
                                        </p:tgtEl>
                                        <p:attrNameLst>
                                          <p:attrName>style.visibility</p:attrName>
                                        </p:attrNameLst>
                                      </p:cBhvr>
                                      <p:to>
                                        <p:strVal val="visible"/>
                                      </p:to>
                                    </p:set>
                                    <p:anim calcmode="lin" valueType="num">
                                      <p:cBhvr additive="base">
                                        <p:cTn id="26" dur="500" fill="hold"/>
                                        <p:tgtEl>
                                          <p:spTgt spid="30">
                                            <p:txEl>
                                              <p:pRg st="1" end="1"/>
                                            </p:txEl>
                                          </p:spTgt>
                                        </p:tgtEl>
                                        <p:attrNameLst>
                                          <p:attrName>ppt_x</p:attrName>
                                        </p:attrNameLst>
                                      </p:cBhvr>
                                      <p:tavLst>
                                        <p:tav tm="0">
                                          <p:val>
                                            <p:strVal val="0-#ppt_w/2"/>
                                          </p:val>
                                        </p:tav>
                                        <p:tav tm="100000">
                                          <p:val>
                                            <p:strVal val="#ppt_x"/>
                                          </p:val>
                                        </p:tav>
                                      </p:tavLst>
                                    </p:anim>
                                    <p:anim calcmode="lin" valueType="num">
                                      <p:cBhvr additive="base">
                                        <p:cTn id="27" dur="500" fill="hold"/>
                                        <p:tgtEl>
                                          <p:spTgt spid="30">
                                            <p:txEl>
                                              <p:pRg st="1" end="1"/>
                                            </p:txEl>
                                          </p:spTgt>
                                        </p:tgtEl>
                                        <p:attrNameLst>
                                          <p:attrName>ppt_y</p:attrName>
                                        </p:attrNameLst>
                                      </p:cBhvr>
                                      <p:tavLst>
                                        <p:tav tm="0">
                                          <p:val>
                                            <p:strVal val="#ppt_y"/>
                                          </p:val>
                                        </p:tav>
                                        <p:tav tm="100000">
                                          <p:val>
                                            <p:strVal val="#ppt_y"/>
                                          </p:val>
                                        </p:tav>
                                      </p:tavLst>
                                    </p:anim>
                                  </p:childTnLst>
                                </p:cTn>
                              </p:par>
                              <p:par>
                                <p:cTn id="28" presetID="2" presetClass="entr" presetSubtype="8" fill="hold" grpId="0" nodeType="withEffect">
                                  <p:stCondLst>
                                    <p:cond delay="0"/>
                                  </p:stCondLst>
                                  <p:childTnLst>
                                    <p:set>
                                      <p:cBhvr>
                                        <p:cTn id="29" dur="1" fill="hold">
                                          <p:stCondLst>
                                            <p:cond delay="0"/>
                                          </p:stCondLst>
                                        </p:cTn>
                                        <p:tgtEl>
                                          <p:spTgt spid="34"/>
                                        </p:tgtEl>
                                        <p:attrNameLst>
                                          <p:attrName>style.visibility</p:attrName>
                                        </p:attrNameLst>
                                      </p:cBhvr>
                                      <p:to>
                                        <p:strVal val="visible"/>
                                      </p:to>
                                    </p:set>
                                    <p:anim calcmode="lin" valueType="num">
                                      <p:cBhvr additive="base">
                                        <p:cTn id="30" dur="1000" fill="hold"/>
                                        <p:tgtEl>
                                          <p:spTgt spid="34"/>
                                        </p:tgtEl>
                                        <p:attrNameLst>
                                          <p:attrName>ppt_x</p:attrName>
                                        </p:attrNameLst>
                                      </p:cBhvr>
                                      <p:tavLst>
                                        <p:tav tm="0">
                                          <p:val>
                                            <p:strVal val="0-#ppt_w/2"/>
                                          </p:val>
                                        </p:tav>
                                        <p:tav tm="100000">
                                          <p:val>
                                            <p:strVal val="#ppt_x"/>
                                          </p:val>
                                        </p:tav>
                                      </p:tavLst>
                                    </p:anim>
                                    <p:anim calcmode="lin" valueType="num">
                                      <p:cBhvr additive="base">
                                        <p:cTn id="31" dur="1000" fill="hold"/>
                                        <p:tgtEl>
                                          <p:spTgt spid="34"/>
                                        </p:tgtEl>
                                        <p:attrNameLst>
                                          <p:attrName>ppt_y</p:attrName>
                                        </p:attrNameLst>
                                      </p:cBhvr>
                                      <p:tavLst>
                                        <p:tav tm="0">
                                          <p:val>
                                            <p:strVal val="#ppt_y"/>
                                          </p:val>
                                        </p:tav>
                                        <p:tav tm="100000">
                                          <p:val>
                                            <p:strVal val="#ppt_y"/>
                                          </p:val>
                                        </p:tav>
                                      </p:tavLst>
                                    </p:anim>
                                  </p:childTnLst>
                                </p:cTn>
                              </p:par>
                              <p:par>
                                <p:cTn id="32" presetID="10" presetClass="entr" presetSubtype="0" fill="hold" nodeType="withEffect">
                                  <p:stCondLst>
                                    <p:cond delay="0"/>
                                  </p:stCondLst>
                                  <p:childTnLst>
                                    <p:set>
                                      <p:cBhvr>
                                        <p:cTn id="33" dur="1" fill="hold">
                                          <p:stCondLst>
                                            <p:cond delay="0"/>
                                          </p:stCondLst>
                                        </p:cTn>
                                        <p:tgtEl>
                                          <p:spTgt spid="33"/>
                                        </p:tgtEl>
                                        <p:attrNameLst>
                                          <p:attrName>style.visibility</p:attrName>
                                        </p:attrNameLst>
                                      </p:cBhvr>
                                      <p:to>
                                        <p:strVal val="visible"/>
                                      </p:to>
                                    </p:set>
                                    <p:animEffect transition="in" filter="fade">
                                      <p:cBhvr>
                                        <p:cTn id="34" dur="1000"/>
                                        <p:tgtEl>
                                          <p:spTgt spid="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p:bldP spid="31" grpId="0" uiExpand="1" build="p"/>
      <p:bldP spid="29" grpId="0" animBg="1"/>
      <p:bldP spid="30" grpId="0" uiExpand="1" build="p"/>
      <p:bldP spid="34" grpId="0"/>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Picture 27">
            <a:extLst>
              <a:ext uri="{FF2B5EF4-FFF2-40B4-BE49-F238E27FC236}">
                <a16:creationId xmlns:a16="http://schemas.microsoft.com/office/drawing/2014/main" id="{64DC8CE3-5799-4C4F-9799-BC42628885B0}"/>
              </a:ext>
            </a:extLst>
          </p:cNvPr>
          <p:cNvPicPr>
            <a:picLocks noChangeAspect="1"/>
          </p:cNvPicPr>
          <p:nvPr/>
        </p:nvPicPr>
        <p:blipFill rotWithShape="1">
          <a:blip r:embed="rId2"/>
          <a:srcRect l="69694" t="64853"/>
          <a:stretch/>
        </p:blipFill>
        <p:spPr>
          <a:xfrm>
            <a:off x="8497078" y="4447592"/>
            <a:ext cx="3694922" cy="2410408"/>
          </a:xfrm>
          <a:prstGeom prst="rect">
            <a:avLst/>
          </a:prstGeom>
        </p:spPr>
      </p:pic>
      <p:grpSp>
        <p:nvGrpSpPr>
          <p:cNvPr id="9" name="Group 8">
            <a:extLst>
              <a:ext uri="{FF2B5EF4-FFF2-40B4-BE49-F238E27FC236}">
                <a16:creationId xmlns:a16="http://schemas.microsoft.com/office/drawing/2014/main" id="{D42AC5BF-CFA9-9543-BD95-7A93B875423C}"/>
              </a:ext>
            </a:extLst>
          </p:cNvPr>
          <p:cNvGrpSpPr/>
          <p:nvPr/>
        </p:nvGrpSpPr>
        <p:grpSpPr>
          <a:xfrm>
            <a:off x="10218420" y="-1"/>
            <a:ext cx="1973580" cy="699733"/>
            <a:chOff x="10218420" y="-1"/>
            <a:chExt cx="1973580" cy="699733"/>
          </a:xfrm>
        </p:grpSpPr>
        <p:grpSp>
          <p:nvGrpSpPr>
            <p:cNvPr id="10" name="Group 9">
              <a:extLst>
                <a:ext uri="{FF2B5EF4-FFF2-40B4-BE49-F238E27FC236}">
                  <a16:creationId xmlns:a16="http://schemas.microsoft.com/office/drawing/2014/main" id="{67777E40-AF9A-1744-AD13-CE82C48A2317}"/>
                </a:ext>
              </a:extLst>
            </p:cNvPr>
            <p:cNvGrpSpPr/>
            <p:nvPr/>
          </p:nvGrpSpPr>
          <p:grpSpPr>
            <a:xfrm>
              <a:off x="10218420" y="-1"/>
              <a:ext cx="1973580" cy="699733"/>
              <a:chOff x="10218420" y="-1"/>
              <a:chExt cx="1973580" cy="699733"/>
            </a:xfrm>
          </p:grpSpPr>
          <p:sp>
            <p:nvSpPr>
              <p:cNvPr id="12" name="Oval 11">
                <a:extLst>
                  <a:ext uri="{FF2B5EF4-FFF2-40B4-BE49-F238E27FC236}">
                    <a16:creationId xmlns:a16="http://schemas.microsoft.com/office/drawing/2014/main" id="{63A14564-D060-8448-8555-231FD0AD5DC3}"/>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1FCC6C6-8746-C347-9B79-26EBDFDC7767}"/>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1" name="Picture 10">
              <a:extLst>
                <a:ext uri="{FF2B5EF4-FFF2-40B4-BE49-F238E27FC236}">
                  <a16:creationId xmlns:a16="http://schemas.microsoft.com/office/drawing/2014/main" id="{69AE53E1-847B-0A47-8B48-6D1749F0AF17}"/>
                </a:ext>
              </a:extLst>
            </p:cNvPr>
            <p:cNvPicPr>
              <a:picLocks noChangeAspect="1"/>
            </p:cNvPicPr>
            <p:nvPr/>
          </p:nvPicPr>
          <p:blipFill>
            <a:blip r:embed="rId3"/>
            <a:stretch>
              <a:fillRect/>
            </a:stretch>
          </p:blipFill>
          <p:spPr>
            <a:xfrm>
              <a:off x="10267322" y="37500"/>
              <a:ext cx="1919725" cy="652707"/>
            </a:xfrm>
            <a:prstGeom prst="rect">
              <a:avLst/>
            </a:prstGeom>
          </p:spPr>
        </p:pic>
      </p:grpSp>
      <p:grpSp>
        <p:nvGrpSpPr>
          <p:cNvPr id="26" name="Group 25">
            <a:extLst>
              <a:ext uri="{FF2B5EF4-FFF2-40B4-BE49-F238E27FC236}">
                <a16:creationId xmlns:a16="http://schemas.microsoft.com/office/drawing/2014/main" id="{722077DF-DBEC-4C4C-B332-D920CECEF39F}"/>
              </a:ext>
            </a:extLst>
          </p:cNvPr>
          <p:cNvGrpSpPr/>
          <p:nvPr/>
        </p:nvGrpSpPr>
        <p:grpSpPr>
          <a:xfrm rot="5400000">
            <a:off x="-3093037" y="3057995"/>
            <a:ext cx="6876289" cy="723721"/>
            <a:chOff x="635127" y="1578315"/>
            <a:chExt cx="6100953" cy="723721"/>
          </a:xfrm>
        </p:grpSpPr>
        <p:sp>
          <p:nvSpPr>
            <p:cNvPr id="22" name="Rectangle 21">
              <a:extLst>
                <a:ext uri="{FF2B5EF4-FFF2-40B4-BE49-F238E27FC236}">
                  <a16:creationId xmlns:a16="http://schemas.microsoft.com/office/drawing/2014/main" id="{42C6C87B-F94C-D74E-BA76-0AF2B865E4CE}"/>
                </a:ext>
              </a:extLst>
            </p:cNvPr>
            <p:cNvSpPr/>
            <p:nvPr/>
          </p:nvSpPr>
          <p:spPr>
            <a:xfrm>
              <a:off x="640080" y="2071636"/>
              <a:ext cx="6096000" cy="230400"/>
            </a:xfrm>
            <a:prstGeom prst="rect">
              <a:avLst/>
            </a:prstGeom>
            <a:solidFill>
              <a:srgbClr val="9B2A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D4A7911-1570-9B45-9AEF-19BC8A300A74}"/>
                </a:ext>
              </a:extLst>
            </p:cNvPr>
            <p:cNvSpPr/>
            <p:nvPr/>
          </p:nvSpPr>
          <p:spPr>
            <a:xfrm>
              <a:off x="640080" y="1856766"/>
              <a:ext cx="6096000" cy="194400"/>
            </a:xfrm>
            <a:prstGeom prst="rect">
              <a:avLst/>
            </a:prstGeom>
            <a:solidFill>
              <a:srgbClr val="953C5E">
                <a:alpha val="60435"/>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BACEBA1-65B2-7D47-B9FC-EAC57645A8E2}"/>
                </a:ext>
              </a:extLst>
            </p:cNvPr>
            <p:cNvSpPr/>
            <p:nvPr/>
          </p:nvSpPr>
          <p:spPr>
            <a:xfrm>
              <a:off x="640080" y="1687588"/>
              <a:ext cx="6096000" cy="158400"/>
            </a:xfrm>
            <a:prstGeom prst="rect">
              <a:avLst/>
            </a:prstGeom>
            <a:solidFill>
              <a:srgbClr val="953C5E">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634F9730-3E2F-6A4A-B101-DB7C62DC8F91}"/>
                </a:ext>
              </a:extLst>
            </p:cNvPr>
            <p:cNvSpPr/>
            <p:nvPr/>
          </p:nvSpPr>
          <p:spPr>
            <a:xfrm>
              <a:off x="635127" y="1578315"/>
              <a:ext cx="6096000" cy="86400"/>
            </a:xfrm>
            <a:prstGeom prst="rect">
              <a:avLst/>
            </a:prstGeom>
            <a:solidFill>
              <a:srgbClr val="953C5E">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8" name="Picture 7">
            <a:extLst>
              <a:ext uri="{FF2B5EF4-FFF2-40B4-BE49-F238E27FC236}">
                <a16:creationId xmlns:a16="http://schemas.microsoft.com/office/drawing/2014/main" id="{81254E7D-E818-8940-8CFA-0F576B2380F7}"/>
              </a:ext>
            </a:extLst>
          </p:cNvPr>
          <p:cNvPicPr>
            <a:picLocks noChangeAspect="1"/>
          </p:cNvPicPr>
          <p:nvPr/>
        </p:nvPicPr>
        <p:blipFill>
          <a:blip r:embed="rId4"/>
          <a:stretch>
            <a:fillRect/>
          </a:stretch>
        </p:blipFill>
        <p:spPr>
          <a:xfrm>
            <a:off x="-11798" y="5827199"/>
            <a:ext cx="5056136" cy="1029953"/>
          </a:xfrm>
          <a:prstGeom prst="rect">
            <a:avLst/>
          </a:prstGeom>
          <a:effectLst>
            <a:outerShdw blurRad="190500" dist="76200" dir="16200000" rotWithShape="0">
              <a:prstClr val="black">
                <a:alpha val="5000"/>
              </a:prstClr>
            </a:outerShdw>
          </a:effectLst>
        </p:spPr>
      </p:pic>
      <p:sp>
        <p:nvSpPr>
          <p:cNvPr id="35" name="Subtitle 4">
            <a:extLst>
              <a:ext uri="{FF2B5EF4-FFF2-40B4-BE49-F238E27FC236}">
                <a16:creationId xmlns:a16="http://schemas.microsoft.com/office/drawing/2014/main" id="{3B8DAD2B-129C-2243-82B6-FFFF5B1ACD73}"/>
              </a:ext>
            </a:extLst>
          </p:cNvPr>
          <p:cNvSpPr txBox="1">
            <a:spLocks/>
          </p:cNvSpPr>
          <p:nvPr/>
        </p:nvSpPr>
        <p:spPr bwMode="auto">
          <a:xfrm rot="19700222">
            <a:off x="7330707" y="5220953"/>
            <a:ext cx="6096000"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algn="ctr" defTabSz="457200" fontAlgn="base">
              <a:spcBef>
                <a:spcPct val="20000"/>
              </a:spcBef>
              <a:spcAft>
                <a:spcPct val="0"/>
              </a:spcAft>
              <a:defRPr/>
            </a:pPr>
            <a:r>
              <a:rPr lang="en-US" sz="5000" b="1">
                <a:solidFill>
                  <a:srgbClr val="9B2A58"/>
                </a:solidFill>
                <a:latin typeface="Arial" panose="020B0604020202020204" pitchFamily="34" charset="0"/>
                <a:ea typeface="ＭＳ Ｐゴシック" pitchFamily="-108" charset="-128"/>
                <a:cs typeface="Arial" panose="020B0604020202020204" pitchFamily="34" charset="0"/>
              </a:rPr>
              <a:t>Key benefits</a:t>
            </a:r>
          </a:p>
        </p:txBody>
      </p:sp>
      <p:sp>
        <p:nvSpPr>
          <p:cNvPr id="31" name="TextBox 30">
            <a:extLst>
              <a:ext uri="{FF2B5EF4-FFF2-40B4-BE49-F238E27FC236}">
                <a16:creationId xmlns:a16="http://schemas.microsoft.com/office/drawing/2014/main" id="{810DF0B1-0064-FB42-B1E7-AA0EDE223794}"/>
              </a:ext>
            </a:extLst>
          </p:cNvPr>
          <p:cNvSpPr txBox="1"/>
          <p:nvPr/>
        </p:nvSpPr>
        <p:spPr>
          <a:xfrm>
            <a:off x="992178" y="839096"/>
            <a:ext cx="8074734" cy="384721"/>
          </a:xfrm>
          <a:prstGeom prst="rect">
            <a:avLst/>
          </a:prstGeom>
          <a:noFill/>
        </p:spPr>
        <p:txBody>
          <a:bodyPr wrap="square" lIns="0" tIns="0" rIns="0" bIns="0" rtlCol="0">
            <a:spAutoFit/>
          </a:bodyPr>
          <a:lstStyle/>
          <a:p>
            <a:pPr>
              <a:lnSpc>
                <a:spcPts val="3000"/>
              </a:lnSpc>
              <a:spcAft>
                <a:spcPts val="480"/>
              </a:spcAft>
              <a:buClr>
                <a:srgbClr val="9B2A58"/>
              </a:buClr>
            </a:pPr>
            <a:r>
              <a:rPr lang="en-GB" sz="2800" b="1" err="1">
                <a:solidFill>
                  <a:srgbClr val="9B2A58"/>
                </a:solidFill>
                <a:latin typeface="Arial" panose="020B0604020202020204" pitchFamily="34" charset="0"/>
                <a:cs typeface="Arial" panose="020B0604020202020204" pitchFamily="34" charset="0"/>
              </a:rPr>
              <a:t>Alumni@Work</a:t>
            </a:r>
            <a:r>
              <a:rPr lang="en-GB" sz="2800" b="1">
                <a:solidFill>
                  <a:srgbClr val="9B2A58"/>
                </a:solidFill>
                <a:latin typeface="Arial" panose="020B0604020202020204" pitchFamily="34" charset="0"/>
                <a:cs typeface="Arial" panose="020B0604020202020204" pitchFamily="34" charset="0"/>
              </a:rPr>
              <a:t> - Asia-Pacific</a:t>
            </a:r>
          </a:p>
        </p:txBody>
      </p:sp>
      <p:sp>
        <p:nvSpPr>
          <p:cNvPr id="27" name="Subtitle 4">
            <a:extLst>
              <a:ext uri="{FF2B5EF4-FFF2-40B4-BE49-F238E27FC236}">
                <a16:creationId xmlns:a16="http://schemas.microsoft.com/office/drawing/2014/main" id="{43615B8B-1703-FF46-BACA-CE8C3153DFF2}"/>
              </a:ext>
            </a:extLst>
          </p:cNvPr>
          <p:cNvSpPr txBox="1">
            <a:spLocks/>
          </p:cNvSpPr>
          <p:nvPr/>
        </p:nvSpPr>
        <p:spPr bwMode="auto">
          <a:xfrm>
            <a:off x="962706" y="-3600"/>
            <a:ext cx="11202000"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sz="4800" b="1" spc="-220">
                <a:solidFill>
                  <a:srgbClr val="9B2A58"/>
                </a:solidFill>
                <a:latin typeface="Arial" panose="020B0604020202020204" pitchFamily="34" charset="0"/>
                <a:ea typeface="ＭＳ Ｐゴシック" pitchFamily="-108" charset="-128"/>
                <a:cs typeface="Arial" panose="020B0604020202020204" pitchFamily="34" charset="0"/>
              </a:rPr>
              <a:t>Generating profiles for Industry 4.0</a:t>
            </a:r>
          </a:p>
        </p:txBody>
      </p:sp>
      <p:sp>
        <p:nvSpPr>
          <p:cNvPr id="29" name="Rounded Rectangle 28">
            <a:extLst>
              <a:ext uri="{FF2B5EF4-FFF2-40B4-BE49-F238E27FC236}">
                <a16:creationId xmlns:a16="http://schemas.microsoft.com/office/drawing/2014/main" id="{30E97B6A-C9BB-2541-A0B1-DA6B0A47FEB0}"/>
              </a:ext>
            </a:extLst>
          </p:cNvPr>
          <p:cNvSpPr/>
          <p:nvPr/>
        </p:nvSpPr>
        <p:spPr>
          <a:xfrm>
            <a:off x="1019878" y="1308607"/>
            <a:ext cx="8567742" cy="4598245"/>
          </a:xfrm>
          <a:prstGeom prst="roundRect">
            <a:avLst>
              <a:gd name="adj" fmla="val 8155"/>
            </a:avLst>
          </a:prstGeom>
          <a:gradFill flip="none" rotWithShape="1">
            <a:gsLst>
              <a:gs pos="45000">
                <a:srgbClr val="A23B65"/>
              </a:gs>
              <a:gs pos="0">
                <a:srgbClr val="9B2A59"/>
              </a:gs>
              <a:gs pos="89000">
                <a:srgbClr val="C291A2"/>
              </a:gs>
              <a:gs pos="100000">
                <a:srgbClr val="D7B8C3"/>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31253-0AF3-7540-AA5E-D17016BD6118}"/>
              </a:ext>
            </a:extLst>
          </p:cNvPr>
          <p:cNvSpPr txBox="1"/>
          <p:nvPr/>
        </p:nvSpPr>
        <p:spPr>
          <a:xfrm>
            <a:off x="1356853" y="1348143"/>
            <a:ext cx="8230767" cy="800219"/>
          </a:xfrm>
          <a:prstGeom prst="rect">
            <a:avLst/>
          </a:prstGeom>
          <a:noFill/>
        </p:spPr>
        <p:txBody>
          <a:bodyPr wrap="square" lIns="0" tIns="0" rIns="0" bIns="0" rtlCol="0">
            <a:spAutoFit/>
          </a:bodyPr>
          <a:lstStyle/>
          <a:p>
            <a:r>
              <a:rPr lang="en-US" sz="2600" b="1" spc="-40">
                <a:solidFill>
                  <a:schemeClr val="bg1"/>
                </a:solidFill>
                <a:latin typeface="Arial" panose="020B0604020202020204" pitchFamily="34" charset="0"/>
                <a:cs typeface="Arial" panose="020B0604020202020204" pitchFamily="34" charset="0"/>
              </a:rPr>
              <a:t>Arts and science:</a:t>
            </a:r>
          </a:p>
          <a:p>
            <a:r>
              <a:rPr lang="en-US" sz="2600" spc="-40">
                <a:solidFill>
                  <a:schemeClr val="bg1"/>
                </a:solidFill>
                <a:latin typeface="Arial" panose="020B0604020202020204" pitchFamily="34" charset="0"/>
                <a:cs typeface="Arial" panose="020B0604020202020204" pitchFamily="34" charset="0"/>
              </a:rPr>
              <a:t>Meet Aaron, Junior Doctor, MOH Holdings, Singapore</a:t>
            </a:r>
          </a:p>
        </p:txBody>
      </p:sp>
      <p:sp>
        <p:nvSpPr>
          <p:cNvPr id="34" name="TextBox 33">
            <a:extLst>
              <a:ext uri="{FF2B5EF4-FFF2-40B4-BE49-F238E27FC236}">
                <a16:creationId xmlns:a16="http://schemas.microsoft.com/office/drawing/2014/main" id="{95757AD8-E086-C240-AB4C-5C454E761645}"/>
              </a:ext>
            </a:extLst>
          </p:cNvPr>
          <p:cNvSpPr txBox="1"/>
          <p:nvPr/>
        </p:nvSpPr>
        <p:spPr>
          <a:xfrm>
            <a:off x="1356853" y="2235183"/>
            <a:ext cx="4000393" cy="3600986"/>
          </a:xfrm>
          <a:prstGeom prst="rect">
            <a:avLst/>
          </a:prstGeom>
          <a:noFill/>
        </p:spPr>
        <p:txBody>
          <a:bodyPr wrap="square" lIns="0" tIns="0" rIns="0" bIns="0" rtlCol="0">
            <a:spAutoFit/>
          </a:bodyPr>
          <a:lstStyle/>
          <a:p>
            <a:pPr>
              <a:spcAft>
                <a:spcPts val="1000"/>
              </a:spcAft>
            </a:pPr>
            <a:r>
              <a:rPr lang="en-US">
                <a:solidFill>
                  <a:schemeClr val="bg1"/>
                </a:solidFill>
                <a:latin typeface="Arial" panose="020B0604020202020204" pitchFamily="34" charset="0"/>
                <a:cs typeface="Arial" panose="020B0604020202020204" pitchFamily="34" charset="0"/>
              </a:rPr>
              <a:t>“</a:t>
            </a:r>
            <a:r>
              <a:rPr lang="en-US" i="1">
                <a:solidFill>
                  <a:schemeClr val="bg1"/>
                </a:solidFill>
                <a:latin typeface="Arial" panose="020B0604020202020204" pitchFamily="34" charset="0"/>
                <a:cs typeface="Arial" panose="020B0604020202020204" pitchFamily="34" charset="0"/>
              </a:rPr>
              <a:t>As a young and impressionable pre-IB student at 16 years old, it was commonplace to see my friends apply labels to themselves: “oh, I’m more science-inclined …” and yet another, “I’m more of a humanities student”.</a:t>
            </a:r>
            <a:br>
              <a:rPr lang="en-US" i="1">
                <a:solidFill>
                  <a:schemeClr val="bg1"/>
                </a:solidFill>
                <a:latin typeface="Arial" panose="020B0604020202020204" pitchFamily="34" charset="0"/>
                <a:cs typeface="Arial" panose="020B0604020202020204" pitchFamily="34" charset="0"/>
              </a:rPr>
            </a:br>
            <a:r>
              <a:rPr lang="en-US" i="1">
                <a:solidFill>
                  <a:schemeClr val="bg1"/>
                </a:solidFill>
                <a:latin typeface="Arial" panose="020B0604020202020204" pitchFamily="34" charset="0"/>
                <a:cs typeface="Arial" panose="020B0604020202020204" pitchFamily="34" charset="0"/>
              </a:rPr>
              <a:t>In my years through IB and early university, it became apparent that fabricating these artificial barriers would only hinder me from realizing</a:t>
            </a:r>
            <a:br>
              <a:rPr lang="en-US" i="1">
                <a:solidFill>
                  <a:schemeClr val="bg1"/>
                </a:solidFill>
                <a:latin typeface="Arial" panose="020B0604020202020204" pitchFamily="34" charset="0"/>
                <a:cs typeface="Arial" panose="020B0604020202020204" pitchFamily="34" charset="0"/>
              </a:rPr>
            </a:br>
            <a:r>
              <a:rPr lang="en-US" i="1">
                <a:solidFill>
                  <a:schemeClr val="bg1"/>
                </a:solidFill>
                <a:latin typeface="Arial" panose="020B0604020202020204" pitchFamily="34" charset="0"/>
                <a:cs typeface="Arial" panose="020B0604020202020204" pitchFamily="34" charset="0"/>
              </a:rPr>
              <a:t>the intimate relationships between contrasting disciplines of sciences</a:t>
            </a:r>
            <a:br>
              <a:rPr lang="en-US" i="1">
                <a:solidFill>
                  <a:schemeClr val="bg1"/>
                </a:solidFill>
                <a:latin typeface="Arial" panose="020B0604020202020204" pitchFamily="34" charset="0"/>
                <a:cs typeface="Arial" panose="020B0604020202020204" pitchFamily="34" charset="0"/>
              </a:rPr>
            </a:br>
            <a:r>
              <a:rPr lang="en-US" i="1">
                <a:solidFill>
                  <a:schemeClr val="bg1"/>
                </a:solidFill>
                <a:latin typeface="Arial" panose="020B0604020202020204" pitchFamily="34" charset="0"/>
                <a:cs typeface="Arial" panose="020B0604020202020204" pitchFamily="34" charset="0"/>
              </a:rPr>
              <a:t>and the arts</a:t>
            </a:r>
            <a:r>
              <a:rPr lang="en-US">
                <a:solidFill>
                  <a:schemeClr val="bg1"/>
                </a:solidFill>
                <a:latin typeface="Arial" panose="020B0604020202020204" pitchFamily="34" charset="0"/>
                <a:cs typeface="Arial" panose="020B0604020202020204" pitchFamily="34" charset="0"/>
              </a:rPr>
              <a:t>.”</a:t>
            </a:r>
          </a:p>
        </p:txBody>
      </p:sp>
      <p:pic>
        <p:nvPicPr>
          <p:cNvPr id="36" name="Picture 35">
            <a:extLst>
              <a:ext uri="{FF2B5EF4-FFF2-40B4-BE49-F238E27FC236}">
                <a16:creationId xmlns:a16="http://schemas.microsoft.com/office/drawing/2014/main" id="{09D852F1-334E-AD41-A416-DD4009792259}"/>
              </a:ext>
            </a:extLst>
          </p:cNvPr>
          <p:cNvPicPr>
            <a:picLocks noChangeAspect="1"/>
          </p:cNvPicPr>
          <p:nvPr/>
        </p:nvPicPr>
        <p:blipFill rotWithShape="1">
          <a:blip r:embed="rId5"/>
          <a:srcRect l="18100" t="12980" r="20234"/>
          <a:stretch/>
        </p:blipFill>
        <p:spPr>
          <a:xfrm>
            <a:off x="5567363" y="2260243"/>
            <a:ext cx="3685279" cy="3466951"/>
          </a:xfrm>
          <a:prstGeom prst="rect">
            <a:avLst/>
          </a:prstGeom>
        </p:spPr>
      </p:pic>
    </p:spTree>
    <p:extLst>
      <p:ext uri="{BB962C8B-B14F-4D97-AF65-F5344CB8AC3E}">
        <p14:creationId xmlns:p14="http://schemas.microsoft.com/office/powerpoint/2010/main" val="907199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4" fill="hold" nodeType="withEffect">
                                  <p:stCondLst>
                                    <p:cond delay="0"/>
                                  </p:stCondLst>
                                  <p:childTnLst>
                                    <p:set>
                                      <p:cBhvr>
                                        <p:cTn id="6" dur="1" fill="hold">
                                          <p:stCondLst>
                                            <p:cond delay="0"/>
                                          </p:stCondLst>
                                        </p:cTn>
                                        <p:tgtEl>
                                          <p:spTgt spid="28"/>
                                        </p:tgtEl>
                                        <p:attrNameLst>
                                          <p:attrName>style.visibility</p:attrName>
                                        </p:attrNameLst>
                                      </p:cBhvr>
                                      <p:to>
                                        <p:strVal val="visible"/>
                                      </p:to>
                                    </p:set>
                                    <p:anim calcmode="lin" valueType="num">
                                      <p:cBhvr additive="base">
                                        <p:cTn id="7" dur="1000"/>
                                        <p:tgtEl>
                                          <p:spTgt spid="28"/>
                                        </p:tgtEl>
                                        <p:attrNameLst>
                                          <p:attrName>ppt_y</p:attrName>
                                        </p:attrNameLst>
                                      </p:cBhvr>
                                      <p:tavLst>
                                        <p:tav tm="0">
                                          <p:val>
                                            <p:strVal val="#ppt_y+#ppt_h*1.125000"/>
                                          </p:val>
                                        </p:tav>
                                        <p:tav tm="100000">
                                          <p:val>
                                            <p:strVal val="#ppt_y"/>
                                          </p:val>
                                        </p:tav>
                                      </p:tavLst>
                                    </p:anim>
                                    <p:animEffect transition="in" filter="wipe(up)">
                                      <p:cBhvr>
                                        <p:cTn id="8" dur="1000"/>
                                        <p:tgtEl>
                                          <p:spTgt spid="28"/>
                                        </p:tgtEl>
                                      </p:cBhvr>
                                    </p:animEffect>
                                  </p:childTnLst>
                                </p:cTn>
                              </p:par>
                              <p:par>
                                <p:cTn id="9" presetID="10" presetClass="entr" presetSubtype="0" fill="hold" grpId="0" nodeType="withEffect">
                                  <p:stCondLst>
                                    <p:cond delay="0"/>
                                  </p:stCondLst>
                                  <p:childTnLst>
                                    <p:set>
                                      <p:cBhvr>
                                        <p:cTn id="10" dur="1" fill="hold">
                                          <p:stCondLst>
                                            <p:cond delay="0"/>
                                          </p:stCondLst>
                                        </p:cTn>
                                        <p:tgtEl>
                                          <p:spTgt spid="35"/>
                                        </p:tgtEl>
                                        <p:attrNameLst>
                                          <p:attrName>style.visibility</p:attrName>
                                        </p:attrNameLst>
                                      </p:cBhvr>
                                      <p:to>
                                        <p:strVal val="visible"/>
                                      </p:to>
                                    </p:set>
                                    <p:animEffect transition="in" filter="fade">
                                      <p:cBhvr>
                                        <p:cTn id="11" dur="1000"/>
                                        <p:tgtEl>
                                          <p:spTgt spid="35"/>
                                        </p:tgtEl>
                                      </p:cBhvr>
                                    </p:animEffect>
                                  </p:childTnLst>
                                </p:cTn>
                              </p:par>
                              <p:par>
                                <p:cTn id="12" presetID="2" presetClass="entr" presetSubtype="8" fill="hold" grpId="0" nodeType="withEffect">
                                  <p:stCondLst>
                                    <p:cond delay="0"/>
                                  </p:stCondLst>
                                  <p:childTnLst>
                                    <p:set>
                                      <p:cBhvr>
                                        <p:cTn id="13" dur="1" fill="hold">
                                          <p:stCondLst>
                                            <p:cond delay="0"/>
                                          </p:stCondLst>
                                        </p:cTn>
                                        <p:tgtEl>
                                          <p:spTgt spid="31">
                                            <p:txEl>
                                              <p:pRg st="0" end="0"/>
                                            </p:txEl>
                                          </p:spTgt>
                                        </p:tgtEl>
                                        <p:attrNameLst>
                                          <p:attrName>style.visibility</p:attrName>
                                        </p:attrNameLst>
                                      </p:cBhvr>
                                      <p:to>
                                        <p:strVal val="visible"/>
                                      </p:to>
                                    </p:set>
                                    <p:anim calcmode="lin" valueType="num">
                                      <p:cBhvr additive="base">
                                        <p:cTn id="14" dur="500" fill="hold"/>
                                        <p:tgtEl>
                                          <p:spTgt spid="31">
                                            <p:txEl>
                                              <p:pRg st="0" end="0"/>
                                            </p:txEl>
                                          </p:spTgt>
                                        </p:tgtEl>
                                        <p:attrNameLst>
                                          <p:attrName>ppt_x</p:attrName>
                                        </p:attrNameLst>
                                      </p:cBhvr>
                                      <p:tavLst>
                                        <p:tav tm="0">
                                          <p:val>
                                            <p:strVal val="0-#ppt_w/2"/>
                                          </p:val>
                                        </p:tav>
                                        <p:tav tm="100000">
                                          <p:val>
                                            <p:strVal val="#ppt_x"/>
                                          </p:val>
                                        </p:tav>
                                      </p:tavLst>
                                    </p:anim>
                                    <p:anim calcmode="lin" valueType="num">
                                      <p:cBhvr additive="base">
                                        <p:cTn id="15" dur="500" fill="hold"/>
                                        <p:tgtEl>
                                          <p:spTgt spid="31">
                                            <p:txEl>
                                              <p:pRg st="0" end="0"/>
                                            </p:txEl>
                                          </p:spTgt>
                                        </p:tgtEl>
                                        <p:attrNameLst>
                                          <p:attrName>ppt_y</p:attrName>
                                        </p:attrNameLst>
                                      </p:cBhvr>
                                      <p:tavLst>
                                        <p:tav tm="0">
                                          <p:val>
                                            <p:strVal val="#ppt_y"/>
                                          </p:val>
                                        </p:tav>
                                        <p:tav tm="100000">
                                          <p:val>
                                            <p:strVal val="#ppt_y"/>
                                          </p:val>
                                        </p:tav>
                                      </p:tavLst>
                                    </p:anim>
                                  </p:childTnLst>
                                </p:cTn>
                              </p:par>
                              <p:par>
                                <p:cTn id="16" presetID="22" presetClass="entr" presetSubtype="8" fill="hold" grpId="0" nodeType="withEffect">
                                  <p:stCondLst>
                                    <p:cond delay="0"/>
                                  </p:stCondLst>
                                  <p:childTnLst>
                                    <p:set>
                                      <p:cBhvr>
                                        <p:cTn id="17" dur="1" fill="hold">
                                          <p:stCondLst>
                                            <p:cond delay="0"/>
                                          </p:stCondLst>
                                        </p:cTn>
                                        <p:tgtEl>
                                          <p:spTgt spid="29"/>
                                        </p:tgtEl>
                                        <p:attrNameLst>
                                          <p:attrName>style.visibility</p:attrName>
                                        </p:attrNameLst>
                                      </p:cBhvr>
                                      <p:to>
                                        <p:strVal val="visible"/>
                                      </p:to>
                                    </p:set>
                                    <p:animEffect transition="in" filter="wipe(left)">
                                      <p:cBhvr>
                                        <p:cTn id="18" dur="500"/>
                                        <p:tgtEl>
                                          <p:spTgt spid="29"/>
                                        </p:tgtEl>
                                      </p:cBhvr>
                                    </p:animEffect>
                                  </p:childTnLst>
                                </p:cTn>
                              </p:par>
                              <p:par>
                                <p:cTn id="19" presetID="2" presetClass="entr" presetSubtype="8" fill="hold" grpId="0" nodeType="withEffect">
                                  <p:stCondLst>
                                    <p:cond delay="250"/>
                                  </p:stCondLst>
                                  <p:childTnLst>
                                    <p:set>
                                      <p:cBhvr>
                                        <p:cTn id="20" dur="1" fill="hold">
                                          <p:stCondLst>
                                            <p:cond delay="0"/>
                                          </p:stCondLst>
                                        </p:cTn>
                                        <p:tgtEl>
                                          <p:spTgt spid="30">
                                            <p:txEl>
                                              <p:pRg st="0" end="0"/>
                                            </p:txEl>
                                          </p:spTgt>
                                        </p:tgtEl>
                                        <p:attrNameLst>
                                          <p:attrName>style.visibility</p:attrName>
                                        </p:attrNameLst>
                                      </p:cBhvr>
                                      <p:to>
                                        <p:strVal val="visible"/>
                                      </p:to>
                                    </p:set>
                                    <p:anim calcmode="lin" valueType="num">
                                      <p:cBhvr additive="base">
                                        <p:cTn id="21" dur="500" fill="hold"/>
                                        <p:tgtEl>
                                          <p:spTgt spid="30">
                                            <p:txEl>
                                              <p:pRg st="0" end="0"/>
                                            </p:txEl>
                                          </p:spTgt>
                                        </p:tgtEl>
                                        <p:attrNameLst>
                                          <p:attrName>ppt_x</p:attrName>
                                        </p:attrNameLst>
                                      </p:cBhvr>
                                      <p:tavLst>
                                        <p:tav tm="0">
                                          <p:val>
                                            <p:strVal val="0-#ppt_w/2"/>
                                          </p:val>
                                        </p:tav>
                                        <p:tav tm="100000">
                                          <p:val>
                                            <p:strVal val="#ppt_x"/>
                                          </p:val>
                                        </p:tav>
                                      </p:tavLst>
                                    </p:anim>
                                    <p:anim calcmode="lin" valueType="num">
                                      <p:cBhvr additive="base">
                                        <p:cTn id="22" dur="500" fill="hold"/>
                                        <p:tgtEl>
                                          <p:spTgt spid="30">
                                            <p:txEl>
                                              <p:pRg st="0" end="0"/>
                                            </p:txEl>
                                          </p:spTgt>
                                        </p:tgtEl>
                                        <p:attrNameLst>
                                          <p:attrName>ppt_y</p:attrName>
                                        </p:attrNameLst>
                                      </p:cBhvr>
                                      <p:tavLst>
                                        <p:tav tm="0">
                                          <p:val>
                                            <p:strVal val="#ppt_y"/>
                                          </p:val>
                                        </p:tav>
                                        <p:tav tm="100000">
                                          <p:val>
                                            <p:strVal val="#ppt_y"/>
                                          </p:val>
                                        </p:tav>
                                      </p:tavLst>
                                    </p:anim>
                                  </p:childTnLst>
                                </p:cTn>
                              </p:par>
                            </p:childTnLst>
                          </p:cTn>
                        </p:par>
                        <p:par>
                          <p:cTn id="23" fill="hold">
                            <p:stCondLst>
                              <p:cond delay="1000"/>
                            </p:stCondLst>
                            <p:childTnLst>
                              <p:par>
                                <p:cTn id="24" presetID="2" presetClass="entr" presetSubtype="8" fill="hold" grpId="0" nodeType="afterEffect">
                                  <p:stCondLst>
                                    <p:cond delay="0"/>
                                  </p:stCondLst>
                                  <p:childTnLst>
                                    <p:set>
                                      <p:cBhvr>
                                        <p:cTn id="25" dur="1" fill="hold">
                                          <p:stCondLst>
                                            <p:cond delay="0"/>
                                          </p:stCondLst>
                                        </p:cTn>
                                        <p:tgtEl>
                                          <p:spTgt spid="30">
                                            <p:txEl>
                                              <p:pRg st="1" end="1"/>
                                            </p:txEl>
                                          </p:spTgt>
                                        </p:tgtEl>
                                        <p:attrNameLst>
                                          <p:attrName>style.visibility</p:attrName>
                                        </p:attrNameLst>
                                      </p:cBhvr>
                                      <p:to>
                                        <p:strVal val="visible"/>
                                      </p:to>
                                    </p:set>
                                    <p:anim calcmode="lin" valueType="num">
                                      <p:cBhvr additive="base">
                                        <p:cTn id="26" dur="500" fill="hold"/>
                                        <p:tgtEl>
                                          <p:spTgt spid="30">
                                            <p:txEl>
                                              <p:pRg st="1" end="1"/>
                                            </p:txEl>
                                          </p:spTgt>
                                        </p:tgtEl>
                                        <p:attrNameLst>
                                          <p:attrName>ppt_x</p:attrName>
                                        </p:attrNameLst>
                                      </p:cBhvr>
                                      <p:tavLst>
                                        <p:tav tm="0">
                                          <p:val>
                                            <p:strVal val="0-#ppt_w/2"/>
                                          </p:val>
                                        </p:tav>
                                        <p:tav tm="100000">
                                          <p:val>
                                            <p:strVal val="#ppt_x"/>
                                          </p:val>
                                        </p:tav>
                                      </p:tavLst>
                                    </p:anim>
                                    <p:anim calcmode="lin" valueType="num">
                                      <p:cBhvr additive="base">
                                        <p:cTn id="27" dur="500" fill="hold"/>
                                        <p:tgtEl>
                                          <p:spTgt spid="30">
                                            <p:txEl>
                                              <p:pRg st="1" end="1"/>
                                            </p:txEl>
                                          </p:spTgt>
                                        </p:tgtEl>
                                        <p:attrNameLst>
                                          <p:attrName>ppt_y</p:attrName>
                                        </p:attrNameLst>
                                      </p:cBhvr>
                                      <p:tavLst>
                                        <p:tav tm="0">
                                          <p:val>
                                            <p:strVal val="#ppt_y"/>
                                          </p:val>
                                        </p:tav>
                                        <p:tav tm="100000">
                                          <p:val>
                                            <p:strVal val="#ppt_y"/>
                                          </p:val>
                                        </p:tav>
                                      </p:tavLst>
                                    </p:anim>
                                  </p:childTnLst>
                                </p:cTn>
                              </p:par>
                              <p:par>
                                <p:cTn id="28" presetID="2" presetClass="entr" presetSubtype="8" fill="hold" grpId="0" nodeType="withEffect">
                                  <p:stCondLst>
                                    <p:cond delay="0"/>
                                  </p:stCondLst>
                                  <p:childTnLst>
                                    <p:set>
                                      <p:cBhvr>
                                        <p:cTn id="29" dur="1" fill="hold">
                                          <p:stCondLst>
                                            <p:cond delay="0"/>
                                          </p:stCondLst>
                                        </p:cTn>
                                        <p:tgtEl>
                                          <p:spTgt spid="34"/>
                                        </p:tgtEl>
                                        <p:attrNameLst>
                                          <p:attrName>style.visibility</p:attrName>
                                        </p:attrNameLst>
                                      </p:cBhvr>
                                      <p:to>
                                        <p:strVal val="visible"/>
                                      </p:to>
                                    </p:set>
                                    <p:anim calcmode="lin" valueType="num">
                                      <p:cBhvr additive="base">
                                        <p:cTn id="30" dur="1000" fill="hold"/>
                                        <p:tgtEl>
                                          <p:spTgt spid="34"/>
                                        </p:tgtEl>
                                        <p:attrNameLst>
                                          <p:attrName>ppt_x</p:attrName>
                                        </p:attrNameLst>
                                      </p:cBhvr>
                                      <p:tavLst>
                                        <p:tav tm="0">
                                          <p:val>
                                            <p:strVal val="0-#ppt_w/2"/>
                                          </p:val>
                                        </p:tav>
                                        <p:tav tm="100000">
                                          <p:val>
                                            <p:strVal val="#ppt_x"/>
                                          </p:val>
                                        </p:tav>
                                      </p:tavLst>
                                    </p:anim>
                                    <p:anim calcmode="lin" valueType="num">
                                      <p:cBhvr additive="base">
                                        <p:cTn id="31" dur="1000" fill="hold"/>
                                        <p:tgtEl>
                                          <p:spTgt spid="34"/>
                                        </p:tgtEl>
                                        <p:attrNameLst>
                                          <p:attrName>ppt_y</p:attrName>
                                        </p:attrNameLst>
                                      </p:cBhvr>
                                      <p:tavLst>
                                        <p:tav tm="0">
                                          <p:val>
                                            <p:strVal val="#ppt_y"/>
                                          </p:val>
                                        </p:tav>
                                        <p:tav tm="100000">
                                          <p:val>
                                            <p:strVal val="#ppt_y"/>
                                          </p:val>
                                        </p:tav>
                                      </p:tavLst>
                                    </p:anim>
                                  </p:childTnLst>
                                </p:cTn>
                              </p:par>
                              <p:par>
                                <p:cTn id="32" presetID="10" presetClass="entr" presetSubtype="0" fill="hold" nodeType="withEffect">
                                  <p:stCondLst>
                                    <p:cond delay="0"/>
                                  </p:stCondLst>
                                  <p:childTnLst>
                                    <p:set>
                                      <p:cBhvr>
                                        <p:cTn id="33" dur="1" fill="hold">
                                          <p:stCondLst>
                                            <p:cond delay="0"/>
                                          </p:stCondLst>
                                        </p:cTn>
                                        <p:tgtEl>
                                          <p:spTgt spid="36"/>
                                        </p:tgtEl>
                                        <p:attrNameLst>
                                          <p:attrName>style.visibility</p:attrName>
                                        </p:attrNameLst>
                                      </p:cBhvr>
                                      <p:to>
                                        <p:strVal val="visible"/>
                                      </p:to>
                                    </p:set>
                                    <p:animEffect transition="in" filter="fade">
                                      <p:cBhvr>
                                        <p:cTn id="34" dur="1000"/>
                                        <p:tgtEl>
                                          <p:spTgt spid="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p:bldP spid="31" grpId="0" uiExpand="1" build="p"/>
      <p:bldP spid="29" grpId="0" animBg="1"/>
      <p:bldP spid="30" grpId="0" uiExpand="1" build="p"/>
      <p:bldP spid="34" grpId="0"/>
    </p:bld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Picture 27">
            <a:extLst>
              <a:ext uri="{FF2B5EF4-FFF2-40B4-BE49-F238E27FC236}">
                <a16:creationId xmlns:a16="http://schemas.microsoft.com/office/drawing/2014/main" id="{64DC8CE3-5799-4C4F-9799-BC42628885B0}"/>
              </a:ext>
            </a:extLst>
          </p:cNvPr>
          <p:cNvPicPr>
            <a:picLocks noChangeAspect="1"/>
          </p:cNvPicPr>
          <p:nvPr/>
        </p:nvPicPr>
        <p:blipFill rotWithShape="1">
          <a:blip r:embed="rId2"/>
          <a:srcRect l="69694" t="64853"/>
          <a:stretch/>
        </p:blipFill>
        <p:spPr>
          <a:xfrm>
            <a:off x="8497078" y="4447592"/>
            <a:ext cx="3694922" cy="2410408"/>
          </a:xfrm>
          <a:prstGeom prst="rect">
            <a:avLst/>
          </a:prstGeom>
        </p:spPr>
      </p:pic>
      <p:grpSp>
        <p:nvGrpSpPr>
          <p:cNvPr id="9" name="Group 8">
            <a:extLst>
              <a:ext uri="{FF2B5EF4-FFF2-40B4-BE49-F238E27FC236}">
                <a16:creationId xmlns:a16="http://schemas.microsoft.com/office/drawing/2014/main" id="{D42AC5BF-CFA9-9543-BD95-7A93B875423C}"/>
              </a:ext>
            </a:extLst>
          </p:cNvPr>
          <p:cNvGrpSpPr/>
          <p:nvPr/>
        </p:nvGrpSpPr>
        <p:grpSpPr>
          <a:xfrm>
            <a:off x="10218420" y="-1"/>
            <a:ext cx="1973580" cy="699733"/>
            <a:chOff x="10218420" y="-1"/>
            <a:chExt cx="1973580" cy="699733"/>
          </a:xfrm>
        </p:grpSpPr>
        <p:grpSp>
          <p:nvGrpSpPr>
            <p:cNvPr id="10" name="Group 9">
              <a:extLst>
                <a:ext uri="{FF2B5EF4-FFF2-40B4-BE49-F238E27FC236}">
                  <a16:creationId xmlns:a16="http://schemas.microsoft.com/office/drawing/2014/main" id="{67777E40-AF9A-1744-AD13-CE82C48A2317}"/>
                </a:ext>
              </a:extLst>
            </p:cNvPr>
            <p:cNvGrpSpPr/>
            <p:nvPr/>
          </p:nvGrpSpPr>
          <p:grpSpPr>
            <a:xfrm>
              <a:off x="10218420" y="-1"/>
              <a:ext cx="1973580" cy="699733"/>
              <a:chOff x="10218420" y="-1"/>
              <a:chExt cx="1973580" cy="699733"/>
            </a:xfrm>
          </p:grpSpPr>
          <p:sp>
            <p:nvSpPr>
              <p:cNvPr id="12" name="Oval 11">
                <a:extLst>
                  <a:ext uri="{FF2B5EF4-FFF2-40B4-BE49-F238E27FC236}">
                    <a16:creationId xmlns:a16="http://schemas.microsoft.com/office/drawing/2014/main" id="{63A14564-D060-8448-8555-231FD0AD5DC3}"/>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1FCC6C6-8746-C347-9B79-26EBDFDC7767}"/>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1" name="Picture 10">
              <a:extLst>
                <a:ext uri="{FF2B5EF4-FFF2-40B4-BE49-F238E27FC236}">
                  <a16:creationId xmlns:a16="http://schemas.microsoft.com/office/drawing/2014/main" id="{69AE53E1-847B-0A47-8B48-6D1749F0AF17}"/>
                </a:ext>
              </a:extLst>
            </p:cNvPr>
            <p:cNvPicPr>
              <a:picLocks noChangeAspect="1"/>
            </p:cNvPicPr>
            <p:nvPr/>
          </p:nvPicPr>
          <p:blipFill>
            <a:blip r:embed="rId3"/>
            <a:stretch>
              <a:fillRect/>
            </a:stretch>
          </p:blipFill>
          <p:spPr>
            <a:xfrm>
              <a:off x="10267322" y="37500"/>
              <a:ext cx="1919725" cy="652707"/>
            </a:xfrm>
            <a:prstGeom prst="rect">
              <a:avLst/>
            </a:prstGeom>
          </p:spPr>
        </p:pic>
      </p:grpSp>
      <p:grpSp>
        <p:nvGrpSpPr>
          <p:cNvPr id="26" name="Group 25">
            <a:extLst>
              <a:ext uri="{FF2B5EF4-FFF2-40B4-BE49-F238E27FC236}">
                <a16:creationId xmlns:a16="http://schemas.microsoft.com/office/drawing/2014/main" id="{722077DF-DBEC-4C4C-B332-D920CECEF39F}"/>
              </a:ext>
            </a:extLst>
          </p:cNvPr>
          <p:cNvGrpSpPr/>
          <p:nvPr/>
        </p:nvGrpSpPr>
        <p:grpSpPr>
          <a:xfrm rot="5400000">
            <a:off x="-3093037" y="3057995"/>
            <a:ext cx="6876289" cy="723721"/>
            <a:chOff x="635127" y="1578315"/>
            <a:chExt cx="6100953" cy="723721"/>
          </a:xfrm>
        </p:grpSpPr>
        <p:sp>
          <p:nvSpPr>
            <p:cNvPr id="22" name="Rectangle 21">
              <a:extLst>
                <a:ext uri="{FF2B5EF4-FFF2-40B4-BE49-F238E27FC236}">
                  <a16:creationId xmlns:a16="http://schemas.microsoft.com/office/drawing/2014/main" id="{42C6C87B-F94C-D74E-BA76-0AF2B865E4CE}"/>
                </a:ext>
              </a:extLst>
            </p:cNvPr>
            <p:cNvSpPr/>
            <p:nvPr/>
          </p:nvSpPr>
          <p:spPr>
            <a:xfrm>
              <a:off x="640080" y="2071636"/>
              <a:ext cx="6096000" cy="230400"/>
            </a:xfrm>
            <a:prstGeom prst="rect">
              <a:avLst/>
            </a:prstGeom>
            <a:solidFill>
              <a:srgbClr val="9B2A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D4A7911-1570-9B45-9AEF-19BC8A300A74}"/>
                </a:ext>
              </a:extLst>
            </p:cNvPr>
            <p:cNvSpPr/>
            <p:nvPr/>
          </p:nvSpPr>
          <p:spPr>
            <a:xfrm>
              <a:off x="640080" y="1856766"/>
              <a:ext cx="6096000" cy="194400"/>
            </a:xfrm>
            <a:prstGeom prst="rect">
              <a:avLst/>
            </a:prstGeom>
            <a:solidFill>
              <a:srgbClr val="953C5E">
                <a:alpha val="60435"/>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BACEBA1-65B2-7D47-B9FC-EAC57645A8E2}"/>
                </a:ext>
              </a:extLst>
            </p:cNvPr>
            <p:cNvSpPr/>
            <p:nvPr/>
          </p:nvSpPr>
          <p:spPr>
            <a:xfrm>
              <a:off x="640080" y="1687588"/>
              <a:ext cx="6096000" cy="158400"/>
            </a:xfrm>
            <a:prstGeom prst="rect">
              <a:avLst/>
            </a:prstGeom>
            <a:solidFill>
              <a:srgbClr val="953C5E">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634F9730-3E2F-6A4A-B101-DB7C62DC8F91}"/>
                </a:ext>
              </a:extLst>
            </p:cNvPr>
            <p:cNvSpPr/>
            <p:nvPr/>
          </p:nvSpPr>
          <p:spPr>
            <a:xfrm>
              <a:off x="635127" y="1578315"/>
              <a:ext cx="6096000" cy="86400"/>
            </a:xfrm>
            <a:prstGeom prst="rect">
              <a:avLst/>
            </a:prstGeom>
            <a:solidFill>
              <a:srgbClr val="953C5E">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8" name="Picture 7">
            <a:extLst>
              <a:ext uri="{FF2B5EF4-FFF2-40B4-BE49-F238E27FC236}">
                <a16:creationId xmlns:a16="http://schemas.microsoft.com/office/drawing/2014/main" id="{81254E7D-E818-8940-8CFA-0F576B2380F7}"/>
              </a:ext>
            </a:extLst>
          </p:cNvPr>
          <p:cNvPicPr>
            <a:picLocks noChangeAspect="1"/>
          </p:cNvPicPr>
          <p:nvPr/>
        </p:nvPicPr>
        <p:blipFill>
          <a:blip r:embed="rId4"/>
          <a:stretch>
            <a:fillRect/>
          </a:stretch>
        </p:blipFill>
        <p:spPr>
          <a:xfrm>
            <a:off x="-11798" y="5827199"/>
            <a:ext cx="5056136" cy="1029953"/>
          </a:xfrm>
          <a:prstGeom prst="rect">
            <a:avLst/>
          </a:prstGeom>
          <a:effectLst>
            <a:outerShdw blurRad="190500" dist="76200" dir="16200000" rotWithShape="0">
              <a:prstClr val="black">
                <a:alpha val="5000"/>
              </a:prstClr>
            </a:outerShdw>
          </a:effectLst>
        </p:spPr>
      </p:pic>
      <p:sp>
        <p:nvSpPr>
          <p:cNvPr id="35" name="Subtitle 4">
            <a:extLst>
              <a:ext uri="{FF2B5EF4-FFF2-40B4-BE49-F238E27FC236}">
                <a16:creationId xmlns:a16="http://schemas.microsoft.com/office/drawing/2014/main" id="{3B8DAD2B-129C-2243-82B6-FFFF5B1ACD73}"/>
              </a:ext>
            </a:extLst>
          </p:cNvPr>
          <p:cNvSpPr txBox="1">
            <a:spLocks/>
          </p:cNvSpPr>
          <p:nvPr/>
        </p:nvSpPr>
        <p:spPr bwMode="auto">
          <a:xfrm rot="19700222">
            <a:off x="7330707" y="5220953"/>
            <a:ext cx="6096000"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algn="ctr" defTabSz="457200" fontAlgn="base">
              <a:spcBef>
                <a:spcPct val="20000"/>
              </a:spcBef>
              <a:spcAft>
                <a:spcPct val="0"/>
              </a:spcAft>
              <a:defRPr/>
            </a:pPr>
            <a:r>
              <a:rPr lang="en-US" sz="5000" b="1">
                <a:solidFill>
                  <a:srgbClr val="9B2A58"/>
                </a:solidFill>
                <a:latin typeface="Arial" panose="020B0604020202020204" pitchFamily="34" charset="0"/>
                <a:ea typeface="ＭＳ Ｐゴシック" pitchFamily="-108" charset="-128"/>
                <a:cs typeface="Arial" panose="020B0604020202020204" pitchFamily="34" charset="0"/>
              </a:rPr>
              <a:t>Key benefits</a:t>
            </a:r>
          </a:p>
        </p:txBody>
      </p:sp>
      <p:sp>
        <p:nvSpPr>
          <p:cNvPr id="31" name="TextBox 30">
            <a:extLst>
              <a:ext uri="{FF2B5EF4-FFF2-40B4-BE49-F238E27FC236}">
                <a16:creationId xmlns:a16="http://schemas.microsoft.com/office/drawing/2014/main" id="{810DF0B1-0064-FB42-B1E7-AA0EDE223794}"/>
              </a:ext>
            </a:extLst>
          </p:cNvPr>
          <p:cNvSpPr txBox="1"/>
          <p:nvPr/>
        </p:nvSpPr>
        <p:spPr>
          <a:xfrm>
            <a:off x="992178" y="839096"/>
            <a:ext cx="8074734" cy="384721"/>
          </a:xfrm>
          <a:prstGeom prst="rect">
            <a:avLst/>
          </a:prstGeom>
          <a:noFill/>
        </p:spPr>
        <p:txBody>
          <a:bodyPr wrap="square" lIns="0" tIns="0" rIns="0" bIns="0" rtlCol="0">
            <a:spAutoFit/>
          </a:bodyPr>
          <a:lstStyle/>
          <a:p>
            <a:pPr>
              <a:lnSpc>
                <a:spcPts val="3000"/>
              </a:lnSpc>
              <a:spcAft>
                <a:spcPts val="480"/>
              </a:spcAft>
              <a:buClr>
                <a:srgbClr val="9B2A58"/>
              </a:buClr>
            </a:pPr>
            <a:r>
              <a:rPr lang="en-GB" sz="2800" b="1" err="1">
                <a:solidFill>
                  <a:srgbClr val="9B2A58"/>
                </a:solidFill>
                <a:latin typeface="Arial" panose="020B0604020202020204" pitchFamily="34" charset="0"/>
                <a:cs typeface="Arial" panose="020B0604020202020204" pitchFamily="34" charset="0"/>
              </a:rPr>
              <a:t>Alumni@Work</a:t>
            </a:r>
            <a:r>
              <a:rPr lang="en-GB" sz="2800" b="1">
                <a:solidFill>
                  <a:srgbClr val="9B2A58"/>
                </a:solidFill>
                <a:latin typeface="Arial" panose="020B0604020202020204" pitchFamily="34" charset="0"/>
                <a:cs typeface="Arial" panose="020B0604020202020204" pitchFamily="34" charset="0"/>
              </a:rPr>
              <a:t> - Africa, Europe and Middle East</a:t>
            </a:r>
          </a:p>
        </p:txBody>
      </p:sp>
      <p:sp>
        <p:nvSpPr>
          <p:cNvPr id="27" name="Subtitle 4">
            <a:extLst>
              <a:ext uri="{FF2B5EF4-FFF2-40B4-BE49-F238E27FC236}">
                <a16:creationId xmlns:a16="http://schemas.microsoft.com/office/drawing/2014/main" id="{43615B8B-1703-FF46-BACA-CE8C3153DFF2}"/>
              </a:ext>
            </a:extLst>
          </p:cNvPr>
          <p:cNvSpPr txBox="1">
            <a:spLocks/>
          </p:cNvSpPr>
          <p:nvPr/>
        </p:nvSpPr>
        <p:spPr bwMode="auto">
          <a:xfrm>
            <a:off x="962706" y="-3600"/>
            <a:ext cx="11202000"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sz="4800" b="1" spc="-220">
                <a:solidFill>
                  <a:srgbClr val="9B2A58"/>
                </a:solidFill>
                <a:latin typeface="Arial" panose="020B0604020202020204" pitchFamily="34" charset="0"/>
                <a:ea typeface="ＭＳ Ｐゴシック" pitchFamily="-108" charset="-128"/>
                <a:cs typeface="Arial" panose="020B0604020202020204" pitchFamily="34" charset="0"/>
              </a:rPr>
              <a:t>Generating profiles for Industry 4.0</a:t>
            </a:r>
          </a:p>
        </p:txBody>
      </p:sp>
      <p:sp>
        <p:nvSpPr>
          <p:cNvPr id="29" name="Rounded Rectangle 28">
            <a:extLst>
              <a:ext uri="{FF2B5EF4-FFF2-40B4-BE49-F238E27FC236}">
                <a16:creationId xmlns:a16="http://schemas.microsoft.com/office/drawing/2014/main" id="{30E97B6A-C9BB-2541-A0B1-DA6B0A47FEB0}"/>
              </a:ext>
            </a:extLst>
          </p:cNvPr>
          <p:cNvSpPr/>
          <p:nvPr/>
        </p:nvSpPr>
        <p:spPr>
          <a:xfrm>
            <a:off x="1019878" y="1313134"/>
            <a:ext cx="8567742" cy="4598245"/>
          </a:xfrm>
          <a:prstGeom prst="roundRect">
            <a:avLst>
              <a:gd name="adj" fmla="val 8155"/>
            </a:avLst>
          </a:prstGeom>
          <a:gradFill flip="none" rotWithShape="1">
            <a:gsLst>
              <a:gs pos="45000">
                <a:srgbClr val="A23B65"/>
              </a:gs>
              <a:gs pos="0">
                <a:srgbClr val="9B2A59"/>
              </a:gs>
              <a:gs pos="89000">
                <a:srgbClr val="C291A2"/>
              </a:gs>
              <a:gs pos="100000">
                <a:srgbClr val="D7B8C3"/>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31253-0AF3-7540-AA5E-D17016BD6118}"/>
              </a:ext>
            </a:extLst>
          </p:cNvPr>
          <p:cNvSpPr txBox="1"/>
          <p:nvPr/>
        </p:nvSpPr>
        <p:spPr>
          <a:xfrm>
            <a:off x="1356853" y="1348143"/>
            <a:ext cx="7895788" cy="1200329"/>
          </a:xfrm>
          <a:prstGeom prst="rect">
            <a:avLst/>
          </a:prstGeom>
          <a:noFill/>
        </p:spPr>
        <p:txBody>
          <a:bodyPr wrap="square" lIns="0" tIns="0" rIns="0" bIns="0" rtlCol="0">
            <a:spAutoFit/>
          </a:bodyPr>
          <a:lstStyle/>
          <a:p>
            <a:r>
              <a:rPr lang="en-US" sz="2600" b="1" spc="-40">
                <a:solidFill>
                  <a:schemeClr val="bg1"/>
                </a:solidFill>
                <a:latin typeface="Arial" panose="020B0604020202020204" pitchFamily="34" charset="0"/>
                <a:cs typeface="Arial" panose="020B0604020202020204" pitchFamily="34" charset="0"/>
              </a:rPr>
              <a:t>Medicine:</a:t>
            </a:r>
          </a:p>
          <a:p>
            <a:r>
              <a:rPr lang="en-US" sz="2600" spc="-40">
                <a:solidFill>
                  <a:schemeClr val="bg1"/>
                </a:solidFill>
                <a:latin typeface="Arial" panose="020B0604020202020204" pitchFamily="34" charset="0"/>
                <a:cs typeface="Arial" panose="020B0604020202020204" pitchFamily="34" charset="0"/>
              </a:rPr>
              <a:t>Meet Marina, Postdoctoral Research Fellow</a:t>
            </a:r>
            <a:br>
              <a:rPr lang="en-US" sz="2600" spc="-40">
                <a:solidFill>
                  <a:schemeClr val="bg1"/>
                </a:solidFill>
                <a:latin typeface="Arial" panose="020B0604020202020204" pitchFamily="34" charset="0"/>
                <a:cs typeface="Arial" panose="020B0604020202020204" pitchFamily="34" charset="0"/>
              </a:rPr>
            </a:br>
            <a:r>
              <a:rPr lang="en-US" sz="2600" spc="-40">
                <a:solidFill>
                  <a:schemeClr val="bg1"/>
                </a:solidFill>
                <a:latin typeface="Arial" panose="020B0604020202020204" pitchFamily="34" charset="0"/>
                <a:cs typeface="Arial" panose="020B0604020202020204" pitchFamily="34" charset="0"/>
              </a:rPr>
              <a:t>at Harvard Medical School</a:t>
            </a:r>
          </a:p>
        </p:txBody>
      </p:sp>
      <p:sp>
        <p:nvSpPr>
          <p:cNvPr id="34" name="TextBox 33">
            <a:extLst>
              <a:ext uri="{FF2B5EF4-FFF2-40B4-BE49-F238E27FC236}">
                <a16:creationId xmlns:a16="http://schemas.microsoft.com/office/drawing/2014/main" id="{95757AD8-E086-C240-AB4C-5C454E761645}"/>
              </a:ext>
            </a:extLst>
          </p:cNvPr>
          <p:cNvSpPr txBox="1"/>
          <p:nvPr/>
        </p:nvSpPr>
        <p:spPr>
          <a:xfrm>
            <a:off x="1356854" y="2647110"/>
            <a:ext cx="3619150" cy="2492990"/>
          </a:xfrm>
          <a:prstGeom prst="rect">
            <a:avLst/>
          </a:prstGeom>
          <a:noFill/>
        </p:spPr>
        <p:txBody>
          <a:bodyPr wrap="square" lIns="0" tIns="0" rIns="0" bIns="0" rtlCol="0">
            <a:spAutoFit/>
          </a:bodyPr>
          <a:lstStyle/>
          <a:p>
            <a:pPr>
              <a:spcAft>
                <a:spcPts val="1000"/>
              </a:spcAft>
            </a:pPr>
            <a:r>
              <a:rPr lang="en-US">
                <a:solidFill>
                  <a:schemeClr val="bg1"/>
                </a:solidFill>
                <a:latin typeface="Arial" panose="020B0604020202020204" pitchFamily="34" charset="0"/>
                <a:cs typeface="Arial" panose="020B0604020202020204" pitchFamily="34" charset="0"/>
              </a:rPr>
              <a:t>“</a:t>
            </a:r>
            <a:r>
              <a:rPr lang="en-US" i="1">
                <a:solidFill>
                  <a:schemeClr val="bg1"/>
                </a:solidFill>
                <a:latin typeface="Arial" panose="020B0604020202020204" pitchFamily="34" charset="0"/>
                <a:cs typeface="Arial" panose="020B0604020202020204" pitchFamily="34" charset="0"/>
              </a:rPr>
              <a:t>When I graduated from the Diploma </a:t>
            </a:r>
            <a:r>
              <a:rPr lang="en-US" i="1" err="1">
                <a:solidFill>
                  <a:schemeClr val="bg1"/>
                </a:solidFill>
                <a:latin typeface="Arial" panose="020B0604020202020204" pitchFamily="34" charset="0"/>
                <a:cs typeface="Arial" panose="020B0604020202020204" pitchFamily="34" charset="0"/>
              </a:rPr>
              <a:t>Programme</a:t>
            </a:r>
            <a:r>
              <a:rPr lang="en-US" i="1">
                <a:solidFill>
                  <a:schemeClr val="bg1"/>
                </a:solidFill>
                <a:latin typeface="Arial" panose="020B0604020202020204" pitchFamily="34" charset="0"/>
                <a:cs typeface="Arial" panose="020B0604020202020204" pitchFamily="34" charset="0"/>
              </a:rPr>
              <a:t> (DP) in 2009, I was convinced it was going to positively affect my undergraduate studies, and it did. But through my academic career, I’ve realized it had a deeper impact on how my brain is wired to process information from the world.”</a:t>
            </a:r>
          </a:p>
        </p:txBody>
      </p:sp>
      <p:pic>
        <p:nvPicPr>
          <p:cNvPr id="37" name="Picture 36">
            <a:extLst>
              <a:ext uri="{FF2B5EF4-FFF2-40B4-BE49-F238E27FC236}">
                <a16:creationId xmlns:a16="http://schemas.microsoft.com/office/drawing/2014/main" id="{1A7ED714-3236-774B-9D28-764FA9D74F48}"/>
              </a:ext>
            </a:extLst>
          </p:cNvPr>
          <p:cNvPicPr>
            <a:picLocks noChangeAspect="1"/>
          </p:cNvPicPr>
          <p:nvPr/>
        </p:nvPicPr>
        <p:blipFill rotWithShape="1">
          <a:blip r:embed="rId5"/>
          <a:srcRect t="4764"/>
          <a:stretch/>
        </p:blipFill>
        <p:spPr>
          <a:xfrm>
            <a:off x="5567362" y="2227152"/>
            <a:ext cx="3685279" cy="3509722"/>
          </a:xfrm>
          <a:prstGeom prst="rect">
            <a:avLst/>
          </a:prstGeom>
        </p:spPr>
      </p:pic>
    </p:spTree>
    <p:extLst>
      <p:ext uri="{BB962C8B-B14F-4D97-AF65-F5344CB8AC3E}">
        <p14:creationId xmlns:p14="http://schemas.microsoft.com/office/powerpoint/2010/main" val="20473527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4" fill="hold" nodeType="withEffect">
                                  <p:stCondLst>
                                    <p:cond delay="0"/>
                                  </p:stCondLst>
                                  <p:childTnLst>
                                    <p:set>
                                      <p:cBhvr>
                                        <p:cTn id="6" dur="1" fill="hold">
                                          <p:stCondLst>
                                            <p:cond delay="0"/>
                                          </p:stCondLst>
                                        </p:cTn>
                                        <p:tgtEl>
                                          <p:spTgt spid="28"/>
                                        </p:tgtEl>
                                        <p:attrNameLst>
                                          <p:attrName>style.visibility</p:attrName>
                                        </p:attrNameLst>
                                      </p:cBhvr>
                                      <p:to>
                                        <p:strVal val="visible"/>
                                      </p:to>
                                    </p:set>
                                    <p:anim calcmode="lin" valueType="num">
                                      <p:cBhvr additive="base">
                                        <p:cTn id="7" dur="1000"/>
                                        <p:tgtEl>
                                          <p:spTgt spid="28"/>
                                        </p:tgtEl>
                                        <p:attrNameLst>
                                          <p:attrName>ppt_y</p:attrName>
                                        </p:attrNameLst>
                                      </p:cBhvr>
                                      <p:tavLst>
                                        <p:tav tm="0">
                                          <p:val>
                                            <p:strVal val="#ppt_y+#ppt_h*1.125000"/>
                                          </p:val>
                                        </p:tav>
                                        <p:tav tm="100000">
                                          <p:val>
                                            <p:strVal val="#ppt_y"/>
                                          </p:val>
                                        </p:tav>
                                      </p:tavLst>
                                    </p:anim>
                                    <p:animEffect transition="in" filter="wipe(up)">
                                      <p:cBhvr>
                                        <p:cTn id="8" dur="1000"/>
                                        <p:tgtEl>
                                          <p:spTgt spid="28"/>
                                        </p:tgtEl>
                                      </p:cBhvr>
                                    </p:animEffect>
                                  </p:childTnLst>
                                </p:cTn>
                              </p:par>
                              <p:par>
                                <p:cTn id="9" presetID="10" presetClass="entr" presetSubtype="0" fill="hold" grpId="0" nodeType="withEffect">
                                  <p:stCondLst>
                                    <p:cond delay="0"/>
                                  </p:stCondLst>
                                  <p:childTnLst>
                                    <p:set>
                                      <p:cBhvr>
                                        <p:cTn id="10" dur="1" fill="hold">
                                          <p:stCondLst>
                                            <p:cond delay="0"/>
                                          </p:stCondLst>
                                        </p:cTn>
                                        <p:tgtEl>
                                          <p:spTgt spid="35"/>
                                        </p:tgtEl>
                                        <p:attrNameLst>
                                          <p:attrName>style.visibility</p:attrName>
                                        </p:attrNameLst>
                                      </p:cBhvr>
                                      <p:to>
                                        <p:strVal val="visible"/>
                                      </p:to>
                                    </p:set>
                                    <p:animEffect transition="in" filter="fade">
                                      <p:cBhvr>
                                        <p:cTn id="11" dur="1000"/>
                                        <p:tgtEl>
                                          <p:spTgt spid="35"/>
                                        </p:tgtEl>
                                      </p:cBhvr>
                                    </p:animEffect>
                                  </p:childTnLst>
                                </p:cTn>
                              </p:par>
                              <p:par>
                                <p:cTn id="12" presetID="2" presetClass="entr" presetSubtype="8" fill="hold" grpId="0" nodeType="withEffect">
                                  <p:stCondLst>
                                    <p:cond delay="0"/>
                                  </p:stCondLst>
                                  <p:childTnLst>
                                    <p:set>
                                      <p:cBhvr>
                                        <p:cTn id="13" dur="1" fill="hold">
                                          <p:stCondLst>
                                            <p:cond delay="0"/>
                                          </p:stCondLst>
                                        </p:cTn>
                                        <p:tgtEl>
                                          <p:spTgt spid="31">
                                            <p:txEl>
                                              <p:pRg st="0" end="0"/>
                                            </p:txEl>
                                          </p:spTgt>
                                        </p:tgtEl>
                                        <p:attrNameLst>
                                          <p:attrName>style.visibility</p:attrName>
                                        </p:attrNameLst>
                                      </p:cBhvr>
                                      <p:to>
                                        <p:strVal val="visible"/>
                                      </p:to>
                                    </p:set>
                                    <p:anim calcmode="lin" valueType="num">
                                      <p:cBhvr additive="base">
                                        <p:cTn id="14" dur="500" fill="hold"/>
                                        <p:tgtEl>
                                          <p:spTgt spid="31">
                                            <p:txEl>
                                              <p:pRg st="0" end="0"/>
                                            </p:txEl>
                                          </p:spTgt>
                                        </p:tgtEl>
                                        <p:attrNameLst>
                                          <p:attrName>ppt_x</p:attrName>
                                        </p:attrNameLst>
                                      </p:cBhvr>
                                      <p:tavLst>
                                        <p:tav tm="0">
                                          <p:val>
                                            <p:strVal val="0-#ppt_w/2"/>
                                          </p:val>
                                        </p:tav>
                                        <p:tav tm="100000">
                                          <p:val>
                                            <p:strVal val="#ppt_x"/>
                                          </p:val>
                                        </p:tav>
                                      </p:tavLst>
                                    </p:anim>
                                    <p:anim calcmode="lin" valueType="num">
                                      <p:cBhvr additive="base">
                                        <p:cTn id="15" dur="500" fill="hold"/>
                                        <p:tgtEl>
                                          <p:spTgt spid="31">
                                            <p:txEl>
                                              <p:pRg st="0" end="0"/>
                                            </p:txEl>
                                          </p:spTgt>
                                        </p:tgtEl>
                                        <p:attrNameLst>
                                          <p:attrName>ppt_y</p:attrName>
                                        </p:attrNameLst>
                                      </p:cBhvr>
                                      <p:tavLst>
                                        <p:tav tm="0">
                                          <p:val>
                                            <p:strVal val="#ppt_y"/>
                                          </p:val>
                                        </p:tav>
                                        <p:tav tm="100000">
                                          <p:val>
                                            <p:strVal val="#ppt_y"/>
                                          </p:val>
                                        </p:tav>
                                      </p:tavLst>
                                    </p:anim>
                                  </p:childTnLst>
                                </p:cTn>
                              </p:par>
                              <p:par>
                                <p:cTn id="16" presetID="22" presetClass="entr" presetSubtype="8" fill="hold" grpId="0" nodeType="withEffect">
                                  <p:stCondLst>
                                    <p:cond delay="0"/>
                                  </p:stCondLst>
                                  <p:childTnLst>
                                    <p:set>
                                      <p:cBhvr>
                                        <p:cTn id="17" dur="1" fill="hold">
                                          <p:stCondLst>
                                            <p:cond delay="0"/>
                                          </p:stCondLst>
                                        </p:cTn>
                                        <p:tgtEl>
                                          <p:spTgt spid="29"/>
                                        </p:tgtEl>
                                        <p:attrNameLst>
                                          <p:attrName>style.visibility</p:attrName>
                                        </p:attrNameLst>
                                      </p:cBhvr>
                                      <p:to>
                                        <p:strVal val="visible"/>
                                      </p:to>
                                    </p:set>
                                    <p:animEffect transition="in" filter="wipe(left)">
                                      <p:cBhvr>
                                        <p:cTn id="18" dur="500"/>
                                        <p:tgtEl>
                                          <p:spTgt spid="29"/>
                                        </p:tgtEl>
                                      </p:cBhvr>
                                    </p:animEffect>
                                  </p:childTnLst>
                                </p:cTn>
                              </p:par>
                              <p:par>
                                <p:cTn id="19" presetID="2" presetClass="entr" presetSubtype="8" fill="hold" grpId="0" nodeType="withEffect">
                                  <p:stCondLst>
                                    <p:cond delay="250"/>
                                  </p:stCondLst>
                                  <p:childTnLst>
                                    <p:set>
                                      <p:cBhvr>
                                        <p:cTn id="20" dur="1" fill="hold">
                                          <p:stCondLst>
                                            <p:cond delay="0"/>
                                          </p:stCondLst>
                                        </p:cTn>
                                        <p:tgtEl>
                                          <p:spTgt spid="30">
                                            <p:txEl>
                                              <p:pRg st="0" end="0"/>
                                            </p:txEl>
                                          </p:spTgt>
                                        </p:tgtEl>
                                        <p:attrNameLst>
                                          <p:attrName>style.visibility</p:attrName>
                                        </p:attrNameLst>
                                      </p:cBhvr>
                                      <p:to>
                                        <p:strVal val="visible"/>
                                      </p:to>
                                    </p:set>
                                    <p:anim calcmode="lin" valueType="num">
                                      <p:cBhvr additive="base">
                                        <p:cTn id="21" dur="500" fill="hold"/>
                                        <p:tgtEl>
                                          <p:spTgt spid="30">
                                            <p:txEl>
                                              <p:pRg st="0" end="0"/>
                                            </p:txEl>
                                          </p:spTgt>
                                        </p:tgtEl>
                                        <p:attrNameLst>
                                          <p:attrName>ppt_x</p:attrName>
                                        </p:attrNameLst>
                                      </p:cBhvr>
                                      <p:tavLst>
                                        <p:tav tm="0">
                                          <p:val>
                                            <p:strVal val="0-#ppt_w/2"/>
                                          </p:val>
                                        </p:tav>
                                        <p:tav tm="100000">
                                          <p:val>
                                            <p:strVal val="#ppt_x"/>
                                          </p:val>
                                        </p:tav>
                                      </p:tavLst>
                                    </p:anim>
                                    <p:anim calcmode="lin" valueType="num">
                                      <p:cBhvr additive="base">
                                        <p:cTn id="22" dur="500" fill="hold"/>
                                        <p:tgtEl>
                                          <p:spTgt spid="30">
                                            <p:txEl>
                                              <p:pRg st="0" end="0"/>
                                            </p:txEl>
                                          </p:spTgt>
                                        </p:tgtEl>
                                        <p:attrNameLst>
                                          <p:attrName>ppt_y</p:attrName>
                                        </p:attrNameLst>
                                      </p:cBhvr>
                                      <p:tavLst>
                                        <p:tav tm="0">
                                          <p:val>
                                            <p:strVal val="#ppt_y"/>
                                          </p:val>
                                        </p:tav>
                                        <p:tav tm="100000">
                                          <p:val>
                                            <p:strVal val="#ppt_y"/>
                                          </p:val>
                                        </p:tav>
                                      </p:tavLst>
                                    </p:anim>
                                  </p:childTnLst>
                                </p:cTn>
                              </p:par>
                            </p:childTnLst>
                          </p:cTn>
                        </p:par>
                        <p:par>
                          <p:cTn id="23" fill="hold">
                            <p:stCondLst>
                              <p:cond delay="1000"/>
                            </p:stCondLst>
                            <p:childTnLst>
                              <p:par>
                                <p:cTn id="24" presetID="2" presetClass="entr" presetSubtype="8" fill="hold" grpId="0" nodeType="afterEffect">
                                  <p:stCondLst>
                                    <p:cond delay="0"/>
                                  </p:stCondLst>
                                  <p:childTnLst>
                                    <p:set>
                                      <p:cBhvr>
                                        <p:cTn id="25" dur="1" fill="hold">
                                          <p:stCondLst>
                                            <p:cond delay="0"/>
                                          </p:stCondLst>
                                        </p:cTn>
                                        <p:tgtEl>
                                          <p:spTgt spid="30">
                                            <p:txEl>
                                              <p:pRg st="1" end="1"/>
                                            </p:txEl>
                                          </p:spTgt>
                                        </p:tgtEl>
                                        <p:attrNameLst>
                                          <p:attrName>style.visibility</p:attrName>
                                        </p:attrNameLst>
                                      </p:cBhvr>
                                      <p:to>
                                        <p:strVal val="visible"/>
                                      </p:to>
                                    </p:set>
                                    <p:anim calcmode="lin" valueType="num">
                                      <p:cBhvr additive="base">
                                        <p:cTn id="26" dur="500" fill="hold"/>
                                        <p:tgtEl>
                                          <p:spTgt spid="30">
                                            <p:txEl>
                                              <p:pRg st="1" end="1"/>
                                            </p:txEl>
                                          </p:spTgt>
                                        </p:tgtEl>
                                        <p:attrNameLst>
                                          <p:attrName>ppt_x</p:attrName>
                                        </p:attrNameLst>
                                      </p:cBhvr>
                                      <p:tavLst>
                                        <p:tav tm="0">
                                          <p:val>
                                            <p:strVal val="0-#ppt_w/2"/>
                                          </p:val>
                                        </p:tav>
                                        <p:tav tm="100000">
                                          <p:val>
                                            <p:strVal val="#ppt_x"/>
                                          </p:val>
                                        </p:tav>
                                      </p:tavLst>
                                    </p:anim>
                                    <p:anim calcmode="lin" valueType="num">
                                      <p:cBhvr additive="base">
                                        <p:cTn id="27" dur="500" fill="hold"/>
                                        <p:tgtEl>
                                          <p:spTgt spid="30">
                                            <p:txEl>
                                              <p:pRg st="1" end="1"/>
                                            </p:txEl>
                                          </p:spTgt>
                                        </p:tgtEl>
                                        <p:attrNameLst>
                                          <p:attrName>ppt_y</p:attrName>
                                        </p:attrNameLst>
                                      </p:cBhvr>
                                      <p:tavLst>
                                        <p:tav tm="0">
                                          <p:val>
                                            <p:strVal val="#ppt_y"/>
                                          </p:val>
                                        </p:tav>
                                        <p:tav tm="100000">
                                          <p:val>
                                            <p:strVal val="#ppt_y"/>
                                          </p:val>
                                        </p:tav>
                                      </p:tavLst>
                                    </p:anim>
                                  </p:childTnLst>
                                </p:cTn>
                              </p:par>
                              <p:par>
                                <p:cTn id="28" presetID="2" presetClass="entr" presetSubtype="8" fill="hold" grpId="0" nodeType="withEffect">
                                  <p:stCondLst>
                                    <p:cond delay="0"/>
                                  </p:stCondLst>
                                  <p:childTnLst>
                                    <p:set>
                                      <p:cBhvr>
                                        <p:cTn id="29" dur="1" fill="hold">
                                          <p:stCondLst>
                                            <p:cond delay="0"/>
                                          </p:stCondLst>
                                        </p:cTn>
                                        <p:tgtEl>
                                          <p:spTgt spid="34"/>
                                        </p:tgtEl>
                                        <p:attrNameLst>
                                          <p:attrName>style.visibility</p:attrName>
                                        </p:attrNameLst>
                                      </p:cBhvr>
                                      <p:to>
                                        <p:strVal val="visible"/>
                                      </p:to>
                                    </p:set>
                                    <p:anim calcmode="lin" valueType="num">
                                      <p:cBhvr additive="base">
                                        <p:cTn id="30" dur="1000" fill="hold"/>
                                        <p:tgtEl>
                                          <p:spTgt spid="34"/>
                                        </p:tgtEl>
                                        <p:attrNameLst>
                                          <p:attrName>ppt_x</p:attrName>
                                        </p:attrNameLst>
                                      </p:cBhvr>
                                      <p:tavLst>
                                        <p:tav tm="0">
                                          <p:val>
                                            <p:strVal val="0-#ppt_w/2"/>
                                          </p:val>
                                        </p:tav>
                                        <p:tav tm="100000">
                                          <p:val>
                                            <p:strVal val="#ppt_x"/>
                                          </p:val>
                                        </p:tav>
                                      </p:tavLst>
                                    </p:anim>
                                    <p:anim calcmode="lin" valueType="num">
                                      <p:cBhvr additive="base">
                                        <p:cTn id="31" dur="1000" fill="hold"/>
                                        <p:tgtEl>
                                          <p:spTgt spid="34"/>
                                        </p:tgtEl>
                                        <p:attrNameLst>
                                          <p:attrName>ppt_y</p:attrName>
                                        </p:attrNameLst>
                                      </p:cBhvr>
                                      <p:tavLst>
                                        <p:tav tm="0">
                                          <p:val>
                                            <p:strVal val="#ppt_y"/>
                                          </p:val>
                                        </p:tav>
                                        <p:tav tm="100000">
                                          <p:val>
                                            <p:strVal val="#ppt_y"/>
                                          </p:val>
                                        </p:tav>
                                      </p:tavLst>
                                    </p:anim>
                                  </p:childTnLst>
                                </p:cTn>
                              </p:par>
                              <p:par>
                                <p:cTn id="32" presetID="10" presetClass="entr" presetSubtype="0" fill="hold" nodeType="withEffect">
                                  <p:stCondLst>
                                    <p:cond delay="0"/>
                                  </p:stCondLst>
                                  <p:childTnLst>
                                    <p:set>
                                      <p:cBhvr>
                                        <p:cTn id="33" dur="1" fill="hold">
                                          <p:stCondLst>
                                            <p:cond delay="0"/>
                                          </p:stCondLst>
                                        </p:cTn>
                                        <p:tgtEl>
                                          <p:spTgt spid="37"/>
                                        </p:tgtEl>
                                        <p:attrNameLst>
                                          <p:attrName>style.visibility</p:attrName>
                                        </p:attrNameLst>
                                      </p:cBhvr>
                                      <p:to>
                                        <p:strVal val="visible"/>
                                      </p:to>
                                    </p:set>
                                    <p:animEffect transition="in" filter="fade">
                                      <p:cBhvr>
                                        <p:cTn id="34" dur="1000"/>
                                        <p:tgtEl>
                                          <p:spTgt spid="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p:bldP spid="31" grpId="0" uiExpand="1" build="p"/>
      <p:bldP spid="29" grpId="0" animBg="1"/>
      <p:bldP spid="30" grpId="0" uiExpand="1" build="p"/>
      <p:bldP spid="34" grpId="0"/>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Picture 27">
            <a:extLst>
              <a:ext uri="{FF2B5EF4-FFF2-40B4-BE49-F238E27FC236}">
                <a16:creationId xmlns:a16="http://schemas.microsoft.com/office/drawing/2014/main" id="{64DC8CE3-5799-4C4F-9799-BC42628885B0}"/>
              </a:ext>
            </a:extLst>
          </p:cNvPr>
          <p:cNvPicPr>
            <a:picLocks noChangeAspect="1"/>
          </p:cNvPicPr>
          <p:nvPr/>
        </p:nvPicPr>
        <p:blipFill rotWithShape="1">
          <a:blip r:embed="rId2"/>
          <a:srcRect l="69694" t="64853"/>
          <a:stretch/>
        </p:blipFill>
        <p:spPr>
          <a:xfrm>
            <a:off x="8497078" y="4447592"/>
            <a:ext cx="3694922" cy="2410408"/>
          </a:xfrm>
          <a:prstGeom prst="rect">
            <a:avLst/>
          </a:prstGeom>
        </p:spPr>
      </p:pic>
      <p:grpSp>
        <p:nvGrpSpPr>
          <p:cNvPr id="9" name="Group 8">
            <a:extLst>
              <a:ext uri="{FF2B5EF4-FFF2-40B4-BE49-F238E27FC236}">
                <a16:creationId xmlns:a16="http://schemas.microsoft.com/office/drawing/2014/main" id="{D42AC5BF-CFA9-9543-BD95-7A93B875423C}"/>
              </a:ext>
            </a:extLst>
          </p:cNvPr>
          <p:cNvGrpSpPr/>
          <p:nvPr/>
        </p:nvGrpSpPr>
        <p:grpSpPr>
          <a:xfrm>
            <a:off x="10218420" y="-1"/>
            <a:ext cx="1973580" cy="699733"/>
            <a:chOff x="10218420" y="-1"/>
            <a:chExt cx="1973580" cy="699733"/>
          </a:xfrm>
        </p:grpSpPr>
        <p:grpSp>
          <p:nvGrpSpPr>
            <p:cNvPr id="10" name="Group 9">
              <a:extLst>
                <a:ext uri="{FF2B5EF4-FFF2-40B4-BE49-F238E27FC236}">
                  <a16:creationId xmlns:a16="http://schemas.microsoft.com/office/drawing/2014/main" id="{67777E40-AF9A-1744-AD13-CE82C48A2317}"/>
                </a:ext>
              </a:extLst>
            </p:cNvPr>
            <p:cNvGrpSpPr/>
            <p:nvPr/>
          </p:nvGrpSpPr>
          <p:grpSpPr>
            <a:xfrm>
              <a:off x="10218420" y="-1"/>
              <a:ext cx="1973580" cy="699733"/>
              <a:chOff x="10218420" y="-1"/>
              <a:chExt cx="1973580" cy="699733"/>
            </a:xfrm>
          </p:grpSpPr>
          <p:sp>
            <p:nvSpPr>
              <p:cNvPr id="12" name="Oval 11">
                <a:extLst>
                  <a:ext uri="{FF2B5EF4-FFF2-40B4-BE49-F238E27FC236}">
                    <a16:creationId xmlns:a16="http://schemas.microsoft.com/office/drawing/2014/main" id="{63A14564-D060-8448-8555-231FD0AD5DC3}"/>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1FCC6C6-8746-C347-9B79-26EBDFDC7767}"/>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1" name="Picture 10">
              <a:extLst>
                <a:ext uri="{FF2B5EF4-FFF2-40B4-BE49-F238E27FC236}">
                  <a16:creationId xmlns:a16="http://schemas.microsoft.com/office/drawing/2014/main" id="{69AE53E1-847B-0A47-8B48-6D1749F0AF17}"/>
                </a:ext>
              </a:extLst>
            </p:cNvPr>
            <p:cNvPicPr>
              <a:picLocks noChangeAspect="1"/>
            </p:cNvPicPr>
            <p:nvPr/>
          </p:nvPicPr>
          <p:blipFill>
            <a:blip r:embed="rId3"/>
            <a:stretch>
              <a:fillRect/>
            </a:stretch>
          </p:blipFill>
          <p:spPr>
            <a:xfrm>
              <a:off x="10267322" y="37500"/>
              <a:ext cx="1919725" cy="652707"/>
            </a:xfrm>
            <a:prstGeom prst="rect">
              <a:avLst/>
            </a:prstGeom>
          </p:spPr>
        </p:pic>
      </p:grpSp>
      <p:grpSp>
        <p:nvGrpSpPr>
          <p:cNvPr id="26" name="Group 25">
            <a:extLst>
              <a:ext uri="{FF2B5EF4-FFF2-40B4-BE49-F238E27FC236}">
                <a16:creationId xmlns:a16="http://schemas.microsoft.com/office/drawing/2014/main" id="{722077DF-DBEC-4C4C-B332-D920CECEF39F}"/>
              </a:ext>
            </a:extLst>
          </p:cNvPr>
          <p:cNvGrpSpPr/>
          <p:nvPr/>
        </p:nvGrpSpPr>
        <p:grpSpPr>
          <a:xfrm rot="5400000">
            <a:off x="-3093037" y="3057995"/>
            <a:ext cx="6876289" cy="723721"/>
            <a:chOff x="635127" y="1578315"/>
            <a:chExt cx="6100953" cy="723721"/>
          </a:xfrm>
        </p:grpSpPr>
        <p:sp>
          <p:nvSpPr>
            <p:cNvPr id="22" name="Rectangle 21">
              <a:extLst>
                <a:ext uri="{FF2B5EF4-FFF2-40B4-BE49-F238E27FC236}">
                  <a16:creationId xmlns:a16="http://schemas.microsoft.com/office/drawing/2014/main" id="{42C6C87B-F94C-D74E-BA76-0AF2B865E4CE}"/>
                </a:ext>
              </a:extLst>
            </p:cNvPr>
            <p:cNvSpPr/>
            <p:nvPr/>
          </p:nvSpPr>
          <p:spPr>
            <a:xfrm>
              <a:off x="640080" y="2071636"/>
              <a:ext cx="6096000" cy="230400"/>
            </a:xfrm>
            <a:prstGeom prst="rect">
              <a:avLst/>
            </a:prstGeom>
            <a:solidFill>
              <a:srgbClr val="9B2A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D4A7911-1570-9B45-9AEF-19BC8A300A74}"/>
                </a:ext>
              </a:extLst>
            </p:cNvPr>
            <p:cNvSpPr/>
            <p:nvPr/>
          </p:nvSpPr>
          <p:spPr>
            <a:xfrm>
              <a:off x="640080" y="1856766"/>
              <a:ext cx="6096000" cy="194400"/>
            </a:xfrm>
            <a:prstGeom prst="rect">
              <a:avLst/>
            </a:prstGeom>
            <a:solidFill>
              <a:srgbClr val="953C5E">
                <a:alpha val="60435"/>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BACEBA1-65B2-7D47-B9FC-EAC57645A8E2}"/>
                </a:ext>
              </a:extLst>
            </p:cNvPr>
            <p:cNvSpPr/>
            <p:nvPr/>
          </p:nvSpPr>
          <p:spPr>
            <a:xfrm>
              <a:off x="640080" y="1687588"/>
              <a:ext cx="6096000" cy="158400"/>
            </a:xfrm>
            <a:prstGeom prst="rect">
              <a:avLst/>
            </a:prstGeom>
            <a:solidFill>
              <a:srgbClr val="953C5E">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634F9730-3E2F-6A4A-B101-DB7C62DC8F91}"/>
                </a:ext>
              </a:extLst>
            </p:cNvPr>
            <p:cNvSpPr/>
            <p:nvPr/>
          </p:nvSpPr>
          <p:spPr>
            <a:xfrm>
              <a:off x="635127" y="1578315"/>
              <a:ext cx="6096000" cy="86400"/>
            </a:xfrm>
            <a:prstGeom prst="rect">
              <a:avLst/>
            </a:prstGeom>
            <a:solidFill>
              <a:srgbClr val="953C5E">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8" name="Picture 7">
            <a:extLst>
              <a:ext uri="{FF2B5EF4-FFF2-40B4-BE49-F238E27FC236}">
                <a16:creationId xmlns:a16="http://schemas.microsoft.com/office/drawing/2014/main" id="{81254E7D-E818-8940-8CFA-0F576B2380F7}"/>
              </a:ext>
            </a:extLst>
          </p:cNvPr>
          <p:cNvPicPr>
            <a:picLocks noChangeAspect="1"/>
          </p:cNvPicPr>
          <p:nvPr/>
        </p:nvPicPr>
        <p:blipFill>
          <a:blip r:embed="rId4"/>
          <a:stretch>
            <a:fillRect/>
          </a:stretch>
        </p:blipFill>
        <p:spPr>
          <a:xfrm>
            <a:off x="-11798" y="5827199"/>
            <a:ext cx="5056136" cy="1029953"/>
          </a:xfrm>
          <a:prstGeom prst="rect">
            <a:avLst/>
          </a:prstGeom>
          <a:effectLst>
            <a:outerShdw blurRad="190500" dist="76200" dir="16200000" rotWithShape="0">
              <a:prstClr val="black">
                <a:alpha val="5000"/>
              </a:prstClr>
            </a:outerShdw>
          </a:effectLst>
        </p:spPr>
      </p:pic>
      <p:sp>
        <p:nvSpPr>
          <p:cNvPr id="35" name="Subtitle 4">
            <a:extLst>
              <a:ext uri="{FF2B5EF4-FFF2-40B4-BE49-F238E27FC236}">
                <a16:creationId xmlns:a16="http://schemas.microsoft.com/office/drawing/2014/main" id="{3B8DAD2B-129C-2243-82B6-FFFF5B1ACD73}"/>
              </a:ext>
            </a:extLst>
          </p:cNvPr>
          <p:cNvSpPr txBox="1">
            <a:spLocks/>
          </p:cNvSpPr>
          <p:nvPr/>
        </p:nvSpPr>
        <p:spPr bwMode="auto">
          <a:xfrm rot="19700222">
            <a:off x="7330707" y="5220953"/>
            <a:ext cx="6096000"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algn="ctr" defTabSz="457200" fontAlgn="base">
              <a:spcBef>
                <a:spcPct val="20000"/>
              </a:spcBef>
              <a:spcAft>
                <a:spcPct val="0"/>
              </a:spcAft>
              <a:defRPr/>
            </a:pPr>
            <a:r>
              <a:rPr lang="en-US" sz="5000" b="1">
                <a:solidFill>
                  <a:srgbClr val="9B2A58"/>
                </a:solidFill>
                <a:latin typeface="Arial" panose="020B0604020202020204" pitchFamily="34" charset="0"/>
                <a:ea typeface="ＭＳ Ｐゴシック" pitchFamily="-108" charset="-128"/>
                <a:cs typeface="Arial" panose="020B0604020202020204" pitchFamily="34" charset="0"/>
              </a:rPr>
              <a:t>Key benefits</a:t>
            </a:r>
          </a:p>
        </p:txBody>
      </p:sp>
      <p:sp>
        <p:nvSpPr>
          <p:cNvPr id="31" name="TextBox 30">
            <a:extLst>
              <a:ext uri="{FF2B5EF4-FFF2-40B4-BE49-F238E27FC236}">
                <a16:creationId xmlns:a16="http://schemas.microsoft.com/office/drawing/2014/main" id="{810DF0B1-0064-FB42-B1E7-AA0EDE223794}"/>
              </a:ext>
            </a:extLst>
          </p:cNvPr>
          <p:cNvSpPr txBox="1"/>
          <p:nvPr/>
        </p:nvSpPr>
        <p:spPr>
          <a:xfrm>
            <a:off x="992178" y="839096"/>
            <a:ext cx="8074734" cy="384721"/>
          </a:xfrm>
          <a:prstGeom prst="rect">
            <a:avLst/>
          </a:prstGeom>
          <a:noFill/>
        </p:spPr>
        <p:txBody>
          <a:bodyPr wrap="square" lIns="0" tIns="0" rIns="0" bIns="0" rtlCol="0">
            <a:spAutoFit/>
          </a:bodyPr>
          <a:lstStyle/>
          <a:p>
            <a:pPr>
              <a:lnSpc>
                <a:spcPts val="3000"/>
              </a:lnSpc>
              <a:spcAft>
                <a:spcPts val="480"/>
              </a:spcAft>
              <a:buClr>
                <a:srgbClr val="9B2A58"/>
              </a:buClr>
            </a:pPr>
            <a:r>
              <a:rPr lang="en-GB" sz="2800" b="1" err="1">
                <a:solidFill>
                  <a:srgbClr val="9B2A58"/>
                </a:solidFill>
                <a:latin typeface="Arial" panose="020B0604020202020204" pitchFamily="34" charset="0"/>
                <a:cs typeface="Arial" panose="020B0604020202020204" pitchFamily="34" charset="0"/>
              </a:rPr>
              <a:t>Alumni@Work</a:t>
            </a:r>
            <a:r>
              <a:rPr lang="en-GB" sz="2800" b="1">
                <a:solidFill>
                  <a:srgbClr val="9B2A58"/>
                </a:solidFill>
                <a:latin typeface="Arial" panose="020B0604020202020204" pitchFamily="34" charset="0"/>
                <a:cs typeface="Arial" panose="020B0604020202020204" pitchFamily="34" charset="0"/>
              </a:rPr>
              <a:t> - Africa, Europe and Middle East</a:t>
            </a:r>
          </a:p>
        </p:txBody>
      </p:sp>
      <p:sp>
        <p:nvSpPr>
          <p:cNvPr id="27" name="Subtitle 4">
            <a:extLst>
              <a:ext uri="{FF2B5EF4-FFF2-40B4-BE49-F238E27FC236}">
                <a16:creationId xmlns:a16="http://schemas.microsoft.com/office/drawing/2014/main" id="{43615B8B-1703-FF46-BACA-CE8C3153DFF2}"/>
              </a:ext>
            </a:extLst>
          </p:cNvPr>
          <p:cNvSpPr txBox="1">
            <a:spLocks/>
          </p:cNvSpPr>
          <p:nvPr/>
        </p:nvSpPr>
        <p:spPr bwMode="auto">
          <a:xfrm>
            <a:off x="962706" y="-3600"/>
            <a:ext cx="11202000"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sz="4800" b="1" spc="-220">
                <a:solidFill>
                  <a:srgbClr val="9B2A58"/>
                </a:solidFill>
                <a:latin typeface="Arial" panose="020B0604020202020204" pitchFamily="34" charset="0"/>
                <a:ea typeface="ＭＳ Ｐゴシック" pitchFamily="-108" charset="-128"/>
                <a:cs typeface="Arial" panose="020B0604020202020204" pitchFamily="34" charset="0"/>
              </a:rPr>
              <a:t>Generating profiles for Industry 4.0</a:t>
            </a:r>
          </a:p>
        </p:txBody>
      </p:sp>
      <p:sp>
        <p:nvSpPr>
          <p:cNvPr id="29" name="Rounded Rectangle 28">
            <a:extLst>
              <a:ext uri="{FF2B5EF4-FFF2-40B4-BE49-F238E27FC236}">
                <a16:creationId xmlns:a16="http://schemas.microsoft.com/office/drawing/2014/main" id="{30E97B6A-C9BB-2541-A0B1-DA6B0A47FEB0}"/>
              </a:ext>
            </a:extLst>
          </p:cNvPr>
          <p:cNvSpPr/>
          <p:nvPr/>
        </p:nvSpPr>
        <p:spPr>
          <a:xfrm>
            <a:off x="1019878" y="1308607"/>
            <a:ext cx="8567742" cy="4598245"/>
          </a:xfrm>
          <a:prstGeom prst="roundRect">
            <a:avLst>
              <a:gd name="adj" fmla="val 8155"/>
            </a:avLst>
          </a:prstGeom>
          <a:gradFill flip="none" rotWithShape="1">
            <a:gsLst>
              <a:gs pos="45000">
                <a:srgbClr val="A23B65"/>
              </a:gs>
              <a:gs pos="0">
                <a:srgbClr val="9B2A59"/>
              </a:gs>
              <a:gs pos="89000">
                <a:srgbClr val="C291A2"/>
              </a:gs>
              <a:gs pos="100000">
                <a:srgbClr val="D7B8C3"/>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31253-0AF3-7540-AA5E-D17016BD6118}"/>
              </a:ext>
            </a:extLst>
          </p:cNvPr>
          <p:cNvSpPr txBox="1"/>
          <p:nvPr/>
        </p:nvSpPr>
        <p:spPr>
          <a:xfrm>
            <a:off x="1356853" y="1348143"/>
            <a:ext cx="7895788" cy="1200329"/>
          </a:xfrm>
          <a:prstGeom prst="rect">
            <a:avLst/>
          </a:prstGeom>
          <a:noFill/>
        </p:spPr>
        <p:txBody>
          <a:bodyPr wrap="square" lIns="0" tIns="0" rIns="0" bIns="0" rtlCol="0">
            <a:spAutoFit/>
          </a:bodyPr>
          <a:lstStyle/>
          <a:p>
            <a:r>
              <a:rPr lang="en-US" sz="2600" b="1" spc="-40">
                <a:solidFill>
                  <a:schemeClr val="bg1"/>
                </a:solidFill>
                <a:latin typeface="Arial" panose="020B0604020202020204" pitchFamily="34" charset="0"/>
                <a:cs typeface="Arial" panose="020B0604020202020204" pitchFamily="34" charset="0"/>
              </a:rPr>
              <a:t>Sustainability and entrepreneurship:</a:t>
            </a:r>
          </a:p>
          <a:p>
            <a:r>
              <a:rPr lang="en-US" sz="2600" spc="-40">
                <a:solidFill>
                  <a:schemeClr val="bg1"/>
                </a:solidFill>
                <a:latin typeface="Arial" panose="020B0604020202020204" pitchFamily="34" charset="0"/>
                <a:cs typeface="Arial" panose="020B0604020202020204" pitchFamily="34" charset="0"/>
              </a:rPr>
              <a:t>Meet Nina, Co-founder and CEO &amp; James, Co-founder and Head of Engineering at RETURE</a:t>
            </a:r>
          </a:p>
        </p:txBody>
      </p:sp>
      <p:sp>
        <p:nvSpPr>
          <p:cNvPr id="34" name="TextBox 33">
            <a:extLst>
              <a:ext uri="{FF2B5EF4-FFF2-40B4-BE49-F238E27FC236}">
                <a16:creationId xmlns:a16="http://schemas.microsoft.com/office/drawing/2014/main" id="{95757AD8-E086-C240-AB4C-5C454E761645}"/>
              </a:ext>
            </a:extLst>
          </p:cNvPr>
          <p:cNvSpPr txBox="1"/>
          <p:nvPr/>
        </p:nvSpPr>
        <p:spPr>
          <a:xfrm>
            <a:off x="1356854" y="2651637"/>
            <a:ext cx="4893335" cy="3175228"/>
          </a:xfrm>
          <a:prstGeom prst="rect">
            <a:avLst/>
          </a:prstGeom>
          <a:noFill/>
        </p:spPr>
        <p:txBody>
          <a:bodyPr wrap="square" lIns="0" tIns="0" rIns="0" bIns="0" rtlCol="0">
            <a:spAutoFit/>
          </a:bodyPr>
          <a:lstStyle/>
          <a:p>
            <a:pPr>
              <a:spcAft>
                <a:spcPts val="1000"/>
              </a:spcAft>
            </a:pPr>
            <a:r>
              <a:rPr lang="en-US" spc="-30">
                <a:solidFill>
                  <a:schemeClr val="bg1"/>
                </a:solidFill>
                <a:latin typeface="Arial" panose="020B0604020202020204" pitchFamily="34" charset="0"/>
                <a:cs typeface="Arial" panose="020B0604020202020204" pitchFamily="34" charset="0"/>
              </a:rPr>
              <a:t>“</a:t>
            </a:r>
            <a:r>
              <a:rPr lang="en-US" i="1" spc="-30">
                <a:solidFill>
                  <a:schemeClr val="bg1"/>
                </a:solidFill>
                <a:latin typeface="Arial" panose="020B0604020202020204" pitchFamily="34" charset="0"/>
                <a:cs typeface="Arial" panose="020B0604020202020204" pitchFamily="34" charset="0"/>
              </a:rPr>
              <a:t>RETURE is the world’s first fashion upcycling platform that connects clients to world-class established and emerging fashion designers</a:t>
            </a:r>
            <a:br>
              <a:rPr lang="en-US" i="1" spc="-30">
                <a:solidFill>
                  <a:schemeClr val="bg1"/>
                </a:solidFill>
                <a:latin typeface="Arial" panose="020B0604020202020204" pitchFamily="34" charset="0"/>
                <a:cs typeface="Arial" panose="020B0604020202020204" pitchFamily="34" charset="0"/>
              </a:rPr>
            </a:br>
            <a:r>
              <a:rPr lang="en-US" i="1" spc="-30">
                <a:solidFill>
                  <a:schemeClr val="bg1"/>
                </a:solidFill>
                <a:latin typeface="Arial" panose="020B0604020202020204" pitchFamily="34" charset="0"/>
                <a:cs typeface="Arial" panose="020B0604020202020204" pitchFamily="34" charset="0"/>
              </a:rPr>
              <a:t>who upcycle their underused garments into</a:t>
            </a:r>
            <a:br>
              <a:rPr lang="en-US" i="1" spc="-30">
                <a:solidFill>
                  <a:schemeClr val="bg1"/>
                </a:solidFill>
                <a:latin typeface="Arial" panose="020B0604020202020204" pitchFamily="34" charset="0"/>
                <a:cs typeface="Arial" panose="020B0604020202020204" pitchFamily="34" charset="0"/>
              </a:rPr>
            </a:br>
            <a:r>
              <a:rPr lang="en-US" i="1" spc="-30">
                <a:solidFill>
                  <a:schemeClr val="bg1"/>
                </a:solidFill>
                <a:latin typeface="Arial" panose="020B0604020202020204" pitchFamily="34" charset="0"/>
                <a:cs typeface="Arial" panose="020B0604020202020204" pitchFamily="34" charset="0"/>
              </a:rPr>
              <a:t>unique treasures.</a:t>
            </a:r>
          </a:p>
          <a:p>
            <a:pPr>
              <a:spcAft>
                <a:spcPts val="1000"/>
              </a:spcAft>
            </a:pPr>
            <a:r>
              <a:rPr lang="en-US" i="1" spc="-30">
                <a:solidFill>
                  <a:schemeClr val="bg1"/>
                </a:solidFill>
                <a:latin typeface="Arial" panose="020B0604020202020204" pitchFamily="34" charset="0"/>
                <a:cs typeface="Arial" panose="020B0604020202020204" pitchFamily="34" charset="0"/>
              </a:rPr>
              <a:t>“My IB experience taught me many valuable skills which I use every day at RETURE. These range from analyzing problems and doing extensive research on how to solve them (both business and technology related) all the way to efficiently iterating over solutions to those problems</a:t>
            </a:r>
            <a:r>
              <a:rPr lang="en-US" spc="-30">
                <a:solidFill>
                  <a:schemeClr val="bg1"/>
                </a:solidFill>
                <a:latin typeface="Arial" panose="020B0604020202020204" pitchFamily="34" charset="0"/>
                <a:cs typeface="Arial" panose="020B0604020202020204" pitchFamily="34" charset="0"/>
              </a:rPr>
              <a:t>.”</a:t>
            </a:r>
          </a:p>
        </p:txBody>
      </p:sp>
      <p:pic>
        <p:nvPicPr>
          <p:cNvPr id="5" name="Picture 4">
            <a:extLst>
              <a:ext uri="{FF2B5EF4-FFF2-40B4-BE49-F238E27FC236}">
                <a16:creationId xmlns:a16="http://schemas.microsoft.com/office/drawing/2014/main" id="{42973009-B9F6-8247-B5B1-A7D9A9994D0D}"/>
              </a:ext>
            </a:extLst>
          </p:cNvPr>
          <p:cNvPicPr>
            <a:picLocks noChangeAspect="1"/>
          </p:cNvPicPr>
          <p:nvPr/>
        </p:nvPicPr>
        <p:blipFill rotWithShape="1">
          <a:blip r:embed="rId5"/>
          <a:srcRect l="1880" t="6208" r="6230" b="6208"/>
          <a:stretch/>
        </p:blipFill>
        <p:spPr>
          <a:xfrm>
            <a:off x="6341954" y="2688879"/>
            <a:ext cx="2937850" cy="3053532"/>
          </a:xfrm>
          <a:prstGeom prst="rect">
            <a:avLst/>
          </a:prstGeom>
        </p:spPr>
      </p:pic>
    </p:spTree>
    <p:extLst>
      <p:ext uri="{BB962C8B-B14F-4D97-AF65-F5344CB8AC3E}">
        <p14:creationId xmlns:p14="http://schemas.microsoft.com/office/powerpoint/2010/main" val="11848306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4" fill="hold" nodeType="withEffect">
                                  <p:stCondLst>
                                    <p:cond delay="0"/>
                                  </p:stCondLst>
                                  <p:childTnLst>
                                    <p:set>
                                      <p:cBhvr>
                                        <p:cTn id="6" dur="1" fill="hold">
                                          <p:stCondLst>
                                            <p:cond delay="0"/>
                                          </p:stCondLst>
                                        </p:cTn>
                                        <p:tgtEl>
                                          <p:spTgt spid="28"/>
                                        </p:tgtEl>
                                        <p:attrNameLst>
                                          <p:attrName>style.visibility</p:attrName>
                                        </p:attrNameLst>
                                      </p:cBhvr>
                                      <p:to>
                                        <p:strVal val="visible"/>
                                      </p:to>
                                    </p:set>
                                    <p:anim calcmode="lin" valueType="num">
                                      <p:cBhvr additive="base">
                                        <p:cTn id="7" dur="1000"/>
                                        <p:tgtEl>
                                          <p:spTgt spid="28"/>
                                        </p:tgtEl>
                                        <p:attrNameLst>
                                          <p:attrName>ppt_y</p:attrName>
                                        </p:attrNameLst>
                                      </p:cBhvr>
                                      <p:tavLst>
                                        <p:tav tm="0">
                                          <p:val>
                                            <p:strVal val="#ppt_y+#ppt_h*1.125000"/>
                                          </p:val>
                                        </p:tav>
                                        <p:tav tm="100000">
                                          <p:val>
                                            <p:strVal val="#ppt_y"/>
                                          </p:val>
                                        </p:tav>
                                      </p:tavLst>
                                    </p:anim>
                                    <p:animEffect transition="in" filter="wipe(up)">
                                      <p:cBhvr>
                                        <p:cTn id="8" dur="1000"/>
                                        <p:tgtEl>
                                          <p:spTgt spid="28"/>
                                        </p:tgtEl>
                                      </p:cBhvr>
                                    </p:animEffect>
                                  </p:childTnLst>
                                </p:cTn>
                              </p:par>
                              <p:par>
                                <p:cTn id="9" presetID="10" presetClass="entr" presetSubtype="0" fill="hold" grpId="0" nodeType="withEffect">
                                  <p:stCondLst>
                                    <p:cond delay="0"/>
                                  </p:stCondLst>
                                  <p:childTnLst>
                                    <p:set>
                                      <p:cBhvr>
                                        <p:cTn id="10" dur="1" fill="hold">
                                          <p:stCondLst>
                                            <p:cond delay="0"/>
                                          </p:stCondLst>
                                        </p:cTn>
                                        <p:tgtEl>
                                          <p:spTgt spid="35"/>
                                        </p:tgtEl>
                                        <p:attrNameLst>
                                          <p:attrName>style.visibility</p:attrName>
                                        </p:attrNameLst>
                                      </p:cBhvr>
                                      <p:to>
                                        <p:strVal val="visible"/>
                                      </p:to>
                                    </p:set>
                                    <p:animEffect transition="in" filter="fade">
                                      <p:cBhvr>
                                        <p:cTn id="11" dur="1000"/>
                                        <p:tgtEl>
                                          <p:spTgt spid="35"/>
                                        </p:tgtEl>
                                      </p:cBhvr>
                                    </p:animEffect>
                                  </p:childTnLst>
                                </p:cTn>
                              </p:par>
                              <p:par>
                                <p:cTn id="12" presetID="2" presetClass="entr" presetSubtype="8" fill="hold" grpId="0" nodeType="withEffect">
                                  <p:stCondLst>
                                    <p:cond delay="0"/>
                                  </p:stCondLst>
                                  <p:childTnLst>
                                    <p:set>
                                      <p:cBhvr>
                                        <p:cTn id="13" dur="1" fill="hold">
                                          <p:stCondLst>
                                            <p:cond delay="0"/>
                                          </p:stCondLst>
                                        </p:cTn>
                                        <p:tgtEl>
                                          <p:spTgt spid="31">
                                            <p:txEl>
                                              <p:pRg st="0" end="0"/>
                                            </p:txEl>
                                          </p:spTgt>
                                        </p:tgtEl>
                                        <p:attrNameLst>
                                          <p:attrName>style.visibility</p:attrName>
                                        </p:attrNameLst>
                                      </p:cBhvr>
                                      <p:to>
                                        <p:strVal val="visible"/>
                                      </p:to>
                                    </p:set>
                                    <p:anim calcmode="lin" valueType="num">
                                      <p:cBhvr additive="base">
                                        <p:cTn id="14" dur="500" fill="hold"/>
                                        <p:tgtEl>
                                          <p:spTgt spid="31">
                                            <p:txEl>
                                              <p:pRg st="0" end="0"/>
                                            </p:txEl>
                                          </p:spTgt>
                                        </p:tgtEl>
                                        <p:attrNameLst>
                                          <p:attrName>ppt_x</p:attrName>
                                        </p:attrNameLst>
                                      </p:cBhvr>
                                      <p:tavLst>
                                        <p:tav tm="0">
                                          <p:val>
                                            <p:strVal val="0-#ppt_w/2"/>
                                          </p:val>
                                        </p:tav>
                                        <p:tav tm="100000">
                                          <p:val>
                                            <p:strVal val="#ppt_x"/>
                                          </p:val>
                                        </p:tav>
                                      </p:tavLst>
                                    </p:anim>
                                    <p:anim calcmode="lin" valueType="num">
                                      <p:cBhvr additive="base">
                                        <p:cTn id="15" dur="500" fill="hold"/>
                                        <p:tgtEl>
                                          <p:spTgt spid="31">
                                            <p:txEl>
                                              <p:pRg st="0" end="0"/>
                                            </p:txEl>
                                          </p:spTgt>
                                        </p:tgtEl>
                                        <p:attrNameLst>
                                          <p:attrName>ppt_y</p:attrName>
                                        </p:attrNameLst>
                                      </p:cBhvr>
                                      <p:tavLst>
                                        <p:tav tm="0">
                                          <p:val>
                                            <p:strVal val="#ppt_y"/>
                                          </p:val>
                                        </p:tav>
                                        <p:tav tm="100000">
                                          <p:val>
                                            <p:strVal val="#ppt_y"/>
                                          </p:val>
                                        </p:tav>
                                      </p:tavLst>
                                    </p:anim>
                                  </p:childTnLst>
                                </p:cTn>
                              </p:par>
                              <p:par>
                                <p:cTn id="16" presetID="22" presetClass="entr" presetSubtype="8" fill="hold" grpId="0" nodeType="withEffect">
                                  <p:stCondLst>
                                    <p:cond delay="0"/>
                                  </p:stCondLst>
                                  <p:childTnLst>
                                    <p:set>
                                      <p:cBhvr>
                                        <p:cTn id="17" dur="1" fill="hold">
                                          <p:stCondLst>
                                            <p:cond delay="0"/>
                                          </p:stCondLst>
                                        </p:cTn>
                                        <p:tgtEl>
                                          <p:spTgt spid="29"/>
                                        </p:tgtEl>
                                        <p:attrNameLst>
                                          <p:attrName>style.visibility</p:attrName>
                                        </p:attrNameLst>
                                      </p:cBhvr>
                                      <p:to>
                                        <p:strVal val="visible"/>
                                      </p:to>
                                    </p:set>
                                    <p:animEffect transition="in" filter="wipe(left)">
                                      <p:cBhvr>
                                        <p:cTn id="18" dur="500"/>
                                        <p:tgtEl>
                                          <p:spTgt spid="29"/>
                                        </p:tgtEl>
                                      </p:cBhvr>
                                    </p:animEffect>
                                  </p:childTnLst>
                                </p:cTn>
                              </p:par>
                              <p:par>
                                <p:cTn id="19" presetID="2" presetClass="entr" presetSubtype="8" fill="hold" grpId="0" nodeType="withEffect">
                                  <p:stCondLst>
                                    <p:cond delay="250"/>
                                  </p:stCondLst>
                                  <p:childTnLst>
                                    <p:set>
                                      <p:cBhvr>
                                        <p:cTn id="20" dur="1" fill="hold">
                                          <p:stCondLst>
                                            <p:cond delay="0"/>
                                          </p:stCondLst>
                                        </p:cTn>
                                        <p:tgtEl>
                                          <p:spTgt spid="30">
                                            <p:txEl>
                                              <p:pRg st="0" end="0"/>
                                            </p:txEl>
                                          </p:spTgt>
                                        </p:tgtEl>
                                        <p:attrNameLst>
                                          <p:attrName>style.visibility</p:attrName>
                                        </p:attrNameLst>
                                      </p:cBhvr>
                                      <p:to>
                                        <p:strVal val="visible"/>
                                      </p:to>
                                    </p:set>
                                    <p:anim calcmode="lin" valueType="num">
                                      <p:cBhvr additive="base">
                                        <p:cTn id="21" dur="500" fill="hold"/>
                                        <p:tgtEl>
                                          <p:spTgt spid="30">
                                            <p:txEl>
                                              <p:pRg st="0" end="0"/>
                                            </p:txEl>
                                          </p:spTgt>
                                        </p:tgtEl>
                                        <p:attrNameLst>
                                          <p:attrName>ppt_x</p:attrName>
                                        </p:attrNameLst>
                                      </p:cBhvr>
                                      <p:tavLst>
                                        <p:tav tm="0">
                                          <p:val>
                                            <p:strVal val="0-#ppt_w/2"/>
                                          </p:val>
                                        </p:tav>
                                        <p:tav tm="100000">
                                          <p:val>
                                            <p:strVal val="#ppt_x"/>
                                          </p:val>
                                        </p:tav>
                                      </p:tavLst>
                                    </p:anim>
                                    <p:anim calcmode="lin" valueType="num">
                                      <p:cBhvr additive="base">
                                        <p:cTn id="22" dur="500" fill="hold"/>
                                        <p:tgtEl>
                                          <p:spTgt spid="30">
                                            <p:txEl>
                                              <p:pRg st="0" end="0"/>
                                            </p:txEl>
                                          </p:spTgt>
                                        </p:tgtEl>
                                        <p:attrNameLst>
                                          <p:attrName>ppt_y</p:attrName>
                                        </p:attrNameLst>
                                      </p:cBhvr>
                                      <p:tavLst>
                                        <p:tav tm="0">
                                          <p:val>
                                            <p:strVal val="#ppt_y"/>
                                          </p:val>
                                        </p:tav>
                                        <p:tav tm="100000">
                                          <p:val>
                                            <p:strVal val="#ppt_y"/>
                                          </p:val>
                                        </p:tav>
                                      </p:tavLst>
                                    </p:anim>
                                  </p:childTnLst>
                                </p:cTn>
                              </p:par>
                            </p:childTnLst>
                          </p:cTn>
                        </p:par>
                        <p:par>
                          <p:cTn id="23" fill="hold">
                            <p:stCondLst>
                              <p:cond delay="1000"/>
                            </p:stCondLst>
                            <p:childTnLst>
                              <p:par>
                                <p:cTn id="24" presetID="2" presetClass="entr" presetSubtype="8" fill="hold" grpId="0" nodeType="afterEffect">
                                  <p:stCondLst>
                                    <p:cond delay="0"/>
                                  </p:stCondLst>
                                  <p:childTnLst>
                                    <p:set>
                                      <p:cBhvr>
                                        <p:cTn id="25" dur="1" fill="hold">
                                          <p:stCondLst>
                                            <p:cond delay="0"/>
                                          </p:stCondLst>
                                        </p:cTn>
                                        <p:tgtEl>
                                          <p:spTgt spid="30">
                                            <p:txEl>
                                              <p:pRg st="1" end="1"/>
                                            </p:txEl>
                                          </p:spTgt>
                                        </p:tgtEl>
                                        <p:attrNameLst>
                                          <p:attrName>style.visibility</p:attrName>
                                        </p:attrNameLst>
                                      </p:cBhvr>
                                      <p:to>
                                        <p:strVal val="visible"/>
                                      </p:to>
                                    </p:set>
                                    <p:anim calcmode="lin" valueType="num">
                                      <p:cBhvr additive="base">
                                        <p:cTn id="26" dur="500" fill="hold"/>
                                        <p:tgtEl>
                                          <p:spTgt spid="30">
                                            <p:txEl>
                                              <p:pRg st="1" end="1"/>
                                            </p:txEl>
                                          </p:spTgt>
                                        </p:tgtEl>
                                        <p:attrNameLst>
                                          <p:attrName>ppt_x</p:attrName>
                                        </p:attrNameLst>
                                      </p:cBhvr>
                                      <p:tavLst>
                                        <p:tav tm="0">
                                          <p:val>
                                            <p:strVal val="0-#ppt_w/2"/>
                                          </p:val>
                                        </p:tav>
                                        <p:tav tm="100000">
                                          <p:val>
                                            <p:strVal val="#ppt_x"/>
                                          </p:val>
                                        </p:tav>
                                      </p:tavLst>
                                    </p:anim>
                                    <p:anim calcmode="lin" valueType="num">
                                      <p:cBhvr additive="base">
                                        <p:cTn id="27" dur="500" fill="hold"/>
                                        <p:tgtEl>
                                          <p:spTgt spid="30">
                                            <p:txEl>
                                              <p:pRg st="1" end="1"/>
                                            </p:txEl>
                                          </p:spTgt>
                                        </p:tgtEl>
                                        <p:attrNameLst>
                                          <p:attrName>ppt_y</p:attrName>
                                        </p:attrNameLst>
                                      </p:cBhvr>
                                      <p:tavLst>
                                        <p:tav tm="0">
                                          <p:val>
                                            <p:strVal val="#ppt_y"/>
                                          </p:val>
                                        </p:tav>
                                        <p:tav tm="100000">
                                          <p:val>
                                            <p:strVal val="#ppt_y"/>
                                          </p:val>
                                        </p:tav>
                                      </p:tavLst>
                                    </p:anim>
                                  </p:childTnLst>
                                </p:cTn>
                              </p:par>
                              <p:par>
                                <p:cTn id="28" presetID="2" presetClass="entr" presetSubtype="8" fill="hold" grpId="0" nodeType="withEffect">
                                  <p:stCondLst>
                                    <p:cond delay="0"/>
                                  </p:stCondLst>
                                  <p:childTnLst>
                                    <p:set>
                                      <p:cBhvr>
                                        <p:cTn id="29" dur="1" fill="hold">
                                          <p:stCondLst>
                                            <p:cond delay="0"/>
                                          </p:stCondLst>
                                        </p:cTn>
                                        <p:tgtEl>
                                          <p:spTgt spid="34"/>
                                        </p:tgtEl>
                                        <p:attrNameLst>
                                          <p:attrName>style.visibility</p:attrName>
                                        </p:attrNameLst>
                                      </p:cBhvr>
                                      <p:to>
                                        <p:strVal val="visible"/>
                                      </p:to>
                                    </p:set>
                                    <p:anim calcmode="lin" valueType="num">
                                      <p:cBhvr additive="base">
                                        <p:cTn id="30" dur="1000" fill="hold"/>
                                        <p:tgtEl>
                                          <p:spTgt spid="34"/>
                                        </p:tgtEl>
                                        <p:attrNameLst>
                                          <p:attrName>ppt_x</p:attrName>
                                        </p:attrNameLst>
                                      </p:cBhvr>
                                      <p:tavLst>
                                        <p:tav tm="0">
                                          <p:val>
                                            <p:strVal val="0-#ppt_w/2"/>
                                          </p:val>
                                        </p:tav>
                                        <p:tav tm="100000">
                                          <p:val>
                                            <p:strVal val="#ppt_x"/>
                                          </p:val>
                                        </p:tav>
                                      </p:tavLst>
                                    </p:anim>
                                    <p:anim calcmode="lin" valueType="num">
                                      <p:cBhvr additive="base">
                                        <p:cTn id="31" dur="1000" fill="hold"/>
                                        <p:tgtEl>
                                          <p:spTgt spid="34"/>
                                        </p:tgtEl>
                                        <p:attrNameLst>
                                          <p:attrName>ppt_y</p:attrName>
                                        </p:attrNameLst>
                                      </p:cBhvr>
                                      <p:tavLst>
                                        <p:tav tm="0">
                                          <p:val>
                                            <p:strVal val="#ppt_y"/>
                                          </p:val>
                                        </p:tav>
                                        <p:tav tm="100000">
                                          <p:val>
                                            <p:strVal val="#ppt_y"/>
                                          </p:val>
                                        </p:tav>
                                      </p:tavLst>
                                    </p:anim>
                                  </p:childTnLst>
                                </p:cTn>
                              </p:par>
                              <p:par>
                                <p:cTn id="32" presetID="10" presetClass="entr" presetSubtype="0" fill="hold" nodeType="withEffect">
                                  <p:stCondLst>
                                    <p:cond delay="0"/>
                                  </p:stCondLst>
                                  <p:childTnLst>
                                    <p:set>
                                      <p:cBhvr>
                                        <p:cTn id="33" dur="1" fill="hold">
                                          <p:stCondLst>
                                            <p:cond delay="0"/>
                                          </p:stCondLst>
                                        </p:cTn>
                                        <p:tgtEl>
                                          <p:spTgt spid="5"/>
                                        </p:tgtEl>
                                        <p:attrNameLst>
                                          <p:attrName>style.visibility</p:attrName>
                                        </p:attrNameLst>
                                      </p:cBhvr>
                                      <p:to>
                                        <p:strVal val="visible"/>
                                      </p:to>
                                    </p:set>
                                    <p:animEffect transition="in" filter="fade">
                                      <p:cBhvr>
                                        <p:cTn id="34"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p:bldP spid="31" grpId="0" uiExpand="1" build="p"/>
      <p:bldP spid="29" grpId="0" animBg="1"/>
      <p:bldP spid="30" grpId="0" uiExpand="1" build="p"/>
      <p:bldP spid="34" grpId="0"/>
    </p:bld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Picture 27">
            <a:extLst>
              <a:ext uri="{FF2B5EF4-FFF2-40B4-BE49-F238E27FC236}">
                <a16:creationId xmlns:a16="http://schemas.microsoft.com/office/drawing/2014/main" id="{64DC8CE3-5799-4C4F-9799-BC42628885B0}"/>
              </a:ext>
            </a:extLst>
          </p:cNvPr>
          <p:cNvPicPr>
            <a:picLocks noChangeAspect="1"/>
          </p:cNvPicPr>
          <p:nvPr/>
        </p:nvPicPr>
        <p:blipFill rotWithShape="1">
          <a:blip r:embed="rId2"/>
          <a:srcRect l="69694" t="64853"/>
          <a:stretch/>
        </p:blipFill>
        <p:spPr>
          <a:xfrm>
            <a:off x="8497078" y="4447592"/>
            <a:ext cx="3694922" cy="2410408"/>
          </a:xfrm>
          <a:prstGeom prst="rect">
            <a:avLst/>
          </a:prstGeom>
        </p:spPr>
      </p:pic>
      <p:grpSp>
        <p:nvGrpSpPr>
          <p:cNvPr id="9" name="Group 8">
            <a:extLst>
              <a:ext uri="{FF2B5EF4-FFF2-40B4-BE49-F238E27FC236}">
                <a16:creationId xmlns:a16="http://schemas.microsoft.com/office/drawing/2014/main" id="{D42AC5BF-CFA9-9543-BD95-7A93B875423C}"/>
              </a:ext>
            </a:extLst>
          </p:cNvPr>
          <p:cNvGrpSpPr/>
          <p:nvPr/>
        </p:nvGrpSpPr>
        <p:grpSpPr>
          <a:xfrm>
            <a:off x="10218420" y="-1"/>
            <a:ext cx="1973580" cy="699733"/>
            <a:chOff x="10218420" y="-1"/>
            <a:chExt cx="1973580" cy="699733"/>
          </a:xfrm>
        </p:grpSpPr>
        <p:grpSp>
          <p:nvGrpSpPr>
            <p:cNvPr id="10" name="Group 9">
              <a:extLst>
                <a:ext uri="{FF2B5EF4-FFF2-40B4-BE49-F238E27FC236}">
                  <a16:creationId xmlns:a16="http://schemas.microsoft.com/office/drawing/2014/main" id="{67777E40-AF9A-1744-AD13-CE82C48A2317}"/>
                </a:ext>
              </a:extLst>
            </p:cNvPr>
            <p:cNvGrpSpPr/>
            <p:nvPr/>
          </p:nvGrpSpPr>
          <p:grpSpPr>
            <a:xfrm>
              <a:off x="10218420" y="-1"/>
              <a:ext cx="1973580" cy="699733"/>
              <a:chOff x="10218420" y="-1"/>
              <a:chExt cx="1973580" cy="699733"/>
            </a:xfrm>
          </p:grpSpPr>
          <p:sp>
            <p:nvSpPr>
              <p:cNvPr id="12" name="Oval 11">
                <a:extLst>
                  <a:ext uri="{FF2B5EF4-FFF2-40B4-BE49-F238E27FC236}">
                    <a16:creationId xmlns:a16="http://schemas.microsoft.com/office/drawing/2014/main" id="{63A14564-D060-8448-8555-231FD0AD5DC3}"/>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1FCC6C6-8746-C347-9B79-26EBDFDC7767}"/>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1" name="Picture 10">
              <a:extLst>
                <a:ext uri="{FF2B5EF4-FFF2-40B4-BE49-F238E27FC236}">
                  <a16:creationId xmlns:a16="http://schemas.microsoft.com/office/drawing/2014/main" id="{69AE53E1-847B-0A47-8B48-6D1749F0AF17}"/>
                </a:ext>
              </a:extLst>
            </p:cNvPr>
            <p:cNvPicPr>
              <a:picLocks noChangeAspect="1"/>
            </p:cNvPicPr>
            <p:nvPr/>
          </p:nvPicPr>
          <p:blipFill>
            <a:blip r:embed="rId3"/>
            <a:stretch>
              <a:fillRect/>
            </a:stretch>
          </p:blipFill>
          <p:spPr>
            <a:xfrm>
              <a:off x="10267322" y="37500"/>
              <a:ext cx="1919725" cy="652707"/>
            </a:xfrm>
            <a:prstGeom prst="rect">
              <a:avLst/>
            </a:prstGeom>
          </p:spPr>
        </p:pic>
      </p:grpSp>
      <p:grpSp>
        <p:nvGrpSpPr>
          <p:cNvPr id="26" name="Group 25">
            <a:extLst>
              <a:ext uri="{FF2B5EF4-FFF2-40B4-BE49-F238E27FC236}">
                <a16:creationId xmlns:a16="http://schemas.microsoft.com/office/drawing/2014/main" id="{722077DF-DBEC-4C4C-B332-D920CECEF39F}"/>
              </a:ext>
            </a:extLst>
          </p:cNvPr>
          <p:cNvGrpSpPr/>
          <p:nvPr/>
        </p:nvGrpSpPr>
        <p:grpSpPr>
          <a:xfrm rot="5400000">
            <a:off x="-3093037" y="3057995"/>
            <a:ext cx="6876289" cy="723721"/>
            <a:chOff x="635127" y="1578315"/>
            <a:chExt cx="6100953" cy="723721"/>
          </a:xfrm>
        </p:grpSpPr>
        <p:sp>
          <p:nvSpPr>
            <p:cNvPr id="22" name="Rectangle 21">
              <a:extLst>
                <a:ext uri="{FF2B5EF4-FFF2-40B4-BE49-F238E27FC236}">
                  <a16:creationId xmlns:a16="http://schemas.microsoft.com/office/drawing/2014/main" id="{42C6C87B-F94C-D74E-BA76-0AF2B865E4CE}"/>
                </a:ext>
              </a:extLst>
            </p:cNvPr>
            <p:cNvSpPr/>
            <p:nvPr/>
          </p:nvSpPr>
          <p:spPr>
            <a:xfrm>
              <a:off x="640080" y="2071636"/>
              <a:ext cx="6096000" cy="230400"/>
            </a:xfrm>
            <a:prstGeom prst="rect">
              <a:avLst/>
            </a:prstGeom>
            <a:solidFill>
              <a:srgbClr val="9B2A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D4A7911-1570-9B45-9AEF-19BC8A300A74}"/>
                </a:ext>
              </a:extLst>
            </p:cNvPr>
            <p:cNvSpPr/>
            <p:nvPr/>
          </p:nvSpPr>
          <p:spPr>
            <a:xfrm>
              <a:off x="640080" y="1856766"/>
              <a:ext cx="6096000" cy="194400"/>
            </a:xfrm>
            <a:prstGeom prst="rect">
              <a:avLst/>
            </a:prstGeom>
            <a:solidFill>
              <a:srgbClr val="953C5E">
                <a:alpha val="60435"/>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BACEBA1-65B2-7D47-B9FC-EAC57645A8E2}"/>
                </a:ext>
              </a:extLst>
            </p:cNvPr>
            <p:cNvSpPr/>
            <p:nvPr/>
          </p:nvSpPr>
          <p:spPr>
            <a:xfrm>
              <a:off x="640080" y="1687588"/>
              <a:ext cx="6096000" cy="158400"/>
            </a:xfrm>
            <a:prstGeom prst="rect">
              <a:avLst/>
            </a:prstGeom>
            <a:solidFill>
              <a:srgbClr val="953C5E">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634F9730-3E2F-6A4A-B101-DB7C62DC8F91}"/>
                </a:ext>
              </a:extLst>
            </p:cNvPr>
            <p:cNvSpPr/>
            <p:nvPr/>
          </p:nvSpPr>
          <p:spPr>
            <a:xfrm>
              <a:off x="635127" y="1578315"/>
              <a:ext cx="6096000" cy="86400"/>
            </a:xfrm>
            <a:prstGeom prst="rect">
              <a:avLst/>
            </a:prstGeom>
            <a:solidFill>
              <a:srgbClr val="953C5E">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8" name="Picture 7">
            <a:extLst>
              <a:ext uri="{FF2B5EF4-FFF2-40B4-BE49-F238E27FC236}">
                <a16:creationId xmlns:a16="http://schemas.microsoft.com/office/drawing/2014/main" id="{81254E7D-E818-8940-8CFA-0F576B2380F7}"/>
              </a:ext>
            </a:extLst>
          </p:cNvPr>
          <p:cNvPicPr>
            <a:picLocks noChangeAspect="1"/>
          </p:cNvPicPr>
          <p:nvPr/>
        </p:nvPicPr>
        <p:blipFill>
          <a:blip r:embed="rId4"/>
          <a:stretch>
            <a:fillRect/>
          </a:stretch>
        </p:blipFill>
        <p:spPr>
          <a:xfrm>
            <a:off x="-11798" y="5827199"/>
            <a:ext cx="5056136" cy="1029953"/>
          </a:xfrm>
          <a:prstGeom prst="rect">
            <a:avLst/>
          </a:prstGeom>
          <a:effectLst>
            <a:outerShdw blurRad="190500" dist="76200" dir="16200000" rotWithShape="0">
              <a:prstClr val="black">
                <a:alpha val="5000"/>
              </a:prstClr>
            </a:outerShdw>
          </a:effectLst>
        </p:spPr>
      </p:pic>
      <p:sp>
        <p:nvSpPr>
          <p:cNvPr id="35" name="Subtitle 4">
            <a:extLst>
              <a:ext uri="{FF2B5EF4-FFF2-40B4-BE49-F238E27FC236}">
                <a16:creationId xmlns:a16="http://schemas.microsoft.com/office/drawing/2014/main" id="{3B8DAD2B-129C-2243-82B6-FFFF5B1ACD73}"/>
              </a:ext>
            </a:extLst>
          </p:cNvPr>
          <p:cNvSpPr txBox="1">
            <a:spLocks/>
          </p:cNvSpPr>
          <p:nvPr/>
        </p:nvSpPr>
        <p:spPr bwMode="auto">
          <a:xfrm rot="19700222">
            <a:off x="7330707" y="5220953"/>
            <a:ext cx="6096000"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algn="ctr" defTabSz="457200" fontAlgn="base">
              <a:spcBef>
                <a:spcPct val="20000"/>
              </a:spcBef>
              <a:spcAft>
                <a:spcPct val="0"/>
              </a:spcAft>
              <a:defRPr/>
            </a:pPr>
            <a:r>
              <a:rPr lang="en-US" sz="5000" b="1">
                <a:solidFill>
                  <a:srgbClr val="9B2A58"/>
                </a:solidFill>
                <a:latin typeface="Arial" panose="020B0604020202020204" pitchFamily="34" charset="0"/>
                <a:ea typeface="ＭＳ Ｐゴシック" pitchFamily="-108" charset="-128"/>
                <a:cs typeface="Arial" panose="020B0604020202020204" pitchFamily="34" charset="0"/>
              </a:rPr>
              <a:t>Key benefits</a:t>
            </a:r>
          </a:p>
        </p:txBody>
      </p:sp>
      <p:sp>
        <p:nvSpPr>
          <p:cNvPr id="31" name="TextBox 30">
            <a:extLst>
              <a:ext uri="{FF2B5EF4-FFF2-40B4-BE49-F238E27FC236}">
                <a16:creationId xmlns:a16="http://schemas.microsoft.com/office/drawing/2014/main" id="{810DF0B1-0064-FB42-B1E7-AA0EDE223794}"/>
              </a:ext>
            </a:extLst>
          </p:cNvPr>
          <p:cNvSpPr txBox="1"/>
          <p:nvPr/>
        </p:nvSpPr>
        <p:spPr>
          <a:xfrm>
            <a:off x="992178" y="839096"/>
            <a:ext cx="8074734" cy="384721"/>
          </a:xfrm>
          <a:prstGeom prst="rect">
            <a:avLst/>
          </a:prstGeom>
          <a:noFill/>
        </p:spPr>
        <p:txBody>
          <a:bodyPr wrap="square" lIns="0" tIns="0" rIns="0" bIns="0" rtlCol="0">
            <a:spAutoFit/>
          </a:bodyPr>
          <a:lstStyle/>
          <a:p>
            <a:pPr>
              <a:lnSpc>
                <a:spcPts val="3000"/>
              </a:lnSpc>
              <a:spcAft>
                <a:spcPts val="480"/>
              </a:spcAft>
              <a:buClr>
                <a:srgbClr val="9B2A58"/>
              </a:buClr>
            </a:pPr>
            <a:r>
              <a:rPr lang="en-GB" sz="2800" b="1" err="1">
                <a:solidFill>
                  <a:srgbClr val="9B2A58"/>
                </a:solidFill>
                <a:latin typeface="Arial" panose="020B0604020202020204" pitchFamily="34" charset="0"/>
                <a:cs typeface="Arial" panose="020B0604020202020204" pitchFamily="34" charset="0"/>
              </a:rPr>
              <a:t>Alumni@Work</a:t>
            </a:r>
            <a:r>
              <a:rPr lang="en-GB" sz="2800" b="1">
                <a:solidFill>
                  <a:srgbClr val="9B2A58"/>
                </a:solidFill>
                <a:latin typeface="Arial" panose="020B0604020202020204" pitchFamily="34" charset="0"/>
                <a:cs typeface="Arial" panose="020B0604020202020204" pitchFamily="34" charset="0"/>
              </a:rPr>
              <a:t> - Americas</a:t>
            </a:r>
          </a:p>
        </p:txBody>
      </p:sp>
      <p:sp>
        <p:nvSpPr>
          <p:cNvPr id="27" name="Subtitle 4">
            <a:extLst>
              <a:ext uri="{FF2B5EF4-FFF2-40B4-BE49-F238E27FC236}">
                <a16:creationId xmlns:a16="http://schemas.microsoft.com/office/drawing/2014/main" id="{43615B8B-1703-FF46-BACA-CE8C3153DFF2}"/>
              </a:ext>
            </a:extLst>
          </p:cNvPr>
          <p:cNvSpPr txBox="1">
            <a:spLocks/>
          </p:cNvSpPr>
          <p:nvPr/>
        </p:nvSpPr>
        <p:spPr bwMode="auto">
          <a:xfrm>
            <a:off x="962706" y="-3600"/>
            <a:ext cx="11202000"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sz="4800" b="1" spc="-220">
                <a:solidFill>
                  <a:srgbClr val="9B2A58"/>
                </a:solidFill>
                <a:latin typeface="Arial" panose="020B0604020202020204" pitchFamily="34" charset="0"/>
                <a:ea typeface="ＭＳ Ｐゴシック" pitchFamily="-108" charset="-128"/>
                <a:cs typeface="Arial" panose="020B0604020202020204" pitchFamily="34" charset="0"/>
              </a:rPr>
              <a:t>Generating profiles for Industry 4.0</a:t>
            </a:r>
          </a:p>
        </p:txBody>
      </p:sp>
      <p:sp>
        <p:nvSpPr>
          <p:cNvPr id="29" name="Rounded Rectangle 28">
            <a:extLst>
              <a:ext uri="{FF2B5EF4-FFF2-40B4-BE49-F238E27FC236}">
                <a16:creationId xmlns:a16="http://schemas.microsoft.com/office/drawing/2014/main" id="{30E97B6A-C9BB-2541-A0B1-DA6B0A47FEB0}"/>
              </a:ext>
            </a:extLst>
          </p:cNvPr>
          <p:cNvSpPr/>
          <p:nvPr/>
        </p:nvSpPr>
        <p:spPr>
          <a:xfrm>
            <a:off x="1019878" y="1308607"/>
            <a:ext cx="8567742" cy="4598245"/>
          </a:xfrm>
          <a:prstGeom prst="roundRect">
            <a:avLst>
              <a:gd name="adj" fmla="val 8155"/>
            </a:avLst>
          </a:prstGeom>
          <a:gradFill flip="none" rotWithShape="1">
            <a:gsLst>
              <a:gs pos="45000">
                <a:srgbClr val="A23B65"/>
              </a:gs>
              <a:gs pos="0">
                <a:srgbClr val="9B2A59"/>
              </a:gs>
              <a:gs pos="89000">
                <a:srgbClr val="C291A2"/>
              </a:gs>
              <a:gs pos="100000">
                <a:srgbClr val="D7B8C3"/>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31253-0AF3-7540-AA5E-D17016BD6118}"/>
              </a:ext>
            </a:extLst>
          </p:cNvPr>
          <p:cNvSpPr txBox="1"/>
          <p:nvPr/>
        </p:nvSpPr>
        <p:spPr>
          <a:xfrm>
            <a:off x="1356853" y="1348143"/>
            <a:ext cx="7895788" cy="1200329"/>
          </a:xfrm>
          <a:prstGeom prst="rect">
            <a:avLst/>
          </a:prstGeom>
          <a:noFill/>
        </p:spPr>
        <p:txBody>
          <a:bodyPr wrap="square" lIns="0" tIns="0" rIns="0" bIns="0" rtlCol="0">
            <a:spAutoFit/>
          </a:bodyPr>
          <a:lstStyle/>
          <a:p>
            <a:r>
              <a:rPr lang="en-US" sz="2600" b="1" spc="-40">
                <a:solidFill>
                  <a:schemeClr val="bg1"/>
                </a:solidFill>
                <a:latin typeface="Arial" panose="020B0604020202020204" pitchFamily="34" charset="0"/>
                <a:cs typeface="Arial" panose="020B0604020202020204" pitchFamily="34" charset="0"/>
              </a:rPr>
              <a:t>Science and STEM:</a:t>
            </a:r>
          </a:p>
          <a:p>
            <a:r>
              <a:rPr lang="en-US" sz="2600" spc="-40">
                <a:solidFill>
                  <a:schemeClr val="bg1"/>
                </a:solidFill>
                <a:latin typeface="Arial" panose="020B0604020202020204" pitchFamily="34" charset="0"/>
                <a:cs typeface="Arial" panose="020B0604020202020204" pitchFamily="34" charset="0"/>
              </a:rPr>
              <a:t>Meet Erin, </a:t>
            </a:r>
            <a:r>
              <a:rPr lang="en-GB" sz="2600" spc="-40">
                <a:solidFill>
                  <a:schemeClr val="bg1"/>
                </a:solidFill>
                <a:latin typeface="Arial" panose="020B0604020202020204" pitchFamily="34" charset="0"/>
                <a:cs typeface="Arial" panose="020B0604020202020204" pitchFamily="34" charset="0"/>
              </a:rPr>
              <a:t>Writer and Science Consultant for</a:t>
            </a:r>
            <a:br>
              <a:rPr lang="en-GB" sz="2600" spc="-40">
                <a:solidFill>
                  <a:schemeClr val="bg1"/>
                </a:solidFill>
                <a:latin typeface="Arial" panose="020B0604020202020204" pitchFamily="34" charset="0"/>
                <a:cs typeface="Arial" panose="020B0604020202020204" pitchFamily="34" charset="0"/>
              </a:rPr>
            </a:br>
            <a:r>
              <a:rPr lang="en-GB" sz="2600" spc="-40">
                <a:solidFill>
                  <a:schemeClr val="bg1"/>
                </a:solidFill>
                <a:latin typeface="Arial" panose="020B0604020202020204" pitchFamily="34" charset="0"/>
                <a:cs typeface="Arial" panose="020B0604020202020204" pitchFamily="34" charset="0"/>
              </a:rPr>
              <a:t>the Star Trek Franchise, </a:t>
            </a:r>
            <a:r>
              <a:rPr lang="en-GB" sz="2600" spc="-40" err="1">
                <a:solidFill>
                  <a:schemeClr val="bg1"/>
                </a:solidFill>
                <a:latin typeface="Arial" panose="020B0604020202020204" pitchFamily="34" charset="0"/>
                <a:cs typeface="Arial" panose="020B0604020202020204" pitchFamily="34" charset="0"/>
              </a:rPr>
              <a:t>ViacomCBS</a:t>
            </a:r>
            <a:endParaRPr lang="en-US" sz="2600" spc="-40">
              <a:solidFill>
                <a:schemeClr val="bg1"/>
              </a:solidFill>
              <a:latin typeface="Arial" panose="020B0604020202020204" pitchFamily="34" charset="0"/>
              <a:cs typeface="Arial" panose="020B0604020202020204" pitchFamily="34" charset="0"/>
            </a:endParaRPr>
          </a:p>
        </p:txBody>
      </p:sp>
      <p:sp>
        <p:nvSpPr>
          <p:cNvPr id="34" name="TextBox 33">
            <a:extLst>
              <a:ext uri="{FF2B5EF4-FFF2-40B4-BE49-F238E27FC236}">
                <a16:creationId xmlns:a16="http://schemas.microsoft.com/office/drawing/2014/main" id="{95757AD8-E086-C240-AB4C-5C454E761645}"/>
              </a:ext>
            </a:extLst>
          </p:cNvPr>
          <p:cNvSpPr txBox="1"/>
          <p:nvPr/>
        </p:nvSpPr>
        <p:spPr>
          <a:xfrm>
            <a:off x="1356855" y="2651637"/>
            <a:ext cx="3953002" cy="3046988"/>
          </a:xfrm>
          <a:prstGeom prst="rect">
            <a:avLst/>
          </a:prstGeom>
          <a:noFill/>
        </p:spPr>
        <p:txBody>
          <a:bodyPr wrap="square" lIns="0" tIns="0" rIns="0" bIns="0" rtlCol="0">
            <a:spAutoFit/>
          </a:bodyPr>
          <a:lstStyle/>
          <a:p>
            <a:pPr>
              <a:spcAft>
                <a:spcPts val="1000"/>
              </a:spcAft>
            </a:pPr>
            <a:r>
              <a:rPr lang="en-US" i="1">
                <a:solidFill>
                  <a:schemeClr val="bg1"/>
                </a:solidFill>
                <a:latin typeface="Arial" panose="020B0604020202020204" pitchFamily="34" charset="0"/>
                <a:cs typeface="Arial" panose="020B0604020202020204" pitchFamily="34" charset="0"/>
              </a:rPr>
              <a:t>“It’s so crazy thinking about how</a:t>
            </a:r>
            <a:br>
              <a:rPr lang="en-US" i="1">
                <a:solidFill>
                  <a:schemeClr val="bg1"/>
                </a:solidFill>
                <a:latin typeface="Arial" panose="020B0604020202020204" pitchFamily="34" charset="0"/>
                <a:cs typeface="Arial" panose="020B0604020202020204" pitchFamily="34" charset="0"/>
              </a:rPr>
            </a:br>
            <a:r>
              <a:rPr lang="en-US" i="1">
                <a:solidFill>
                  <a:schemeClr val="bg1"/>
                </a:solidFill>
                <a:latin typeface="Arial" panose="020B0604020202020204" pitchFamily="34" charset="0"/>
                <a:cs typeface="Arial" panose="020B0604020202020204" pitchFamily="34" charset="0"/>
              </a:rPr>
              <a:t>IB influenced my writing ability and how that transitioned up until even this year. I don’t think I would have considered myself a writer professionally, but now that’s becoming clearer that is the path that I’m going down. But even before,</a:t>
            </a:r>
            <a:br>
              <a:rPr lang="en-US" i="1">
                <a:solidFill>
                  <a:schemeClr val="bg1"/>
                </a:solidFill>
                <a:latin typeface="Arial" panose="020B0604020202020204" pitchFamily="34" charset="0"/>
                <a:cs typeface="Arial" panose="020B0604020202020204" pitchFamily="34" charset="0"/>
              </a:rPr>
            </a:br>
            <a:r>
              <a:rPr lang="en-US" i="1">
                <a:solidFill>
                  <a:schemeClr val="bg1"/>
                </a:solidFill>
                <a:latin typeface="Arial" panose="020B0604020202020204" pitchFamily="34" charset="0"/>
                <a:cs typeface="Arial" panose="020B0604020202020204" pitchFamily="34" charset="0"/>
              </a:rPr>
              <a:t>I would say the writing skills that the</a:t>
            </a:r>
            <a:br>
              <a:rPr lang="en-US" i="1">
                <a:solidFill>
                  <a:schemeClr val="bg1"/>
                </a:solidFill>
                <a:latin typeface="Arial" panose="020B0604020202020204" pitchFamily="34" charset="0"/>
                <a:cs typeface="Arial" panose="020B0604020202020204" pitchFamily="34" charset="0"/>
              </a:rPr>
            </a:br>
            <a:r>
              <a:rPr lang="en-US" i="1">
                <a:solidFill>
                  <a:schemeClr val="bg1"/>
                </a:solidFill>
                <a:latin typeface="Arial" panose="020B0604020202020204" pitchFamily="34" charset="0"/>
                <a:cs typeface="Arial" panose="020B0604020202020204" pitchFamily="34" charset="0"/>
              </a:rPr>
              <a:t>IB </a:t>
            </a:r>
            <a:r>
              <a:rPr lang="en-US" i="1" err="1">
                <a:solidFill>
                  <a:schemeClr val="bg1"/>
                </a:solidFill>
                <a:latin typeface="Arial" panose="020B0604020202020204" pitchFamily="34" charset="0"/>
                <a:cs typeface="Arial" panose="020B0604020202020204" pitchFamily="34" charset="0"/>
              </a:rPr>
              <a:t>programme</a:t>
            </a:r>
            <a:r>
              <a:rPr lang="en-US" i="1">
                <a:solidFill>
                  <a:schemeClr val="bg1"/>
                </a:solidFill>
                <a:latin typeface="Arial" panose="020B0604020202020204" pitchFamily="34" charset="0"/>
                <a:cs typeface="Arial" panose="020B0604020202020204" pitchFamily="34" charset="0"/>
              </a:rPr>
              <a:t> gave me was invaluable to my success as a scientist.”</a:t>
            </a:r>
          </a:p>
        </p:txBody>
      </p:sp>
      <p:pic>
        <p:nvPicPr>
          <p:cNvPr id="33" name="Picture 32">
            <a:extLst>
              <a:ext uri="{FF2B5EF4-FFF2-40B4-BE49-F238E27FC236}">
                <a16:creationId xmlns:a16="http://schemas.microsoft.com/office/drawing/2014/main" id="{0D33DD40-6CFF-DA4B-AB97-87819DA9C0D5}"/>
              </a:ext>
            </a:extLst>
          </p:cNvPr>
          <p:cNvPicPr>
            <a:picLocks noChangeAspect="1"/>
          </p:cNvPicPr>
          <p:nvPr/>
        </p:nvPicPr>
        <p:blipFill rotWithShape="1">
          <a:blip r:embed="rId5"/>
          <a:srcRect l="513" t="10127" r="4027" b="11524"/>
          <a:stretch/>
        </p:blipFill>
        <p:spPr>
          <a:xfrm>
            <a:off x="5567363" y="2709135"/>
            <a:ext cx="3712441" cy="3046988"/>
          </a:xfrm>
          <a:prstGeom prst="rect">
            <a:avLst/>
          </a:prstGeom>
        </p:spPr>
      </p:pic>
    </p:spTree>
    <p:extLst>
      <p:ext uri="{BB962C8B-B14F-4D97-AF65-F5344CB8AC3E}">
        <p14:creationId xmlns:p14="http://schemas.microsoft.com/office/powerpoint/2010/main" val="38155847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4" fill="hold" nodeType="withEffect">
                                  <p:stCondLst>
                                    <p:cond delay="0"/>
                                  </p:stCondLst>
                                  <p:childTnLst>
                                    <p:set>
                                      <p:cBhvr>
                                        <p:cTn id="6" dur="1" fill="hold">
                                          <p:stCondLst>
                                            <p:cond delay="0"/>
                                          </p:stCondLst>
                                        </p:cTn>
                                        <p:tgtEl>
                                          <p:spTgt spid="28"/>
                                        </p:tgtEl>
                                        <p:attrNameLst>
                                          <p:attrName>style.visibility</p:attrName>
                                        </p:attrNameLst>
                                      </p:cBhvr>
                                      <p:to>
                                        <p:strVal val="visible"/>
                                      </p:to>
                                    </p:set>
                                    <p:anim calcmode="lin" valueType="num">
                                      <p:cBhvr additive="base">
                                        <p:cTn id="7" dur="1000"/>
                                        <p:tgtEl>
                                          <p:spTgt spid="28"/>
                                        </p:tgtEl>
                                        <p:attrNameLst>
                                          <p:attrName>ppt_y</p:attrName>
                                        </p:attrNameLst>
                                      </p:cBhvr>
                                      <p:tavLst>
                                        <p:tav tm="0">
                                          <p:val>
                                            <p:strVal val="#ppt_y+#ppt_h*1.125000"/>
                                          </p:val>
                                        </p:tav>
                                        <p:tav tm="100000">
                                          <p:val>
                                            <p:strVal val="#ppt_y"/>
                                          </p:val>
                                        </p:tav>
                                      </p:tavLst>
                                    </p:anim>
                                    <p:animEffect transition="in" filter="wipe(up)">
                                      <p:cBhvr>
                                        <p:cTn id="8" dur="1000"/>
                                        <p:tgtEl>
                                          <p:spTgt spid="28"/>
                                        </p:tgtEl>
                                      </p:cBhvr>
                                    </p:animEffect>
                                  </p:childTnLst>
                                </p:cTn>
                              </p:par>
                              <p:par>
                                <p:cTn id="9" presetID="10" presetClass="entr" presetSubtype="0" fill="hold" grpId="0" nodeType="withEffect">
                                  <p:stCondLst>
                                    <p:cond delay="0"/>
                                  </p:stCondLst>
                                  <p:childTnLst>
                                    <p:set>
                                      <p:cBhvr>
                                        <p:cTn id="10" dur="1" fill="hold">
                                          <p:stCondLst>
                                            <p:cond delay="0"/>
                                          </p:stCondLst>
                                        </p:cTn>
                                        <p:tgtEl>
                                          <p:spTgt spid="35"/>
                                        </p:tgtEl>
                                        <p:attrNameLst>
                                          <p:attrName>style.visibility</p:attrName>
                                        </p:attrNameLst>
                                      </p:cBhvr>
                                      <p:to>
                                        <p:strVal val="visible"/>
                                      </p:to>
                                    </p:set>
                                    <p:animEffect transition="in" filter="fade">
                                      <p:cBhvr>
                                        <p:cTn id="11" dur="1000"/>
                                        <p:tgtEl>
                                          <p:spTgt spid="35"/>
                                        </p:tgtEl>
                                      </p:cBhvr>
                                    </p:animEffect>
                                  </p:childTnLst>
                                </p:cTn>
                              </p:par>
                              <p:par>
                                <p:cTn id="12" presetID="2" presetClass="entr" presetSubtype="8" fill="hold" grpId="0" nodeType="withEffect">
                                  <p:stCondLst>
                                    <p:cond delay="0"/>
                                  </p:stCondLst>
                                  <p:childTnLst>
                                    <p:set>
                                      <p:cBhvr>
                                        <p:cTn id="13" dur="1" fill="hold">
                                          <p:stCondLst>
                                            <p:cond delay="0"/>
                                          </p:stCondLst>
                                        </p:cTn>
                                        <p:tgtEl>
                                          <p:spTgt spid="31">
                                            <p:txEl>
                                              <p:pRg st="0" end="0"/>
                                            </p:txEl>
                                          </p:spTgt>
                                        </p:tgtEl>
                                        <p:attrNameLst>
                                          <p:attrName>style.visibility</p:attrName>
                                        </p:attrNameLst>
                                      </p:cBhvr>
                                      <p:to>
                                        <p:strVal val="visible"/>
                                      </p:to>
                                    </p:set>
                                    <p:anim calcmode="lin" valueType="num">
                                      <p:cBhvr additive="base">
                                        <p:cTn id="14" dur="500" fill="hold"/>
                                        <p:tgtEl>
                                          <p:spTgt spid="31">
                                            <p:txEl>
                                              <p:pRg st="0" end="0"/>
                                            </p:txEl>
                                          </p:spTgt>
                                        </p:tgtEl>
                                        <p:attrNameLst>
                                          <p:attrName>ppt_x</p:attrName>
                                        </p:attrNameLst>
                                      </p:cBhvr>
                                      <p:tavLst>
                                        <p:tav tm="0">
                                          <p:val>
                                            <p:strVal val="0-#ppt_w/2"/>
                                          </p:val>
                                        </p:tav>
                                        <p:tav tm="100000">
                                          <p:val>
                                            <p:strVal val="#ppt_x"/>
                                          </p:val>
                                        </p:tav>
                                      </p:tavLst>
                                    </p:anim>
                                    <p:anim calcmode="lin" valueType="num">
                                      <p:cBhvr additive="base">
                                        <p:cTn id="15" dur="500" fill="hold"/>
                                        <p:tgtEl>
                                          <p:spTgt spid="31">
                                            <p:txEl>
                                              <p:pRg st="0" end="0"/>
                                            </p:txEl>
                                          </p:spTgt>
                                        </p:tgtEl>
                                        <p:attrNameLst>
                                          <p:attrName>ppt_y</p:attrName>
                                        </p:attrNameLst>
                                      </p:cBhvr>
                                      <p:tavLst>
                                        <p:tav tm="0">
                                          <p:val>
                                            <p:strVal val="#ppt_y"/>
                                          </p:val>
                                        </p:tav>
                                        <p:tav tm="100000">
                                          <p:val>
                                            <p:strVal val="#ppt_y"/>
                                          </p:val>
                                        </p:tav>
                                      </p:tavLst>
                                    </p:anim>
                                  </p:childTnLst>
                                </p:cTn>
                              </p:par>
                              <p:par>
                                <p:cTn id="16" presetID="22" presetClass="entr" presetSubtype="8" fill="hold" grpId="0" nodeType="withEffect">
                                  <p:stCondLst>
                                    <p:cond delay="0"/>
                                  </p:stCondLst>
                                  <p:childTnLst>
                                    <p:set>
                                      <p:cBhvr>
                                        <p:cTn id="17" dur="1" fill="hold">
                                          <p:stCondLst>
                                            <p:cond delay="0"/>
                                          </p:stCondLst>
                                        </p:cTn>
                                        <p:tgtEl>
                                          <p:spTgt spid="29"/>
                                        </p:tgtEl>
                                        <p:attrNameLst>
                                          <p:attrName>style.visibility</p:attrName>
                                        </p:attrNameLst>
                                      </p:cBhvr>
                                      <p:to>
                                        <p:strVal val="visible"/>
                                      </p:to>
                                    </p:set>
                                    <p:animEffect transition="in" filter="wipe(left)">
                                      <p:cBhvr>
                                        <p:cTn id="18" dur="500"/>
                                        <p:tgtEl>
                                          <p:spTgt spid="29"/>
                                        </p:tgtEl>
                                      </p:cBhvr>
                                    </p:animEffect>
                                  </p:childTnLst>
                                </p:cTn>
                              </p:par>
                              <p:par>
                                <p:cTn id="19" presetID="2" presetClass="entr" presetSubtype="8" fill="hold" grpId="0" nodeType="withEffect">
                                  <p:stCondLst>
                                    <p:cond delay="250"/>
                                  </p:stCondLst>
                                  <p:childTnLst>
                                    <p:set>
                                      <p:cBhvr>
                                        <p:cTn id="20" dur="1" fill="hold">
                                          <p:stCondLst>
                                            <p:cond delay="0"/>
                                          </p:stCondLst>
                                        </p:cTn>
                                        <p:tgtEl>
                                          <p:spTgt spid="30">
                                            <p:txEl>
                                              <p:pRg st="0" end="0"/>
                                            </p:txEl>
                                          </p:spTgt>
                                        </p:tgtEl>
                                        <p:attrNameLst>
                                          <p:attrName>style.visibility</p:attrName>
                                        </p:attrNameLst>
                                      </p:cBhvr>
                                      <p:to>
                                        <p:strVal val="visible"/>
                                      </p:to>
                                    </p:set>
                                    <p:anim calcmode="lin" valueType="num">
                                      <p:cBhvr additive="base">
                                        <p:cTn id="21" dur="500" fill="hold"/>
                                        <p:tgtEl>
                                          <p:spTgt spid="30">
                                            <p:txEl>
                                              <p:pRg st="0" end="0"/>
                                            </p:txEl>
                                          </p:spTgt>
                                        </p:tgtEl>
                                        <p:attrNameLst>
                                          <p:attrName>ppt_x</p:attrName>
                                        </p:attrNameLst>
                                      </p:cBhvr>
                                      <p:tavLst>
                                        <p:tav tm="0">
                                          <p:val>
                                            <p:strVal val="0-#ppt_w/2"/>
                                          </p:val>
                                        </p:tav>
                                        <p:tav tm="100000">
                                          <p:val>
                                            <p:strVal val="#ppt_x"/>
                                          </p:val>
                                        </p:tav>
                                      </p:tavLst>
                                    </p:anim>
                                    <p:anim calcmode="lin" valueType="num">
                                      <p:cBhvr additive="base">
                                        <p:cTn id="22" dur="500" fill="hold"/>
                                        <p:tgtEl>
                                          <p:spTgt spid="30">
                                            <p:txEl>
                                              <p:pRg st="0" end="0"/>
                                            </p:txEl>
                                          </p:spTgt>
                                        </p:tgtEl>
                                        <p:attrNameLst>
                                          <p:attrName>ppt_y</p:attrName>
                                        </p:attrNameLst>
                                      </p:cBhvr>
                                      <p:tavLst>
                                        <p:tav tm="0">
                                          <p:val>
                                            <p:strVal val="#ppt_y"/>
                                          </p:val>
                                        </p:tav>
                                        <p:tav tm="100000">
                                          <p:val>
                                            <p:strVal val="#ppt_y"/>
                                          </p:val>
                                        </p:tav>
                                      </p:tavLst>
                                    </p:anim>
                                  </p:childTnLst>
                                </p:cTn>
                              </p:par>
                            </p:childTnLst>
                          </p:cTn>
                        </p:par>
                        <p:par>
                          <p:cTn id="23" fill="hold">
                            <p:stCondLst>
                              <p:cond delay="1000"/>
                            </p:stCondLst>
                            <p:childTnLst>
                              <p:par>
                                <p:cTn id="24" presetID="2" presetClass="entr" presetSubtype="8" fill="hold" grpId="0" nodeType="afterEffect">
                                  <p:stCondLst>
                                    <p:cond delay="0"/>
                                  </p:stCondLst>
                                  <p:childTnLst>
                                    <p:set>
                                      <p:cBhvr>
                                        <p:cTn id="25" dur="1" fill="hold">
                                          <p:stCondLst>
                                            <p:cond delay="0"/>
                                          </p:stCondLst>
                                        </p:cTn>
                                        <p:tgtEl>
                                          <p:spTgt spid="30">
                                            <p:txEl>
                                              <p:pRg st="1" end="1"/>
                                            </p:txEl>
                                          </p:spTgt>
                                        </p:tgtEl>
                                        <p:attrNameLst>
                                          <p:attrName>style.visibility</p:attrName>
                                        </p:attrNameLst>
                                      </p:cBhvr>
                                      <p:to>
                                        <p:strVal val="visible"/>
                                      </p:to>
                                    </p:set>
                                    <p:anim calcmode="lin" valueType="num">
                                      <p:cBhvr additive="base">
                                        <p:cTn id="26" dur="500" fill="hold"/>
                                        <p:tgtEl>
                                          <p:spTgt spid="30">
                                            <p:txEl>
                                              <p:pRg st="1" end="1"/>
                                            </p:txEl>
                                          </p:spTgt>
                                        </p:tgtEl>
                                        <p:attrNameLst>
                                          <p:attrName>ppt_x</p:attrName>
                                        </p:attrNameLst>
                                      </p:cBhvr>
                                      <p:tavLst>
                                        <p:tav tm="0">
                                          <p:val>
                                            <p:strVal val="0-#ppt_w/2"/>
                                          </p:val>
                                        </p:tav>
                                        <p:tav tm="100000">
                                          <p:val>
                                            <p:strVal val="#ppt_x"/>
                                          </p:val>
                                        </p:tav>
                                      </p:tavLst>
                                    </p:anim>
                                    <p:anim calcmode="lin" valueType="num">
                                      <p:cBhvr additive="base">
                                        <p:cTn id="27" dur="500" fill="hold"/>
                                        <p:tgtEl>
                                          <p:spTgt spid="30">
                                            <p:txEl>
                                              <p:pRg st="1" end="1"/>
                                            </p:txEl>
                                          </p:spTgt>
                                        </p:tgtEl>
                                        <p:attrNameLst>
                                          <p:attrName>ppt_y</p:attrName>
                                        </p:attrNameLst>
                                      </p:cBhvr>
                                      <p:tavLst>
                                        <p:tav tm="0">
                                          <p:val>
                                            <p:strVal val="#ppt_y"/>
                                          </p:val>
                                        </p:tav>
                                        <p:tav tm="100000">
                                          <p:val>
                                            <p:strVal val="#ppt_y"/>
                                          </p:val>
                                        </p:tav>
                                      </p:tavLst>
                                    </p:anim>
                                  </p:childTnLst>
                                </p:cTn>
                              </p:par>
                              <p:par>
                                <p:cTn id="28" presetID="2" presetClass="entr" presetSubtype="8" fill="hold" grpId="0" nodeType="withEffect">
                                  <p:stCondLst>
                                    <p:cond delay="0"/>
                                  </p:stCondLst>
                                  <p:childTnLst>
                                    <p:set>
                                      <p:cBhvr>
                                        <p:cTn id="29" dur="1" fill="hold">
                                          <p:stCondLst>
                                            <p:cond delay="0"/>
                                          </p:stCondLst>
                                        </p:cTn>
                                        <p:tgtEl>
                                          <p:spTgt spid="34"/>
                                        </p:tgtEl>
                                        <p:attrNameLst>
                                          <p:attrName>style.visibility</p:attrName>
                                        </p:attrNameLst>
                                      </p:cBhvr>
                                      <p:to>
                                        <p:strVal val="visible"/>
                                      </p:to>
                                    </p:set>
                                    <p:anim calcmode="lin" valueType="num">
                                      <p:cBhvr additive="base">
                                        <p:cTn id="30" dur="1000" fill="hold"/>
                                        <p:tgtEl>
                                          <p:spTgt spid="34"/>
                                        </p:tgtEl>
                                        <p:attrNameLst>
                                          <p:attrName>ppt_x</p:attrName>
                                        </p:attrNameLst>
                                      </p:cBhvr>
                                      <p:tavLst>
                                        <p:tav tm="0">
                                          <p:val>
                                            <p:strVal val="0-#ppt_w/2"/>
                                          </p:val>
                                        </p:tav>
                                        <p:tav tm="100000">
                                          <p:val>
                                            <p:strVal val="#ppt_x"/>
                                          </p:val>
                                        </p:tav>
                                      </p:tavLst>
                                    </p:anim>
                                    <p:anim calcmode="lin" valueType="num">
                                      <p:cBhvr additive="base">
                                        <p:cTn id="31" dur="1000" fill="hold"/>
                                        <p:tgtEl>
                                          <p:spTgt spid="34"/>
                                        </p:tgtEl>
                                        <p:attrNameLst>
                                          <p:attrName>ppt_y</p:attrName>
                                        </p:attrNameLst>
                                      </p:cBhvr>
                                      <p:tavLst>
                                        <p:tav tm="0">
                                          <p:val>
                                            <p:strVal val="#ppt_y"/>
                                          </p:val>
                                        </p:tav>
                                        <p:tav tm="100000">
                                          <p:val>
                                            <p:strVal val="#ppt_y"/>
                                          </p:val>
                                        </p:tav>
                                      </p:tavLst>
                                    </p:anim>
                                  </p:childTnLst>
                                </p:cTn>
                              </p:par>
                              <p:par>
                                <p:cTn id="32" presetID="10" presetClass="entr" presetSubtype="0" fill="hold" nodeType="withEffect">
                                  <p:stCondLst>
                                    <p:cond delay="0"/>
                                  </p:stCondLst>
                                  <p:childTnLst>
                                    <p:set>
                                      <p:cBhvr>
                                        <p:cTn id="33" dur="1" fill="hold">
                                          <p:stCondLst>
                                            <p:cond delay="0"/>
                                          </p:stCondLst>
                                        </p:cTn>
                                        <p:tgtEl>
                                          <p:spTgt spid="33"/>
                                        </p:tgtEl>
                                        <p:attrNameLst>
                                          <p:attrName>style.visibility</p:attrName>
                                        </p:attrNameLst>
                                      </p:cBhvr>
                                      <p:to>
                                        <p:strVal val="visible"/>
                                      </p:to>
                                    </p:set>
                                    <p:animEffect transition="in" filter="fade">
                                      <p:cBhvr>
                                        <p:cTn id="34" dur="1000"/>
                                        <p:tgtEl>
                                          <p:spTgt spid="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p:bldP spid="31" grpId="0" uiExpand="1" build="p"/>
      <p:bldP spid="29" grpId="0" animBg="1"/>
      <p:bldP spid="30" grpId="0" uiExpand="1" build="p"/>
      <p:bldP spid="34" grpId="0"/>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Picture 27">
            <a:extLst>
              <a:ext uri="{FF2B5EF4-FFF2-40B4-BE49-F238E27FC236}">
                <a16:creationId xmlns:a16="http://schemas.microsoft.com/office/drawing/2014/main" id="{64DC8CE3-5799-4C4F-9799-BC42628885B0}"/>
              </a:ext>
            </a:extLst>
          </p:cNvPr>
          <p:cNvPicPr>
            <a:picLocks noChangeAspect="1"/>
          </p:cNvPicPr>
          <p:nvPr/>
        </p:nvPicPr>
        <p:blipFill rotWithShape="1">
          <a:blip r:embed="rId2"/>
          <a:srcRect l="69694" t="64853"/>
          <a:stretch/>
        </p:blipFill>
        <p:spPr>
          <a:xfrm>
            <a:off x="8497078" y="4447592"/>
            <a:ext cx="3694922" cy="2410408"/>
          </a:xfrm>
          <a:prstGeom prst="rect">
            <a:avLst/>
          </a:prstGeom>
        </p:spPr>
      </p:pic>
      <p:grpSp>
        <p:nvGrpSpPr>
          <p:cNvPr id="9" name="Group 8">
            <a:extLst>
              <a:ext uri="{FF2B5EF4-FFF2-40B4-BE49-F238E27FC236}">
                <a16:creationId xmlns:a16="http://schemas.microsoft.com/office/drawing/2014/main" id="{D42AC5BF-CFA9-9543-BD95-7A93B875423C}"/>
              </a:ext>
            </a:extLst>
          </p:cNvPr>
          <p:cNvGrpSpPr/>
          <p:nvPr/>
        </p:nvGrpSpPr>
        <p:grpSpPr>
          <a:xfrm>
            <a:off x="10218420" y="-1"/>
            <a:ext cx="1973580" cy="699733"/>
            <a:chOff x="10218420" y="-1"/>
            <a:chExt cx="1973580" cy="699733"/>
          </a:xfrm>
        </p:grpSpPr>
        <p:grpSp>
          <p:nvGrpSpPr>
            <p:cNvPr id="10" name="Group 9">
              <a:extLst>
                <a:ext uri="{FF2B5EF4-FFF2-40B4-BE49-F238E27FC236}">
                  <a16:creationId xmlns:a16="http://schemas.microsoft.com/office/drawing/2014/main" id="{67777E40-AF9A-1744-AD13-CE82C48A2317}"/>
                </a:ext>
              </a:extLst>
            </p:cNvPr>
            <p:cNvGrpSpPr/>
            <p:nvPr/>
          </p:nvGrpSpPr>
          <p:grpSpPr>
            <a:xfrm>
              <a:off x="10218420" y="-1"/>
              <a:ext cx="1973580" cy="699733"/>
              <a:chOff x="10218420" y="-1"/>
              <a:chExt cx="1973580" cy="699733"/>
            </a:xfrm>
          </p:grpSpPr>
          <p:sp>
            <p:nvSpPr>
              <p:cNvPr id="12" name="Oval 11">
                <a:extLst>
                  <a:ext uri="{FF2B5EF4-FFF2-40B4-BE49-F238E27FC236}">
                    <a16:creationId xmlns:a16="http://schemas.microsoft.com/office/drawing/2014/main" id="{63A14564-D060-8448-8555-231FD0AD5DC3}"/>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1FCC6C6-8746-C347-9B79-26EBDFDC7767}"/>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1" name="Picture 10">
              <a:extLst>
                <a:ext uri="{FF2B5EF4-FFF2-40B4-BE49-F238E27FC236}">
                  <a16:creationId xmlns:a16="http://schemas.microsoft.com/office/drawing/2014/main" id="{69AE53E1-847B-0A47-8B48-6D1749F0AF17}"/>
                </a:ext>
              </a:extLst>
            </p:cNvPr>
            <p:cNvPicPr>
              <a:picLocks noChangeAspect="1"/>
            </p:cNvPicPr>
            <p:nvPr/>
          </p:nvPicPr>
          <p:blipFill>
            <a:blip r:embed="rId3"/>
            <a:stretch>
              <a:fillRect/>
            </a:stretch>
          </p:blipFill>
          <p:spPr>
            <a:xfrm>
              <a:off x="10267322" y="37500"/>
              <a:ext cx="1919725" cy="652707"/>
            </a:xfrm>
            <a:prstGeom prst="rect">
              <a:avLst/>
            </a:prstGeom>
          </p:spPr>
        </p:pic>
      </p:grpSp>
      <p:grpSp>
        <p:nvGrpSpPr>
          <p:cNvPr id="26" name="Group 25">
            <a:extLst>
              <a:ext uri="{FF2B5EF4-FFF2-40B4-BE49-F238E27FC236}">
                <a16:creationId xmlns:a16="http://schemas.microsoft.com/office/drawing/2014/main" id="{722077DF-DBEC-4C4C-B332-D920CECEF39F}"/>
              </a:ext>
            </a:extLst>
          </p:cNvPr>
          <p:cNvGrpSpPr/>
          <p:nvPr/>
        </p:nvGrpSpPr>
        <p:grpSpPr>
          <a:xfrm rot="5400000">
            <a:off x="-3093037" y="3057995"/>
            <a:ext cx="6876289" cy="723721"/>
            <a:chOff x="635127" y="1578315"/>
            <a:chExt cx="6100953" cy="723721"/>
          </a:xfrm>
        </p:grpSpPr>
        <p:sp>
          <p:nvSpPr>
            <p:cNvPr id="22" name="Rectangle 21">
              <a:extLst>
                <a:ext uri="{FF2B5EF4-FFF2-40B4-BE49-F238E27FC236}">
                  <a16:creationId xmlns:a16="http://schemas.microsoft.com/office/drawing/2014/main" id="{42C6C87B-F94C-D74E-BA76-0AF2B865E4CE}"/>
                </a:ext>
              </a:extLst>
            </p:cNvPr>
            <p:cNvSpPr/>
            <p:nvPr/>
          </p:nvSpPr>
          <p:spPr>
            <a:xfrm>
              <a:off x="640080" y="2071636"/>
              <a:ext cx="6096000" cy="230400"/>
            </a:xfrm>
            <a:prstGeom prst="rect">
              <a:avLst/>
            </a:prstGeom>
            <a:solidFill>
              <a:srgbClr val="9B2A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D4A7911-1570-9B45-9AEF-19BC8A300A74}"/>
                </a:ext>
              </a:extLst>
            </p:cNvPr>
            <p:cNvSpPr/>
            <p:nvPr/>
          </p:nvSpPr>
          <p:spPr>
            <a:xfrm>
              <a:off x="640080" y="1856766"/>
              <a:ext cx="6096000" cy="194400"/>
            </a:xfrm>
            <a:prstGeom prst="rect">
              <a:avLst/>
            </a:prstGeom>
            <a:solidFill>
              <a:srgbClr val="953C5E">
                <a:alpha val="60435"/>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BACEBA1-65B2-7D47-B9FC-EAC57645A8E2}"/>
                </a:ext>
              </a:extLst>
            </p:cNvPr>
            <p:cNvSpPr/>
            <p:nvPr/>
          </p:nvSpPr>
          <p:spPr>
            <a:xfrm>
              <a:off x="640080" y="1687588"/>
              <a:ext cx="6096000" cy="158400"/>
            </a:xfrm>
            <a:prstGeom prst="rect">
              <a:avLst/>
            </a:prstGeom>
            <a:solidFill>
              <a:srgbClr val="953C5E">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634F9730-3E2F-6A4A-B101-DB7C62DC8F91}"/>
                </a:ext>
              </a:extLst>
            </p:cNvPr>
            <p:cNvSpPr/>
            <p:nvPr/>
          </p:nvSpPr>
          <p:spPr>
            <a:xfrm>
              <a:off x="635127" y="1578315"/>
              <a:ext cx="6096000" cy="86400"/>
            </a:xfrm>
            <a:prstGeom prst="rect">
              <a:avLst/>
            </a:prstGeom>
            <a:solidFill>
              <a:srgbClr val="953C5E">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8" name="Picture 7">
            <a:extLst>
              <a:ext uri="{FF2B5EF4-FFF2-40B4-BE49-F238E27FC236}">
                <a16:creationId xmlns:a16="http://schemas.microsoft.com/office/drawing/2014/main" id="{81254E7D-E818-8940-8CFA-0F576B2380F7}"/>
              </a:ext>
            </a:extLst>
          </p:cNvPr>
          <p:cNvPicPr>
            <a:picLocks noChangeAspect="1"/>
          </p:cNvPicPr>
          <p:nvPr/>
        </p:nvPicPr>
        <p:blipFill>
          <a:blip r:embed="rId4"/>
          <a:stretch>
            <a:fillRect/>
          </a:stretch>
        </p:blipFill>
        <p:spPr>
          <a:xfrm>
            <a:off x="-11798" y="5827199"/>
            <a:ext cx="5056136" cy="1029953"/>
          </a:xfrm>
          <a:prstGeom prst="rect">
            <a:avLst/>
          </a:prstGeom>
          <a:effectLst>
            <a:outerShdw blurRad="190500" dist="76200" dir="16200000" rotWithShape="0">
              <a:prstClr val="black">
                <a:alpha val="5000"/>
              </a:prstClr>
            </a:outerShdw>
          </a:effectLst>
        </p:spPr>
      </p:pic>
      <p:sp>
        <p:nvSpPr>
          <p:cNvPr id="35" name="Subtitle 4">
            <a:extLst>
              <a:ext uri="{FF2B5EF4-FFF2-40B4-BE49-F238E27FC236}">
                <a16:creationId xmlns:a16="http://schemas.microsoft.com/office/drawing/2014/main" id="{3B8DAD2B-129C-2243-82B6-FFFF5B1ACD73}"/>
              </a:ext>
            </a:extLst>
          </p:cNvPr>
          <p:cNvSpPr txBox="1">
            <a:spLocks/>
          </p:cNvSpPr>
          <p:nvPr/>
        </p:nvSpPr>
        <p:spPr bwMode="auto">
          <a:xfrm rot="19700222">
            <a:off x="7330707" y="5220953"/>
            <a:ext cx="6096000"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342900" indent="-342900" algn="ctr" defTabSz="457200" fontAlgn="base">
              <a:spcBef>
                <a:spcPct val="20000"/>
              </a:spcBef>
              <a:spcAft>
                <a:spcPct val="0"/>
              </a:spcAft>
              <a:defRPr/>
            </a:pPr>
            <a:r>
              <a:rPr lang="en-US" sz="5000" b="1">
                <a:solidFill>
                  <a:srgbClr val="9B2A58"/>
                </a:solidFill>
                <a:latin typeface="Arial" panose="020B0604020202020204" pitchFamily="34" charset="0"/>
                <a:ea typeface="ＭＳ Ｐゴシック" pitchFamily="-108" charset="-128"/>
                <a:cs typeface="Arial" panose="020B0604020202020204" pitchFamily="34" charset="0"/>
              </a:rPr>
              <a:t>Key benefits</a:t>
            </a:r>
          </a:p>
        </p:txBody>
      </p:sp>
      <p:sp>
        <p:nvSpPr>
          <p:cNvPr id="31" name="TextBox 30">
            <a:extLst>
              <a:ext uri="{FF2B5EF4-FFF2-40B4-BE49-F238E27FC236}">
                <a16:creationId xmlns:a16="http://schemas.microsoft.com/office/drawing/2014/main" id="{810DF0B1-0064-FB42-B1E7-AA0EDE223794}"/>
              </a:ext>
            </a:extLst>
          </p:cNvPr>
          <p:cNvSpPr txBox="1"/>
          <p:nvPr/>
        </p:nvSpPr>
        <p:spPr>
          <a:xfrm>
            <a:off x="992178" y="839096"/>
            <a:ext cx="8074734" cy="384721"/>
          </a:xfrm>
          <a:prstGeom prst="rect">
            <a:avLst/>
          </a:prstGeom>
          <a:noFill/>
        </p:spPr>
        <p:txBody>
          <a:bodyPr wrap="square" lIns="0" tIns="0" rIns="0" bIns="0" rtlCol="0">
            <a:spAutoFit/>
          </a:bodyPr>
          <a:lstStyle/>
          <a:p>
            <a:pPr>
              <a:lnSpc>
                <a:spcPts val="3000"/>
              </a:lnSpc>
              <a:spcAft>
                <a:spcPts val="480"/>
              </a:spcAft>
              <a:buClr>
                <a:srgbClr val="9B2A58"/>
              </a:buClr>
            </a:pPr>
            <a:r>
              <a:rPr lang="en-GB" sz="2800" b="1" err="1">
                <a:solidFill>
                  <a:srgbClr val="9B2A58"/>
                </a:solidFill>
                <a:latin typeface="Arial" panose="020B0604020202020204" pitchFamily="34" charset="0"/>
                <a:cs typeface="Arial" panose="020B0604020202020204" pitchFamily="34" charset="0"/>
              </a:rPr>
              <a:t>Alumni@Work</a:t>
            </a:r>
            <a:r>
              <a:rPr lang="en-GB" sz="2800" b="1">
                <a:solidFill>
                  <a:srgbClr val="9B2A58"/>
                </a:solidFill>
                <a:latin typeface="Arial" panose="020B0604020202020204" pitchFamily="34" charset="0"/>
                <a:cs typeface="Arial" panose="020B0604020202020204" pitchFamily="34" charset="0"/>
              </a:rPr>
              <a:t> - Americas</a:t>
            </a:r>
          </a:p>
        </p:txBody>
      </p:sp>
      <p:sp>
        <p:nvSpPr>
          <p:cNvPr id="27" name="Subtitle 4">
            <a:extLst>
              <a:ext uri="{FF2B5EF4-FFF2-40B4-BE49-F238E27FC236}">
                <a16:creationId xmlns:a16="http://schemas.microsoft.com/office/drawing/2014/main" id="{43615B8B-1703-FF46-BACA-CE8C3153DFF2}"/>
              </a:ext>
            </a:extLst>
          </p:cNvPr>
          <p:cNvSpPr txBox="1">
            <a:spLocks/>
          </p:cNvSpPr>
          <p:nvPr/>
        </p:nvSpPr>
        <p:spPr bwMode="auto">
          <a:xfrm>
            <a:off x="962706" y="-3600"/>
            <a:ext cx="11202000"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sz="4800" b="1" spc="-220">
                <a:solidFill>
                  <a:srgbClr val="9B2A58"/>
                </a:solidFill>
                <a:latin typeface="Arial" panose="020B0604020202020204" pitchFamily="34" charset="0"/>
                <a:ea typeface="ＭＳ Ｐゴシック" pitchFamily="-108" charset="-128"/>
                <a:cs typeface="Arial" panose="020B0604020202020204" pitchFamily="34" charset="0"/>
              </a:rPr>
              <a:t>Generating profiles for Industry 4.0</a:t>
            </a:r>
          </a:p>
        </p:txBody>
      </p:sp>
      <p:sp>
        <p:nvSpPr>
          <p:cNvPr id="29" name="Rounded Rectangle 28">
            <a:extLst>
              <a:ext uri="{FF2B5EF4-FFF2-40B4-BE49-F238E27FC236}">
                <a16:creationId xmlns:a16="http://schemas.microsoft.com/office/drawing/2014/main" id="{30E97B6A-C9BB-2541-A0B1-DA6B0A47FEB0}"/>
              </a:ext>
            </a:extLst>
          </p:cNvPr>
          <p:cNvSpPr/>
          <p:nvPr/>
        </p:nvSpPr>
        <p:spPr>
          <a:xfrm>
            <a:off x="1019878" y="1308607"/>
            <a:ext cx="8567742" cy="4598245"/>
          </a:xfrm>
          <a:prstGeom prst="roundRect">
            <a:avLst>
              <a:gd name="adj" fmla="val 8155"/>
            </a:avLst>
          </a:prstGeom>
          <a:gradFill flip="none" rotWithShape="1">
            <a:gsLst>
              <a:gs pos="45000">
                <a:srgbClr val="A23B65"/>
              </a:gs>
              <a:gs pos="0">
                <a:srgbClr val="9B2A59"/>
              </a:gs>
              <a:gs pos="89000">
                <a:srgbClr val="C291A2"/>
              </a:gs>
              <a:gs pos="100000">
                <a:srgbClr val="D7B8C3"/>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31253-0AF3-7540-AA5E-D17016BD6118}"/>
              </a:ext>
            </a:extLst>
          </p:cNvPr>
          <p:cNvSpPr txBox="1"/>
          <p:nvPr/>
        </p:nvSpPr>
        <p:spPr>
          <a:xfrm>
            <a:off x="1356853" y="1348143"/>
            <a:ext cx="7895788" cy="1261884"/>
          </a:xfrm>
          <a:prstGeom prst="rect">
            <a:avLst/>
          </a:prstGeom>
          <a:noFill/>
        </p:spPr>
        <p:txBody>
          <a:bodyPr wrap="square" lIns="0" tIns="0" rIns="0" bIns="0" rtlCol="0">
            <a:spAutoFit/>
          </a:bodyPr>
          <a:lstStyle/>
          <a:p>
            <a:r>
              <a:rPr lang="en-US" sz="2600" b="1" spc="-40">
                <a:solidFill>
                  <a:schemeClr val="bg1"/>
                </a:solidFill>
                <a:latin typeface="Arial" panose="020B0604020202020204" pitchFamily="34" charset="0"/>
                <a:cs typeface="Arial" panose="020B0604020202020204" pitchFamily="34" charset="0"/>
              </a:rPr>
              <a:t>Art:</a:t>
            </a:r>
          </a:p>
          <a:p>
            <a:r>
              <a:rPr lang="en-US" sz="2800" spc="-40">
                <a:solidFill>
                  <a:schemeClr val="bg1"/>
                </a:solidFill>
                <a:latin typeface="Arial" panose="020B0604020202020204" pitchFamily="34" charset="0"/>
                <a:cs typeface="Arial" panose="020B0604020202020204" pitchFamily="34" charset="0"/>
              </a:rPr>
              <a:t>Meet Vincent, Freelance Production Designer, UCLA School of Theatre and Design </a:t>
            </a:r>
          </a:p>
        </p:txBody>
      </p:sp>
      <p:sp>
        <p:nvSpPr>
          <p:cNvPr id="34" name="TextBox 33">
            <a:extLst>
              <a:ext uri="{FF2B5EF4-FFF2-40B4-BE49-F238E27FC236}">
                <a16:creationId xmlns:a16="http://schemas.microsoft.com/office/drawing/2014/main" id="{95757AD8-E086-C240-AB4C-5C454E761645}"/>
              </a:ext>
            </a:extLst>
          </p:cNvPr>
          <p:cNvSpPr txBox="1"/>
          <p:nvPr/>
        </p:nvSpPr>
        <p:spPr>
          <a:xfrm>
            <a:off x="1356855" y="2642583"/>
            <a:ext cx="3687483" cy="2067233"/>
          </a:xfrm>
          <a:prstGeom prst="rect">
            <a:avLst/>
          </a:prstGeom>
          <a:noFill/>
        </p:spPr>
        <p:txBody>
          <a:bodyPr wrap="square" lIns="0" tIns="0" rIns="0" bIns="0" rtlCol="0">
            <a:spAutoFit/>
          </a:bodyPr>
          <a:lstStyle/>
          <a:p>
            <a:pPr>
              <a:spcAft>
                <a:spcPts val="1000"/>
              </a:spcAft>
            </a:pPr>
            <a:r>
              <a:rPr lang="en-US">
                <a:solidFill>
                  <a:schemeClr val="bg1"/>
                </a:solidFill>
                <a:latin typeface="Arial" panose="020B0604020202020204" pitchFamily="34" charset="0"/>
                <a:cs typeface="Arial" panose="020B0604020202020204" pitchFamily="34" charset="0"/>
              </a:rPr>
              <a:t>“</a:t>
            </a:r>
            <a:r>
              <a:rPr lang="en-US" i="1">
                <a:solidFill>
                  <a:schemeClr val="bg1"/>
                </a:solidFill>
                <a:latin typeface="Arial" panose="020B0604020202020204" pitchFamily="34" charset="0"/>
                <a:cs typeface="Arial" panose="020B0604020202020204" pitchFamily="34" charset="0"/>
              </a:rPr>
              <a:t>Even if you know deep down in your heart that you were meant</a:t>
            </a:r>
            <a:br>
              <a:rPr lang="en-US" i="1">
                <a:solidFill>
                  <a:schemeClr val="bg1"/>
                </a:solidFill>
                <a:latin typeface="Arial" panose="020B0604020202020204" pitchFamily="34" charset="0"/>
                <a:cs typeface="Arial" panose="020B0604020202020204" pitchFamily="34" charset="0"/>
              </a:rPr>
            </a:br>
            <a:r>
              <a:rPr lang="en-US" i="1">
                <a:solidFill>
                  <a:schemeClr val="bg1"/>
                </a:solidFill>
                <a:latin typeface="Arial" panose="020B0604020202020204" pitchFamily="34" charset="0"/>
                <a:cs typeface="Arial" panose="020B0604020202020204" pitchFamily="34" charset="0"/>
              </a:rPr>
              <a:t>to be a marine biologist or work</a:t>
            </a:r>
            <a:br>
              <a:rPr lang="en-US" i="1">
                <a:solidFill>
                  <a:schemeClr val="bg1"/>
                </a:solidFill>
                <a:latin typeface="Arial" panose="020B0604020202020204" pitchFamily="34" charset="0"/>
                <a:cs typeface="Arial" panose="020B0604020202020204" pitchFamily="34" charset="0"/>
              </a:rPr>
            </a:br>
            <a:r>
              <a:rPr lang="en-US" i="1">
                <a:solidFill>
                  <a:schemeClr val="bg1"/>
                </a:solidFill>
                <a:latin typeface="Arial" panose="020B0604020202020204" pitchFamily="34" charset="0"/>
                <a:cs typeface="Arial" panose="020B0604020202020204" pitchFamily="34" charset="0"/>
              </a:rPr>
              <a:t>in the medical field, there’s never any harm in taking advantage of the IB’s options to explore the arts.”</a:t>
            </a:r>
          </a:p>
          <a:p>
            <a:pPr>
              <a:spcAft>
                <a:spcPts val="1000"/>
              </a:spcAft>
            </a:pPr>
            <a:endParaRPr lang="en-US" i="1">
              <a:solidFill>
                <a:schemeClr val="bg1"/>
              </a:solidFill>
              <a:latin typeface="Arial" panose="020B0604020202020204" pitchFamily="34" charset="0"/>
              <a:cs typeface="Arial" panose="020B0604020202020204" pitchFamily="34" charset="0"/>
            </a:endParaRPr>
          </a:p>
        </p:txBody>
      </p:sp>
      <p:pic>
        <p:nvPicPr>
          <p:cNvPr id="37" name="Picture 36">
            <a:extLst>
              <a:ext uri="{FF2B5EF4-FFF2-40B4-BE49-F238E27FC236}">
                <a16:creationId xmlns:a16="http://schemas.microsoft.com/office/drawing/2014/main" id="{773D1A8A-73A1-6245-8A24-DAAB3F54E571}"/>
              </a:ext>
            </a:extLst>
          </p:cNvPr>
          <p:cNvPicPr>
            <a:picLocks noChangeAspect="1"/>
          </p:cNvPicPr>
          <p:nvPr/>
        </p:nvPicPr>
        <p:blipFill rotWithShape="1">
          <a:blip r:embed="rId5"/>
          <a:srcRect t="994" b="22640"/>
          <a:stretch/>
        </p:blipFill>
        <p:spPr>
          <a:xfrm>
            <a:off x="5283224" y="2706688"/>
            <a:ext cx="3987250" cy="3044908"/>
          </a:xfrm>
          <a:prstGeom prst="rect">
            <a:avLst/>
          </a:prstGeom>
        </p:spPr>
      </p:pic>
    </p:spTree>
    <p:extLst>
      <p:ext uri="{BB962C8B-B14F-4D97-AF65-F5344CB8AC3E}">
        <p14:creationId xmlns:p14="http://schemas.microsoft.com/office/powerpoint/2010/main" val="24772246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4" fill="hold" nodeType="withEffect">
                                  <p:stCondLst>
                                    <p:cond delay="0"/>
                                  </p:stCondLst>
                                  <p:childTnLst>
                                    <p:set>
                                      <p:cBhvr>
                                        <p:cTn id="6" dur="1" fill="hold">
                                          <p:stCondLst>
                                            <p:cond delay="0"/>
                                          </p:stCondLst>
                                        </p:cTn>
                                        <p:tgtEl>
                                          <p:spTgt spid="28"/>
                                        </p:tgtEl>
                                        <p:attrNameLst>
                                          <p:attrName>style.visibility</p:attrName>
                                        </p:attrNameLst>
                                      </p:cBhvr>
                                      <p:to>
                                        <p:strVal val="visible"/>
                                      </p:to>
                                    </p:set>
                                    <p:anim calcmode="lin" valueType="num">
                                      <p:cBhvr additive="base">
                                        <p:cTn id="7" dur="1000"/>
                                        <p:tgtEl>
                                          <p:spTgt spid="28"/>
                                        </p:tgtEl>
                                        <p:attrNameLst>
                                          <p:attrName>ppt_y</p:attrName>
                                        </p:attrNameLst>
                                      </p:cBhvr>
                                      <p:tavLst>
                                        <p:tav tm="0">
                                          <p:val>
                                            <p:strVal val="#ppt_y+#ppt_h*1.125000"/>
                                          </p:val>
                                        </p:tav>
                                        <p:tav tm="100000">
                                          <p:val>
                                            <p:strVal val="#ppt_y"/>
                                          </p:val>
                                        </p:tav>
                                      </p:tavLst>
                                    </p:anim>
                                    <p:animEffect transition="in" filter="wipe(up)">
                                      <p:cBhvr>
                                        <p:cTn id="8" dur="1000"/>
                                        <p:tgtEl>
                                          <p:spTgt spid="28"/>
                                        </p:tgtEl>
                                      </p:cBhvr>
                                    </p:animEffect>
                                  </p:childTnLst>
                                </p:cTn>
                              </p:par>
                              <p:par>
                                <p:cTn id="9" presetID="10" presetClass="entr" presetSubtype="0" fill="hold" grpId="0" nodeType="withEffect">
                                  <p:stCondLst>
                                    <p:cond delay="0"/>
                                  </p:stCondLst>
                                  <p:childTnLst>
                                    <p:set>
                                      <p:cBhvr>
                                        <p:cTn id="10" dur="1" fill="hold">
                                          <p:stCondLst>
                                            <p:cond delay="0"/>
                                          </p:stCondLst>
                                        </p:cTn>
                                        <p:tgtEl>
                                          <p:spTgt spid="35"/>
                                        </p:tgtEl>
                                        <p:attrNameLst>
                                          <p:attrName>style.visibility</p:attrName>
                                        </p:attrNameLst>
                                      </p:cBhvr>
                                      <p:to>
                                        <p:strVal val="visible"/>
                                      </p:to>
                                    </p:set>
                                    <p:animEffect transition="in" filter="fade">
                                      <p:cBhvr>
                                        <p:cTn id="11" dur="1000"/>
                                        <p:tgtEl>
                                          <p:spTgt spid="35"/>
                                        </p:tgtEl>
                                      </p:cBhvr>
                                    </p:animEffect>
                                  </p:childTnLst>
                                </p:cTn>
                              </p:par>
                              <p:par>
                                <p:cTn id="12" presetID="2" presetClass="entr" presetSubtype="8" fill="hold" grpId="0" nodeType="withEffect">
                                  <p:stCondLst>
                                    <p:cond delay="0"/>
                                  </p:stCondLst>
                                  <p:childTnLst>
                                    <p:set>
                                      <p:cBhvr>
                                        <p:cTn id="13" dur="1" fill="hold">
                                          <p:stCondLst>
                                            <p:cond delay="0"/>
                                          </p:stCondLst>
                                        </p:cTn>
                                        <p:tgtEl>
                                          <p:spTgt spid="31">
                                            <p:txEl>
                                              <p:pRg st="0" end="0"/>
                                            </p:txEl>
                                          </p:spTgt>
                                        </p:tgtEl>
                                        <p:attrNameLst>
                                          <p:attrName>style.visibility</p:attrName>
                                        </p:attrNameLst>
                                      </p:cBhvr>
                                      <p:to>
                                        <p:strVal val="visible"/>
                                      </p:to>
                                    </p:set>
                                    <p:anim calcmode="lin" valueType="num">
                                      <p:cBhvr additive="base">
                                        <p:cTn id="14" dur="500" fill="hold"/>
                                        <p:tgtEl>
                                          <p:spTgt spid="31">
                                            <p:txEl>
                                              <p:pRg st="0" end="0"/>
                                            </p:txEl>
                                          </p:spTgt>
                                        </p:tgtEl>
                                        <p:attrNameLst>
                                          <p:attrName>ppt_x</p:attrName>
                                        </p:attrNameLst>
                                      </p:cBhvr>
                                      <p:tavLst>
                                        <p:tav tm="0">
                                          <p:val>
                                            <p:strVal val="0-#ppt_w/2"/>
                                          </p:val>
                                        </p:tav>
                                        <p:tav tm="100000">
                                          <p:val>
                                            <p:strVal val="#ppt_x"/>
                                          </p:val>
                                        </p:tav>
                                      </p:tavLst>
                                    </p:anim>
                                    <p:anim calcmode="lin" valueType="num">
                                      <p:cBhvr additive="base">
                                        <p:cTn id="15" dur="500" fill="hold"/>
                                        <p:tgtEl>
                                          <p:spTgt spid="31">
                                            <p:txEl>
                                              <p:pRg st="0" end="0"/>
                                            </p:txEl>
                                          </p:spTgt>
                                        </p:tgtEl>
                                        <p:attrNameLst>
                                          <p:attrName>ppt_y</p:attrName>
                                        </p:attrNameLst>
                                      </p:cBhvr>
                                      <p:tavLst>
                                        <p:tav tm="0">
                                          <p:val>
                                            <p:strVal val="#ppt_y"/>
                                          </p:val>
                                        </p:tav>
                                        <p:tav tm="100000">
                                          <p:val>
                                            <p:strVal val="#ppt_y"/>
                                          </p:val>
                                        </p:tav>
                                      </p:tavLst>
                                    </p:anim>
                                  </p:childTnLst>
                                </p:cTn>
                              </p:par>
                              <p:par>
                                <p:cTn id="16" presetID="22" presetClass="entr" presetSubtype="8" fill="hold" grpId="0" nodeType="withEffect">
                                  <p:stCondLst>
                                    <p:cond delay="0"/>
                                  </p:stCondLst>
                                  <p:childTnLst>
                                    <p:set>
                                      <p:cBhvr>
                                        <p:cTn id="17" dur="1" fill="hold">
                                          <p:stCondLst>
                                            <p:cond delay="0"/>
                                          </p:stCondLst>
                                        </p:cTn>
                                        <p:tgtEl>
                                          <p:spTgt spid="29"/>
                                        </p:tgtEl>
                                        <p:attrNameLst>
                                          <p:attrName>style.visibility</p:attrName>
                                        </p:attrNameLst>
                                      </p:cBhvr>
                                      <p:to>
                                        <p:strVal val="visible"/>
                                      </p:to>
                                    </p:set>
                                    <p:animEffect transition="in" filter="wipe(left)">
                                      <p:cBhvr>
                                        <p:cTn id="18" dur="500"/>
                                        <p:tgtEl>
                                          <p:spTgt spid="29"/>
                                        </p:tgtEl>
                                      </p:cBhvr>
                                    </p:animEffect>
                                  </p:childTnLst>
                                </p:cTn>
                              </p:par>
                              <p:par>
                                <p:cTn id="19" presetID="2" presetClass="entr" presetSubtype="8" fill="hold" grpId="0" nodeType="withEffect">
                                  <p:stCondLst>
                                    <p:cond delay="250"/>
                                  </p:stCondLst>
                                  <p:childTnLst>
                                    <p:set>
                                      <p:cBhvr>
                                        <p:cTn id="20" dur="1" fill="hold">
                                          <p:stCondLst>
                                            <p:cond delay="0"/>
                                          </p:stCondLst>
                                        </p:cTn>
                                        <p:tgtEl>
                                          <p:spTgt spid="30">
                                            <p:txEl>
                                              <p:pRg st="0" end="0"/>
                                            </p:txEl>
                                          </p:spTgt>
                                        </p:tgtEl>
                                        <p:attrNameLst>
                                          <p:attrName>style.visibility</p:attrName>
                                        </p:attrNameLst>
                                      </p:cBhvr>
                                      <p:to>
                                        <p:strVal val="visible"/>
                                      </p:to>
                                    </p:set>
                                    <p:anim calcmode="lin" valueType="num">
                                      <p:cBhvr additive="base">
                                        <p:cTn id="21" dur="500" fill="hold"/>
                                        <p:tgtEl>
                                          <p:spTgt spid="30">
                                            <p:txEl>
                                              <p:pRg st="0" end="0"/>
                                            </p:txEl>
                                          </p:spTgt>
                                        </p:tgtEl>
                                        <p:attrNameLst>
                                          <p:attrName>ppt_x</p:attrName>
                                        </p:attrNameLst>
                                      </p:cBhvr>
                                      <p:tavLst>
                                        <p:tav tm="0">
                                          <p:val>
                                            <p:strVal val="0-#ppt_w/2"/>
                                          </p:val>
                                        </p:tav>
                                        <p:tav tm="100000">
                                          <p:val>
                                            <p:strVal val="#ppt_x"/>
                                          </p:val>
                                        </p:tav>
                                      </p:tavLst>
                                    </p:anim>
                                    <p:anim calcmode="lin" valueType="num">
                                      <p:cBhvr additive="base">
                                        <p:cTn id="22" dur="500" fill="hold"/>
                                        <p:tgtEl>
                                          <p:spTgt spid="30">
                                            <p:txEl>
                                              <p:pRg st="0" end="0"/>
                                            </p:txEl>
                                          </p:spTgt>
                                        </p:tgtEl>
                                        <p:attrNameLst>
                                          <p:attrName>ppt_y</p:attrName>
                                        </p:attrNameLst>
                                      </p:cBhvr>
                                      <p:tavLst>
                                        <p:tav tm="0">
                                          <p:val>
                                            <p:strVal val="#ppt_y"/>
                                          </p:val>
                                        </p:tav>
                                        <p:tav tm="100000">
                                          <p:val>
                                            <p:strVal val="#ppt_y"/>
                                          </p:val>
                                        </p:tav>
                                      </p:tavLst>
                                    </p:anim>
                                  </p:childTnLst>
                                </p:cTn>
                              </p:par>
                            </p:childTnLst>
                          </p:cTn>
                        </p:par>
                        <p:par>
                          <p:cTn id="23" fill="hold">
                            <p:stCondLst>
                              <p:cond delay="1000"/>
                            </p:stCondLst>
                            <p:childTnLst>
                              <p:par>
                                <p:cTn id="24" presetID="2" presetClass="entr" presetSubtype="8" fill="hold" grpId="0" nodeType="afterEffect">
                                  <p:stCondLst>
                                    <p:cond delay="0"/>
                                  </p:stCondLst>
                                  <p:childTnLst>
                                    <p:set>
                                      <p:cBhvr>
                                        <p:cTn id="25" dur="1" fill="hold">
                                          <p:stCondLst>
                                            <p:cond delay="0"/>
                                          </p:stCondLst>
                                        </p:cTn>
                                        <p:tgtEl>
                                          <p:spTgt spid="30">
                                            <p:txEl>
                                              <p:pRg st="1" end="1"/>
                                            </p:txEl>
                                          </p:spTgt>
                                        </p:tgtEl>
                                        <p:attrNameLst>
                                          <p:attrName>style.visibility</p:attrName>
                                        </p:attrNameLst>
                                      </p:cBhvr>
                                      <p:to>
                                        <p:strVal val="visible"/>
                                      </p:to>
                                    </p:set>
                                    <p:anim calcmode="lin" valueType="num">
                                      <p:cBhvr additive="base">
                                        <p:cTn id="26" dur="500" fill="hold"/>
                                        <p:tgtEl>
                                          <p:spTgt spid="30">
                                            <p:txEl>
                                              <p:pRg st="1" end="1"/>
                                            </p:txEl>
                                          </p:spTgt>
                                        </p:tgtEl>
                                        <p:attrNameLst>
                                          <p:attrName>ppt_x</p:attrName>
                                        </p:attrNameLst>
                                      </p:cBhvr>
                                      <p:tavLst>
                                        <p:tav tm="0">
                                          <p:val>
                                            <p:strVal val="0-#ppt_w/2"/>
                                          </p:val>
                                        </p:tav>
                                        <p:tav tm="100000">
                                          <p:val>
                                            <p:strVal val="#ppt_x"/>
                                          </p:val>
                                        </p:tav>
                                      </p:tavLst>
                                    </p:anim>
                                    <p:anim calcmode="lin" valueType="num">
                                      <p:cBhvr additive="base">
                                        <p:cTn id="27" dur="500" fill="hold"/>
                                        <p:tgtEl>
                                          <p:spTgt spid="30">
                                            <p:txEl>
                                              <p:pRg st="1" end="1"/>
                                            </p:txEl>
                                          </p:spTgt>
                                        </p:tgtEl>
                                        <p:attrNameLst>
                                          <p:attrName>ppt_y</p:attrName>
                                        </p:attrNameLst>
                                      </p:cBhvr>
                                      <p:tavLst>
                                        <p:tav tm="0">
                                          <p:val>
                                            <p:strVal val="#ppt_y"/>
                                          </p:val>
                                        </p:tav>
                                        <p:tav tm="100000">
                                          <p:val>
                                            <p:strVal val="#ppt_y"/>
                                          </p:val>
                                        </p:tav>
                                      </p:tavLst>
                                    </p:anim>
                                  </p:childTnLst>
                                </p:cTn>
                              </p:par>
                              <p:par>
                                <p:cTn id="28" presetID="2" presetClass="entr" presetSubtype="8" fill="hold" grpId="0" nodeType="withEffect">
                                  <p:stCondLst>
                                    <p:cond delay="0"/>
                                  </p:stCondLst>
                                  <p:childTnLst>
                                    <p:set>
                                      <p:cBhvr>
                                        <p:cTn id="29" dur="1" fill="hold">
                                          <p:stCondLst>
                                            <p:cond delay="0"/>
                                          </p:stCondLst>
                                        </p:cTn>
                                        <p:tgtEl>
                                          <p:spTgt spid="34"/>
                                        </p:tgtEl>
                                        <p:attrNameLst>
                                          <p:attrName>style.visibility</p:attrName>
                                        </p:attrNameLst>
                                      </p:cBhvr>
                                      <p:to>
                                        <p:strVal val="visible"/>
                                      </p:to>
                                    </p:set>
                                    <p:anim calcmode="lin" valueType="num">
                                      <p:cBhvr additive="base">
                                        <p:cTn id="30" dur="1000" fill="hold"/>
                                        <p:tgtEl>
                                          <p:spTgt spid="34"/>
                                        </p:tgtEl>
                                        <p:attrNameLst>
                                          <p:attrName>ppt_x</p:attrName>
                                        </p:attrNameLst>
                                      </p:cBhvr>
                                      <p:tavLst>
                                        <p:tav tm="0">
                                          <p:val>
                                            <p:strVal val="0-#ppt_w/2"/>
                                          </p:val>
                                        </p:tav>
                                        <p:tav tm="100000">
                                          <p:val>
                                            <p:strVal val="#ppt_x"/>
                                          </p:val>
                                        </p:tav>
                                      </p:tavLst>
                                    </p:anim>
                                    <p:anim calcmode="lin" valueType="num">
                                      <p:cBhvr additive="base">
                                        <p:cTn id="31" dur="1000" fill="hold"/>
                                        <p:tgtEl>
                                          <p:spTgt spid="34"/>
                                        </p:tgtEl>
                                        <p:attrNameLst>
                                          <p:attrName>ppt_y</p:attrName>
                                        </p:attrNameLst>
                                      </p:cBhvr>
                                      <p:tavLst>
                                        <p:tav tm="0">
                                          <p:val>
                                            <p:strVal val="#ppt_y"/>
                                          </p:val>
                                        </p:tav>
                                        <p:tav tm="100000">
                                          <p:val>
                                            <p:strVal val="#ppt_y"/>
                                          </p:val>
                                        </p:tav>
                                      </p:tavLst>
                                    </p:anim>
                                  </p:childTnLst>
                                </p:cTn>
                              </p:par>
                              <p:par>
                                <p:cTn id="32" presetID="10" presetClass="entr" presetSubtype="0" fill="hold" nodeType="withEffect">
                                  <p:stCondLst>
                                    <p:cond delay="0"/>
                                  </p:stCondLst>
                                  <p:childTnLst>
                                    <p:set>
                                      <p:cBhvr>
                                        <p:cTn id="33" dur="1" fill="hold">
                                          <p:stCondLst>
                                            <p:cond delay="0"/>
                                          </p:stCondLst>
                                        </p:cTn>
                                        <p:tgtEl>
                                          <p:spTgt spid="37"/>
                                        </p:tgtEl>
                                        <p:attrNameLst>
                                          <p:attrName>style.visibility</p:attrName>
                                        </p:attrNameLst>
                                      </p:cBhvr>
                                      <p:to>
                                        <p:strVal val="visible"/>
                                      </p:to>
                                    </p:set>
                                    <p:animEffect transition="in" filter="fade">
                                      <p:cBhvr>
                                        <p:cTn id="34" dur="1000"/>
                                        <p:tgtEl>
                                          <p:spTgt spid="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p:bldP spid="31" grpId="0" uiExpand="1" build="p"/>
      <p:bldP spid="29" grpId="0" animBg="1"/>
      <p:bldP spid="30" grpId="0" uiExpand="1" build="p"/>
      <p:bldP spid="34" grpId="0"/>
    </p:bld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7E6AA02-3580-554B-B3AD-02D98FA0FE42}"/>
              </a:ext>
            </a:extLst>
          </p:cNvPr>
          <p:cNvSpPr/>
          <p:nvPr/>
        </p:nvSpPr>
        <p:spPr>
          <a:xfrm>
            <a:off x="-2466" y="-848"/>
            <a:ext cx="12187046" cy="6858000"/>
          </a:xfrm>
          <a:prstGeom prst="rect">
            <a:avLst/>
          </a:prstGeom>
          <a:solidFill>
            <a:srgbClr val="00B5CC">
              <a:alpha val="3119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C84C779-A370-A54D-B98A-7C9FAEABAF9B}"/>
              </a:ext>
            </a:extLst>
          </p:cNvPr>
          <p:cNvSpPr/>
          <p:nvPr/>
        </p:nvSpPr>
        <p:spPr>
          <a:xfrm>
            <a:off x="387361" y="363853"/>
            <a:ext cx="2266861" cy="4812664"/>
          </a:xfrm>
          <a:prstGeom prst="rect">
            <a:avLst/>
          </a:prstGeom>
          <a:solidFill>
            <a:schemeClr val="accent1">
              <a:alpha val="48832"/>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43099E3-CFFB-7A4C-9F5C-92DE96951855}"/>
              </a:ext>
            </a:extLst>
          </p:cNvPr>
          <p:cNvSpPr/>
          <p:nvPr/>
        </p:nvSpPr>
        <p:spPr>
          <a:xfrm>
            <a:off x="3239209" y="1530359"/>
            <a:ext cx="2266861" cy="4812664"/>
          </a:xfrm>
          <a:prstGeom prst="rect">
            <a:avLst/>
          </a:prstGeom>
          <a:solidFill>
            <a:schemeClr val="accent1">
              <a:alpha val="48832"/>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72EDF19-7C0D-9B42-9404-AB4AEDA6AD44}"/>
              </a:ext>
            </a:extLst>
          </p:cNvPr>
          <p:cNvSpPr/>
          <p:nvPr/>
        </p:nvSpPr>
        <p:spPr>
          <a:xfrm>
            <a:off x="6091057" y="363853"/>
            <a:ext cx="2266861" cy="4812664"/>
          </a:xfrm>
          <a:prstGeom prst="rect">
            <a:avLst/>
          </a:prstGeom>
          <a:solidFill>
            <a:schemeClr val="accent1">
              <a:alpha val="48832"/>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DB21B792-CE90-2248-BADC-FD3B5838F9F6}"/>
              </a:ext>
            </a:extLst>
          </p:cNvPr>
          <p:cNvSpPr/>
          <p:nvPr/>
        </p:nvSpPr>
        <p:spPr>
          <a:xfrm>
            <a:off x="8942906" y="1530359"/>
            <a:ext cx="2266861" cy="4812664"/>
          </a:xfrm>
          <a:prstGeom prst="rect">
            <a:avLst/>
          </a:prstGeom>
          <a:solidFill>
            <a:schemeClr val="accent1">
              <a:alpha val="48832"/>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648A81E7-2B2E-4449-AEF9-06BD8B39A0FA}"/>
              </a:ext>
            </a:extLst>
          </p:cNvPr>
          <p:cNvSpPr/>
          <p:nvPr/>
        </p:nvSpPr>
        <p:spPr>
          <a:xfrm>
            <a:off x="-32368" y="2927361"/>
            <a:ext cx="9250259" cy="1200329"/>
          </a:xfrm>
          <a:prstGeom prst="rect">
            <a:avLst/>
          </a:prstGeom>
          <a:solidFill>
            <a:srgbClr val="00B5CC">
              <a:alpha val="898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TextBox 21">
            <a:extLst>
              <a:ext uri="{FF2B5EF4-FFF2-40B4-BE49-F238E27FC236}">
                <a16:creationId xmlns:a16="http://schemas.microsoft.com/office/drawing/2014/main" id="{2A193CD3-6CE3-444B-BC14-F953F272A057}"/>
              </a:ext>
            </a:extLst>
          </p:cNvPr>
          <p:cNvSpPr txBox="1"/>
          <p:nvPr/>
        </p:nvSpPr>
        <p:spPr>
          <a:xfrm>
            <a:off x="-1222375" y="2953482"/>
            <a:ext cx="8053217" cy="1200329"/>
          </a:xfrm>
          <a:prstGeom prst="rect">
            <a:avLst/>
          </a:prstGeom>
          <a:noFill/>
        </p:spPr>
        <p:txBody>
          <a:bodyPr wrap="square" lIns="91440" tIns="45720" rIns="91440" bIns="45720" rtlCol="0" anchor="t">
            <a:spAutoFit/>
          </a:bodyPr>
          <a:lstStyle/>
          <a:p>
            <a:pPr algn="ctr"/>
            <a:r>
              <a:rPr lang="en-US" sz="7000" b="1">
                <a:solidFill>
                  <a:schemeClr val="bg1"/>
                </a:solidFill>
                <a:latin typeface="Arial"/>
                <a:cs typeface="Arial"/>
              </a:rPr>
              <a:t>Appendix 1</a:t>
            </a:r>
            <a:endParaRPr lang="en-US" sz="7000" b="1">
              <a:solidFill>
                <a:schemeClr val="bg1"/>
              </a:solidFill>
              <a:latin typeface="Arial" panose="020B0604020202020204" pitchFamily="34" charset="0"/>
              <a:cs typeface="Arial" panose="020B0604020202020204" pitchFamily="34" charset="0"/>
            </a:endParaRPr>
          </a:p>
        </p:txBody>
      </p:sp>
      <p:grpSp>
        <p:nvGrpSpPr>
          <p:cNvPr id="10" name="Group 9">
            <a:extLst>
              <a:ext uri="{FF2B5EF4-FFF2-40B4-BE49-F238E27FC236}">
                <a16:creationId xmlns:a16="http://schemas.microsoft.com/office/drawing/2014/main" id="{4D08A135-D47C-9C43-A9EC-8018B34D003D}"/>
              </a:ext>
            </a:extLst>
          </p:cNvPr>
          <p:cNvGrpSpPr/>
          <p:nvPr/>
        </p:nvGrpSpPr>
        <p:grpSpPr>
          <a:xfrm>
            <a:off x="10218420" y="-1"/>
            <a:ext cx="1973580" cy="699733"/>
            <a:chOff x="10218420" y="-1"/>
            <a:chExt cx="1973580" cy="699733"/>
          </a:xfrm>
        </p:grpSpPr>
        <p:grpSp>
          <p:nvGrpSpPr>
            <p:cNvPr id="11" name="Group 10">
              <a:extLst>
                <a:ext uri="{FF2B5EF4-FFF2-40B4-BE49-F238E27FC236}">
                  <a16:creationId xmlns:a16="http://schemas.microsoft.com/office/drawing/2014/main" id="{2C923CE2-F8BE-7041-9AB2-8E447A6907BC}"/>
                </a:ext>
              </a:extLst>
            </p:cNvPr>
            <p:cNvGrpSpPr/>
            <p:nvPr/>
          </p:nvGrpSpPr>
          <p:grpSpPr>
            <a:xfrm>
              <a:off x="10218420" y="-1"/>
              <a:ext cx="1973580" cy="699733"/>
              <a:chOff x="10218420" y="-1"/>
              <a:chExt cx="1973580" cy="699733"/>
            </a:xfrm>
          </p:grpSpPr>
          <p:sp>
            <p:nvSpPr>
              <p:cNvPr id="13" name="Oval 12">
                <a:extLst>
                  <a:ext uri="{FF2B5EF4-FFF2-40B4-BE49-F238E27FC236}">
                    <a16:creationId xmlns:a16="http://schemas.microsoft.com/office/drawing/2014/main" id="{CDAD1303-41E9-7743-847B-014A828123E0}"/>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54F637F-E5B5-474F-8CB5-E36DF6709DEA}"/>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2" name="Picture 11">
              <a:extLst>
                <a:ext uri="{FF2B5EF4-FFF2-40B4-BE49-F238E27FC236}">
                  <a16:creationId xmlns:a16="http://schemas.microsoft.com/office/drawing/2014/main" id="{08F91DDA-C21F-0C4B-9474-C8CE68E9F30A}"/>
                </a:ext>
              </a:extLst>
            </p:cNvPr>
            <p:cNvPicPr>
              <a:picLocks noChangeAspect="1"/>
            </p:cNvPicPr>
            <p:nvPr/>
          </p:nvPicPr>
          <p:blipFill>
            <a:blip r:embed="rId2"/>
            <a:stretch>
              <a:fillRect/>
            </a:stretch>
          </p:blipFill>
          <p:spPr>
            <a:xfrm>
              <a:off x="10267322" y="37500"/>
              <a:ext cx="1919725" cy="652707"/>
            </a:xfrm>
            <a:prstGeom prst="rect">
              <a:avLst/>
            </a:prstGeom>
          </p:spPr>
        </p:pic>
      </p:grpSp>
      <p:pic>
        <p:nvPicPr>
          <p:cNvPr id="17" name="Picture 16">
            <a:extLst>
              <a:ext uri="{FF2B5EF4-FFF2-40B4-BE49-F238E27FC236}">
                <a16:creationId xmlns:a16="http://schemas.microsoft.com/office/drawing/2014/main" id="{0978DA5D-4E5A-B146-B152-914936C9967C}"/>
              </a:ext>
            </a:extLst>
          </p:cNvPr>
          <p:cNvPicPr>
            <a:picLocks noChangeAspect="1"/>
          </p:cNvPicPr>
          <p:nvPr/>
        </p:nvPicPr>
        <p:blipFill>
          <a:blip r:embed="rId3"/>
          <a:stretch>
            <a:fillRect/>
          </a:stretch>
        </p:blipFill>
        <p:spPr>
          <a:xfrm>
            <a:off x="0" y="5827199"/>
            <a:ext cx="5056136" cy="1029953"/>
          </a:xfrm>
          <a:prstGeom prst="rect">
            <a:avLst/>
          </a:prstGeom>
          <a:effectLst>
            <a:outerShdw blurRad="190500" dist="76200" dir="16200000" rotWithShape="0">
              <a:prstClr val="black">
                <a:alpha val="5000"/>
              </a:prstClr>
            </a:outerShdw>
          </a:effectLst>
        </p:spPr>
      </p:pic>
    </p:spTree>
    <p:extLst>
      <p:ext uri="{BB962C8B-B14F-4D97-AF65-F5344CB8AC3E}">
        <p14:creationId xmlns:p14="http://schemas.microsoft.com/office/powerpoint/2010/main" val="26652544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2" presetClass="entr" presetSubtype="8" fill="hold" grpId="0" nodeType="withEffect">
                                  <p:stCondLst>
                                    <p:cond delay="0"/>
                                  </p:stCondLst>
                                  <p:childTnLst>
                                    <p:set>
                                      <p:cBhvr>
                                        <p:cTn id="9" dur="1" fill="hold">
                                          <p:stCondLst>
                                            <p:cond delay="0"/>
                                          </p:stCondLst>
                                        </p:cTn>
                                        <p:tgtEl>
                                          <p:spTgt spid="16"/>
                                        </p:tgtEl>
                                        <p:attrNameLst>
                                          <p:attrName>style.visibility</p:attrName>
                                        </p:attrNameLst>
                                      </p:cBhvr>
                                      <p:to>
                                        <p:strVal val="visible"/>
                                      </p:to>
                                    </p:set>
                                    <p:anim calcmode="lin" valueType="num">
                                      <p:cBhvr additive="base">
                                        <p:cTn id="10" dur="500" fill="hold"/>
                                        <p:tgtEl>
                                          <p:spTgt spid="16"/>
                                        </p:tgtEl>
                                        <p:attrNameLst>
                                          <p:attrName>ppt_x</p:attrName>
                                        </p:attrNameLst>
                                      </p:cBhvr>
                                      <p:tavLst>
                                        <p:tav tm="0">
                                          <p:val>
                                            <p:strVal val="0-#ppt_w/2"/>
                                          </p:val>
                                        </p:tav>
                                        <p:tav tm="100000">
                                          <p:val>
                                            <p:strVal val="#ppt_x"/>
                                          </p:val>
                                        </p:tav>
                                      </p:tavLst>
                                    </p:anim>
                                    <p:anim calcmode="lin" valueType="num">
                                      <p:cBhvr additive="base">
                                        <p:cTn id="11" dur="500" fill="hold"/>
                                        <p:tgtEl>
                                          <p:spTgt spid="16"/>
                                        </p:tgtEl>
                                        <p:attrNameLst>
                                          <p:attrName>ppt_y</p:attrName>
                                        </p:attrNameLst>
                                      </p:cBhvr>
                                      <p:tavLst>
                                        <p:tav tm="0">
                                          <p:val>
                                            <p:strVal val="#ppt_y"/>
                                          </p:val>
                                        </p:tav>
                                        <p:tav tm="100000">
                                          <p:val>
                                            <p:strVal val="#ppt_y"/>
                                          </p:val>
                                        </p:tav>
                                      </p:tavLst>
                                    </p:anim>
                                  </p:childTnLst>
                                </p:cTn>
                              </p:par>
                              <p:par>
                                <p:cTn id="12" presetID="10" presetClass="entr" presetSubtype="0" fill="hold" grpId="0" nodeType="withEffect">
                                  <p:stCondLst>
                                    <p:cond delay="0"/>
                                  </p:stCondLst>
                                  <p:childTnLst>
                                    <p:set>
                                      <p:cBhvr>
                                        <p:cTn id="13" dur="1" fill="hold">
                                          <p:stCondLst>
                                            <p:cond delay="0"/>
                                          </p:stCondLst>
                                        </p:cTn>
                                        <p:tgtEl>
                                          <p:spTgt spid="22"/>
                                        </p:tgtEl>
                                        <p:attrNameLst>
                                          <p:attrName>style.visibility</p:attrName>
                                        </p:attrNameLst>
                                      </p:cBhvr>
                                      <p:to>
                                        <p:strVal val="visible"/>
                                      </p:to>
                                    </p:set>
                                    <p:animEffect transition="in" filter="fade">
                                      <p:cBhvr>
                                        <p:cTn id="14" dur="500"/>
                                        <p:tgtEl>
                                          <p:spTgt spid="22"/>
                                        </p:tgtEl>
                                      </p:cBhvr>
                                    </p:animEffect>
                                  </p:childTnLst>
                                </p:cTn>
                              </p:par>
                              <p:par>
                                <p:cTn id="15" presetID="2" presetClass="entr" presetSubtype="4" fill="hold" grpId="0" nodeType="withEffect">
                                  <p:stCondLst>
                                    <p:cond delay="0"/>
                                  </p:stCondLst>
                                  <p:childTnLst>
                                    <p:set>
                                      <p:cBhvr>
                                        <p:cTn id="16" dur="1" fill="hold">
                                          <p:stCondLst>
                                            <p:cond delay="0"/>
                                          </p:stCondLst>
                                        </p:cTn>
                                        <p:tgtEl>
                                          <p:spTgt spid="23"/>
                                        </p:tgtEl>
                                        <p:attrNameLst>
                                          <p:attrName>style.visibility</p:attrName>
                                        </p:attrNameLst>
                                      </p:cBhvr>
                                      <p:to>
                                        <p:strVal val="visible"/>
                                      </p:to>
                                    </p:set>
                                    <p:anim calcmode="lin" valueType="num">
                                      <p:cBhvr additive="base">
                                        <p:cTn id="17" dur="500" fill="hold"/>
                                        <p:tgtEl>
                                          <p:spTgt spid="23"/>
                                        </p:tgtEl>
                                        <p:attrNameLst>
                                          <p:attrName>ppt_x</p:attrName>
                                        </p:attrNameLst>
                                      </p:cBhvr>
                                      <p:tavLst>
                                        <p:tav tm="0">
                                          <p:val>
                                            <p:strVal val="#ppt_x"/>
                                          </p:val>
                                        </p:tav>
                                        <p:tav tm="100000">
                                          <p:val>
                                            <p:strVal val="#ppt_x"/>
                                          </p:val>
                                        </p:tav>
                                      </p:tavLst>
                                    </p:anim>
                                    <p:anim calcmode="lin" valueType="num">
                                      <p:cBhvr additive="base">
                                        <p:cTn id="18" dur="500" fill="hold"/>
                                        <p:tgtEl>
                                          <p:spTgt spid="23"/>
                                        </p:tgtEl>
                                        <p:attrNameLst>
                                          <p:attrName>ppt_y</p:attrName>
                                        </p:attrNameLst>
                                      </p:cBhvr>
                                      <p:tavLst>
                                        <p:tav tm="0">
                                          <p:val>
                                            <p:strVal val="1+#ppt_h/2"/>
                                          </p:val>
                                        </p:tav>
                                        <p:tav tm="100000">
                                          <p:val>
                                            <p:strVal val="#ppt_y"/>
                                          </p:val>
                                        </p:tav>
                                      </p:tavLst>
                                    </p:anim>
                                  </p:childTnLst>
                                </p:cTn>
                              </p:par>
                            </p:childTnLst>
                          </p:cTn>
                        </p:par>
                        <p:par>
                          <p:cTn id="19" fill="hold">
                            <p:stCondLst>
                              <p:cond delay="500"/>
                            </p:stCondLst>
                            <p:childTnLst>
                              <p:par>
                                <p:cTn id="20" presetID="2" presetClass="entr" presetSubtype="4" fill="hold" grpId="0" nodeType="afterEffect">
                                  <p:stCondLst>
                                    <p:cond delay="0"/>
                                  </p:stCondLst>
                                  <p:childTnLst>
                                    <p:set>
                                      <p:cBhvr>
                                        <p:cTn id="21" dur="1" fill="hold">
                                          <p:stCondLst>
                                            <p:cond delay="0"/>
                                          </p:stCondLst>
                                        </p:cTn>
                                        <p:tgtEl>
                                          <p:spTgt spid="24"/>
                                        </p:tgtEl>
                                        <p:attrNameLst>
                                          <p:attrName>style.visibility</p:attrName>
                                        </p:attrNameLst>
                                      </p:cBhvr>
                                      <p:to>
                                        <p:strVal val="visible"/>
                                      </p:to>
                                    </p:set>
                                    <p:anim calcmode="lin" valueType="num">
                                      <p:cBhvr additive="base">
                                        <p:cTn id="22" dur="500" fill="hold"/>
                                        <p:tgtEl>
                                          <p:spTgt spid="24"/>
                                        </p:tgtEl>
                                        <p:attrNameLst>
                                          <p:attrName>ppt_x</p:attrName>
                                        </p:attrNameLst>
                                      </p:cBhvr>
                                      <p:tavLst>
                                        <p:tav tm="0">
                                          <p:val>
                                            <p:strVal val="#ppt_x"/>
                                          </p:val>
                                        </p:tav>
                                        <p:tav tm="100000">
                                          <p:val>
                                            <p:strVal val="#ppt_x"/>
                                          </p:val>
                                        </p:tav>
                                      </p:tavLst>
                                    </p:anim>
                                    <p:anim calcmode="lin" valueType="num">
                                      <p:cBhvr additive="base">
                                        <p:cTn id="23" dur="500" fill="hold"/>
                                        <p:tgtEl>
                                          <p:spTgt spid="24"/>
                                        </p:tgtEl>
                                        <p:attrNameLst>
                                          <p:attrName>ppt_y</p:attrName>
                                        </p:attrNameLst>
                                      </p:cBhvr>
                                      <p:tavLst>
                                        <p:tav tm="0">
                                          <p:val>
                                            <p:strVal val="1+#ppt_h/2"/>
                                          </p:val>
                                        </p:tav>
                                        <p:tav tm="100000">
                                          <p:val>
                                            <p:strVal val="#ppt_y"/>
                                          </p:val>
                                        </p:tav>
                                      </p:tavLst>
                                    </p:anim>
                                  </p:childTnLst>
                                </p:cTn>
                              </p:par>
                            </p:childTnLst>
                          </p:cTn>
                        </p:par>
                        <p:par>
                          <p:cTn id="24" fill="hold">
                            <p:stCondLst>
                              <p:cond delay="1000"/>
                            </p:stCondLst>
                            <p:childTnLst>
                              <p:par>
                                <p:cTn id="25" presetID="2" presetClass="entr" presetSubtype="4" fill="hold" grpId="0" nodeType="afterEffect">
                                  <p:stCondLst>
                                    <p:cond delay="0"/>
                                  </p:stCondLst>
                                  <p:childTnLst>
                                    <p:set>
                                      <p:cBhvr>
                                        <p:cTn id="26" dur="1" fill="hold">
                                          <p:stCondLst>
                                            <p:cond delay="0"/>
                                          </p:stCondLst>
                                        </p:cTn>
                                        <p:tgtEl>
                                          <p:spTgt spid="25"/>
                                        </p:tgtEl>
                                        <p:attrNameLst>
                                          <p:attrName>style.visibility</p:attrName>
                                        </p:attrNameLst>
                                      </p:cBhvr>
                                      <p:to>
                                        <p:strVal val="visible"/>
                                      </p:to>
                                    </p:set>
                                    <p:anim calcmode="lin" valueType="num">
                                      <p:cBhvr additive="base">
                                        <p:cTn id="27" dur="500" fill="hold"/>
                                        <p:tgtEl>
                                          <p:spTgt spid="25"/>
                                        </p:tgtEl>
                                        <p:attrNameLst>
                                          <p:attrName>ppt_x</p:attrName>
                                        </p:attrNameLst>
                                      </p:cBhvr>
                                      <p:tavLst>
                                        <p:tav tm="0">
                                          <p:val>
                                            <p:strVal val="#ppt_x"/>
                                          </p:val>
                                        </p:tav>
                                        <p:tav tm="100000">
                                          <p:val>
                                            <p:strVal val="#ppt_x"/>
                                          </p:val>
                                        </p:tav>
                                      </p:tavLst>
                                    </p:anim>
                                    <p:anim calcmode="lin" valueType="num">
                                      <p:cBhvr additive="base">
                                        <p:cTn id="28" dur="500" fill="hold"/>
                                        <p:tgtEl>
                                          <p:spTgt spid="25"/>
                                        </p:tgtEl>
                                        <p:attrNameLst>
                                          <p:attrName>ppt_y</p:attrName>
                                        </p:attrNameLst>
                                      </p:cBhvr>
                                      <p:tavLst>
                                        <p:tav tm="0">
                                          <p:val>
                                            <p:strVal val="1+#ppt_h/2"/>
                                          </p:val>
                                        </p:tav>
                                        <p:tav tm="100000">
                                          <p:val>
                                            <p:strVal val="#ppt_y"/>
                                          </p:val>
                                        </p:tav>
                                      </p:tavLst>
                                    </p:anim>
                                  </p:childTnLst>
                                </p:cTn>
                              </p:par>
                            </p:childTnLst>
                          </p:cTn>
                        </p:par>
                        <p:par>
                          <p:cTn id="29" fill="hold">
                            <p:stCondLst>
                              <p:cond delay="1500"/>
                            </p:stCondLst>
                            <p:childTnLst>
                              <p:par>
                                <p:cTn id="30" presetID="2" presetClass="entr" presetSubtype="4" fill="hold" grpId="0" nodeType="afterEffect">
                                  <p:stCondLst>
                                    <p:cond delay="0"/>
                                  </p:stCondLst>
                                  <p:childTnLst>
                                    <p:set>
                                      <p:cBhvr>
                                        <p:cTn id="31" dur="1" fill="hold">
                                          <p:stCondLst>
                                            <p:cond delay="0"/>
                                          </p:stCondLst>
                                        </p:cTn>
                                        <p:tgtEl>
                                          <p:spTgt spid="26"/>
                                        </p:tgtEl>
                                        <p:attrNameLst>
                                          <p:attrName>style.visibility</p:attrName>
                                        </p:attrNameLst>
                                      </p:cBhvr>
                                      <p:to>
                                        <p:strVal val="visible"/>
                                      </p:to>
                                    </p:set>
                                    <p:anim calcmode="lin" valueType="num">
                                      <p:cBhvr additive="base">
                                        <p:cTn id="32" dur="500" fill="hold"/>
                                        <p:tgtEl>
                                          <p:spTgt spid="26"/>
                                        </p:tgtEl>
                                        <p:attrNameLst>
                                          <p:attrName>ppt_x</p:attrName>
                                        </p:attrNameLst>
                                      </p:cBhvr>
                                      <p:tavLst>
                                        <p:tav tm="0">
                                          <p:val>
                                            <p:strVal val="#ppt_x"/>
                                          </p:val>
                                        </p:tav>
                                        <p:tav tm="100000">
                                          <p:val>
                                            <p:strVal val="#ppt_x"/>
                                          </p:val>
                                        </p:tav>
                                      </p:tavLst>
                                    </p:anim>
                                    <p:anim calcmode="lin" valueType="num">
                                      <p:cBhvr additive="base">
                                        <p:cTn id="33"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23" grpId="0" animBg="1"/>
      <p:bldP spid="24" grpId="0" animBg="1"/>
      <p:bldP spid="25" grpId="0" animBg="1"/>
      <p:bldP spid="26" grpId="0" animBg="1"/>
      <p:bldP spid="16" grpId="0" animBg="1"/>
      <p:bldP spid="22" grpId="0"/>
    </p:bld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4">
            <a:extLst>
              <a:ext uri="{FF2B5EF4-FFF2-40B4-BE49-F238E27FC236}">
                <a16:creationId xmlns:a16="http://schemas.microsoft.com/office/drawing/2014/main" id="{6363B58A-1F54-6B4C-9D9B-D4961FAA360A}"/>
              </a:ext>
            </a:extLst>
          </p:cNvPr>
          <p:cNvSpPr txBox="1">
            <a:spLocks/>
          </p:cNvSpPr>
          <p:nvPr/>
        </p:nvSpPr>
        <p:spPr bwMode="auto">
          <a:xfrm>
            <a:off x="396045" y="-2305"/>
            <a:ext cx="8362029" cy="649249"/>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defTabSz="457200" fontAlgn="base">
              <a:spcBef>
                <a:spcPct val="20000"/>
              </a:spcBef>
              <a:spcAft>
                <a:spcPts val="600"/>
              </a:spcAft>
              <a:defRPr/>
            </a:pPr>
            <a:r>
              <a:rPr lang="en-US" sz="4800" b="1">
                <a:solidFill>
                  <a:srgbClr val="00B5CC"/>
                </a:solidFill>
                <a:latin typeface="Arial" panose="020B0604020202020204" pitchFamily="34" charset="0"/>
                <a:ea typeface="ＭＳ Ｐゴシック" pitchFamily="-108" charset="-128"/>
                <a:cs typeface="Arial" panose="020B0604020202020204" pitchFamily="34" charset="0"/>
              </a:rPr>
              <a:t>The diploma points matrix</a:t>
            </a:r>
          </a:p>
        </p:txBody>
      </p:sp>
      <p:grpSp>
        <p:nvGrpSpPr>
          <p:cNvPr id="3" name="Group 2">
            <a:extLst>
              <a:ext uri="{FF2B5EF4-FFF2-40B4-BE49-F238E27FC236}">
                <a16:creationId xmlns:a16="http://schemas.microsoft.com/office/drawing/2014/main" id="{53D13776-6D7D-AD42-9296-83DA294C188F}"/>
              </a:ext>
            </a:extLst>
          </p:cNvPr>
          <p:cNvGrpSpPr/>
          <p:nvPr/>
        </p:nvGrpSpPr>
        <p:grpSpPr>
          <a:xfrm>
            <a:off x="10218420" y="-1"/>
            <a:ext cx="1973580" cy="699733"/>
            <a:chOff x="10218420" y="-1"/>
            <a:chExt cx="1973580" cy="699733"/>
          </a:xfrm>
        </p:grpSpPr>
        <p:grpSp>
          <p:nvGrpSpPr>
            <p:cNvPr id="4" name="Group 3">
              <a:extLst>
                <a:ext uri="{FF2B5EF4-FFF2-40B4-BE49-F238E27FC236}">
                  <a16:creationId xmlns:a16="http://schemas.microsoft.com/office/drawing/2014/main" id="{38C43871-E903-5346-8402-E2D6451AE234}"/>
                </a:ext>
              </a:extLst>
            </p:cNvPr>
            <p:cNvGrpSpPr/>
            <p:nvPr/>
          </p:nvGrpSpPr>
          <p:grpSpPr>
            <a:xfrm>
              <a:off x="10218420" y="-1"/>
              <a:ext cx="1973580" cy="699733"/>
              <a:chOff x="10218420" y="-1"/>
              <a:chExt cx="1973580" cy="699733"/>
            </a:xfrm>
          </p:grpSpPr>
          <p:sp>
            <p:nvSpPr>
              <p:cNvPr id="6" name="Oval 5">
                <a:extLst>
                  <a:ext uri="{FF2B5EF4-FFF2-40B4-BE49-F238E27FC236}">
                    <a16:creationId xmlns:a16="http://schemas.microsoft.com/office/drawing/2014/main" id="{91AE7C2F-DBC5-8A4C-BA0A-E44AB1F4B0AA}"/>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029DC131-A313-8B45-8E79-436F509D5986}"/>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a:extLst>
                <a:ext uri="{FF2B5EF4-FFF2-40B4-BE49-F238E27FC236}">
                  <a16:creationId xmlns:a16="http://schemas.microsoft.com/office/drawing/2014/main" id="{2AB05B8E-C1C2-2A49-ADBE-50A8C0D4422F}"/>
                </a:ext>
              </a:extLst>
            </p:cNvPr>
            <p:cNvPicPr>
              <a:picLocks noChangeAspect="1"/>
            </p:cNvPicPr>
            <p:nvPr/>
          </p:nvPicPr>
          <p:blipFill>
            <a:blip r:embed="rId3"/>
            <a:stretch>
              <a:fillRect/>
            </a:stretch>
          </p:blipFill>
          <p:spPr>
            <a:xfrm>
              <a:off x="10267322" y="37500"/>
              <a:ext cx="1919725" cy="652707"/>
            </a:xfrm>
            <a:prstGeom prst="rect">
              <a:avLst/>
            </a:prstGeom>
          </p:spPr>
        </p:pic>
      </p:grpSp>
      <p:pic>
        <p:nvPicPr>
          <p:cNvPr id="8" name="Picture 7">
            <a:extLst>
              <a:ext uri="{FF2B5EF4-FFF2-40B4-BE49-F238E27FC236}">
                <a16:creationId xmlns:a16="http://schemas.microsoft.com/office/drawing/2014/main" id="{0DE676B1-8A58-C143-BC23-4099B7DD0AFD}"/>
              </a:ext>
            </a:extLst>
          </p:cNvPr>
          <p:cNvPicPr>
            <a:picLocks noChangeAspect="1"/>
          </p:cNvPicPr>
          <p:nvPr/>
        </p:nvPicPr>
        <p:blipFill>
          <a:blip r:embed="rId4"/>
          <a:stretch>
            <a:fillRect/>
          </a:stretch>
        </p:blipFill>
        <p:spPr>
          <a:xfrm>
            <a:off x="0" y="5827199"/>
            <a:ext cx="5056136" cy="1029953"/>
          </a:xfrm>
          <a:prstGeom prst="rect">
            <a:avLst/>
          </a:prstGeom>
          <a:effectLst>
            <a:outerShdw blurRad="190500" dist="76200" dir="16200000" rotWithShape="0">
              <a:prstClr val="black">
                <a:alpha val="5000"/>
              </a:prstClr>
            </a:outerShdw>
          </a:effectLst>
        </p:spPr>
      </p:pic>
      <p:sp>
        <p:nvSpPr>
          <p:cNvPr id="14" name="TextBox 13">
            <a:extLst>
              <a:ext uri="{FF2B5EF4-FFF2-40B4-BE49-F238E27FC236}">
                <a16:creationId xmlns:a16="http://schemas.microsoft.com/office/drawing/2014/main" id="{900A5386-CD5A-6E4F-B72C-AB148DF402B3}"/>
              </a:ext>
            </a:extLst>
          </p:cNvPr>
          <p:cNvSpPr txBox="1"/>
          <p:nvPr/>
        </p:nvSpPr>
        <p:spPr>
          <a:xfrm>
            <a:off x="4755972" y="5846362"/>
            <a:ext cx="6454691" cy="646331"/>
          </a:xfrm>
          <a:prstGeom prst="rect">
            <a:avLst/>
          </a:prstGeom>
          <a:noFill/>
        </p:spPr>
        <p:txBody>
          <a:bodyPr wrap="square" rtlCol="0">
            <a:spAutoFit/>
          </a:bodyPr>
          <a:lstStyle/>
          <a:p>
            <a:r>
              <a:rPr lang="en-US" sz="1200">
                <a:solidFill>
                  <a:schemeClr val="accent2"/>
                </a:solidFill>
                <a:latin typeface="Arial" panose="020B0604020202020204" pitchFamily="34" charset="0"/>
                <a:cs typeface="Arial" panose="020B0604020202020204" pitchFamily="34" charset="0"/>
              </a:rPr>
              <a:t>Changes from The diploma points matrix (May 2010, November 2014):</a:t>
            </a:r>
          </a:p>
          <a:p>
            <a:pPr marL="171450" indent="-171450">
              <a:buClr>
                <a:schemeClr val="accent2"/>
              </a:buClr>
              <a:buFont typeface="Arial" panose="020B0604020202020204" pitchFamily="34" charset="0"/>
              <a:buChar char="•"/>
            </a:pPr>
            <a:r>
              <a:rPr lang="en-US" sz="1200">
                <a:solidFill>
                  <a:schemeClr val="accent2"/>
                </a:solidFill>
                <a:latin typeface="Arial" panose="020B0604020202020204" pitchFamily="34" charset="0"/>
                <a:cs typeface="Arial" panose="020B0604020202020204" pitchFamily="34" charset="0"/>
              </a:rPr>
              <a:t>B + C combination now results in 2 additional points (previously 1 point).</a:t>
            </a:r>
          </a:p>
          <a:p>
            <a:pPr marL="171450" indent="-171450">
              <a:buClr>
                <a:schemeClr val="accent2"/>
              </a:buClr>
              <a:buFont typeface="Arial" panose="020B0604020202020204" pitchFamily="34" charset="0"/>
              <a:buChar char="•"/>
            </a:pPr>
            <a:r>
              <a:rPr lang="en-US" sz="1200">
                <a:solidFill>
                  <a:schemeClr val="accent2"/>
                </a:solidFill>
                <a:latin typeface="Arial" panose="020B0604020202020204" pitchFamily="34" charset="0"/>
                <a:cs typeface="Arial" panose="020B0604020202020204" pitchFamily="34" charset="0"/>
              </a:rPr>
              <a:t>A + E combination now results in zero points and a failing condition (previously 1 point).</a:t>
            </a:r>
          </a:p>
        </p:txBody>
      </p:sp>
      <p:pic>
        <p:nvPicPr>
          <p:cNvPr id="16" name="Picture 15">
            <a:extLst>
              <a:ext uri="{FF2B5EF4-FFF2-40B4-BE49-F238E27FC236}">
                <a16:creationId xmlns:a16="http://schemas.microsoft.com/office/drawing/2014/main" id="{8BF2716E-688E-4D55-A21F-4534744CF179}"/>
              </a:ext>
            </a:extLst>
          </p:cNvPr>
          <p:cNvPicPr>
            <a:picLocks noChangeAspect="1"/>
          </p:cNvPicPr>
          <p:nvPr/>
        </p:nvPicPr>
        <p:blipFill>
          <a:blip r:embed="rId5"/>
          <a:stretch>
            <a:fillRect/>
          </a:stretch>
        </p:blipFill>
        <p:spPr>
          <a:xfrm>
            <a:off x="1061530" y="897222"/>
            <a:ext cx="10068940" cy="4742407"/>
          </a:xfrm>
          <a:prstGeom prst="rect">
            <a:avLst/>
          </a:prstGeom>
        </p:spPr>
      </p:pic>
    </p:spTree>
    <p:extLst>
      <p:ext uri="{BB962C8B-B14F-4D97-AF65-F5344CB8AC3E}">
        <p14:creationId xmlns:p14="http://schemas.microsoft.com/office/powerpoint/2010/main" val="18012809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7E6AA02-3580-554B-B3AD-02D98FA0FE42}"/>
              </a:ext>
            </a:extLst>
          </p:cNvPr>
          <p:cNvSpPr/>
          <p:nvPr/>
        </p:nvSpPr>
        <p:spPr>
          <a:xfrm>
            <a:off x="-2466" y="-848"/>
            <a:ext cx="12187046" cy="6858000"/>
          </a:xfrm>
          <a:prstGeom prst="rect">
            <a:avLst/>
          </a:prstGeom>
          <a:solidFill>
            <a:srgbClr val="00B5CC">
              <a:alpha val="3119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C84C779-A370-A54D-B98A-7C9FAEABAF9B}"/>
              </a:ext>
            </a:extLst>
          </p:cNvPr>
          <p:cNvSpPr/>
          <p:nvPr/>
        </p:nvSpPr>
        <p:spPr>
          <a:xfrm>
            <a:off x="387361" y="363853"/>
            <a:ext cx="2266861" cy="4812664"/>
          </a:xfrm>
          <a:prstGeom prst="rect">
            <a:avLst/>
          </a:prstGeom>
          <a:solidFill>
            <a:schemeClr val="accent1">
              <a:alpha val="48832"/>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43099E3-CFFB-7A4C-9F5C-92DE96951855}"/>
              </a:ext>
            </a:extLst>
          </p:cNvPr>
          <p:cNvSpPr/>
          <p:nvPr/>
        </p:nvSpPr>
        <p:spPr>
          <a:xfrm>
            <a:off x="3239209" y="1530359"/>
            <a:ext cx="2266861" cy="4812664"/>
          </a:xfrm>
          <a:prstGeom prst="rect">
            <a:avLst/>
          </a:prstGeom>
          <a:solidFill>
            <a:schemeClr val="accent1">
              <a:alpha val="48832"/>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72EDF19-7C0D-9B42-9404-AB4AEDA6AD44}"/>
              </a:ext>
            </a:extLst>
          </p:cNvPr>
          <p:cNvSpPr/>
          <p:nvPr/>
        </p:nvSpPr>
        <p:spPr>
          <a:xfrm>
            <a:off x="6091057" y="363853"/>
            <a:ext cx="2266861" cy="4812664"/>
          </a:xfrm>
          <a:prstGeom prst="rect">
            <a:avLst/>
          </a:prstGeom>
          <a:solidFill>
            <a:schemeClr val="accent1">
              <a:alpha val="48832"/>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DB21B792-CE90-2248-BADC-FD3B5838F9F6}"/>
              </a:ext>
            </a:extLst>
          </p:cNvPr>
          <p:cNvSpPr/>
          <p:nvPr/>
        </p:nvSpPr>
        <p:spPr>
          <a:xfrm>
            <a:off x="8942906" y="1530359"/>
            <a:ext cx="2266861" cy="4812664"/>
          </a:xfrm>
          <a:prstGeom prst="rect">
            <a:avLst/>
          </a:prstGeom>
          <a:solidFill>
            <a:schemeClr val="accent1">
              <a:alpha val="48832"/>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648A81E7-2B2E-4449-AEF9-06BD8B39A0FA}"/>
              </a:ext>
            </a:extLst>
          </p:cNvPr>
          <p:cNvSpPr/>
          <p:nvPr/>
        </p:nvSpPr>
        <p:spPr>
          <a:xfrm>
            <a:off x="-32368" y="2927361"/>
            <a:ext cx="9250259" cy="1200329"/>
          </a:xfrm>
          <a:prstGeom prst="rect">
            <a:avLst/>
          </a:prstGeom>
          <a:solidFill>
            <a:srgbClr val="00B5CC">
              <a:alpha val="898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TextBox 21">
            <a:extLst>
              <a:ext uri="{FF2B5EF4-FFF2-40B4-BE49-F238E27FC236}">
                <a16:creationId xmlns:a16="http://schemas.microsoft.com/office/drawing/2014/main" id="{2A193CD3-6CE3-444B-BC14-F953F272A057}"/>
              </a:ext>
            </a:extLst>
          </p:cNvPr>
          <p:cNvSpPr txBox="1"/>
          <p:nvPr/>
        </p:nvSpPr>
        <p:spPr>
          <a:xfrm>
            <a:off x="-1222375" y="2953482"/>
            <a:ext cx="8053217" cy="1200329"/>
          </a:xfrm>
          <a:prstGeom prst="rect">
            <a:avLst/>
          </a:prstGeom>
          <a:noFill/>
        </p:spPr>
        <p:txBody>
          <a:bodyPr wrap="square" lIns="91440" tIns="45720" rIns="91440" bIns="45720" rtlCol="0" anchor="t">
            <a:spAutoFit/>
          </a:bodyPr>
          <a:lstStyle/>
          <a:p>
            <a:pPr algn="ctr"/>
            <a:r>
              <a:rPr lang="en-US" sz="7000" b="1">
                <a:solidFill>
                  <a:schemeClr val="bg1"/>
                </a:solidFill>
                <a:latin typeface="Arial"/>
                <a:cs typeface="Arial"/>
              </a:rPr>
              <a:t>Appendix 2</a:t>
            </a:r>
            <a:endParaRPr lang="en-US" sz="7000" b="1">
              <a:solidFill>
                <a:schemeClr val="bg1"/>
              </a:solidFill>
              <a:latin typeface="Arial" panose="020B0604020202020204" pitchFamily="34" charset="0"/>
              <a:cs typeface="Arial" panose="020B0604020202020204" pitchFamily="34" charset="0"/>
            </a:endParaRPr>
          </a:p>
        </p:txBody>
      </p:sp>
      <p:grpSp>
        <p:nvGrpSpPr>
          <p:cNvPr id="10" name="Group 9">
            <a:extLst>
              <a:ext uri="{FF2B5EF4-FFF2-40B4-BE49-F238E27FC236}">
                <a16:creationId xmlns:a16="http://schemas.microsoft.com/office/drawing/2014/main" id="{4D08A135-D47C-9C43-A9EC-8018B34D003D}"/>
              </a:ext>
            </a:extLst>
          </p:cNvPr>
          <p:cNvGrpSpPr/>
          <p:nvPr/>
        </p:nvGrpSpPr>
        <p:grpSpPr>
          <a:xfrm>
            <a:off x="10218420" y="-1"/>
            <a:ext cx="1973580" cy="699733"/>
            <a:chOff x="10218420" y="-1"/>
            <a:chExt cx="1973580" cy="699733"/>
          </a:xfrm>
        </p:grpSpPr>
        <p:grpSp>
          <p:nvGrpSpPr>
            <p:cNvPr id="11" name="Group 10">
              <a:extLst>
                <a:ext uri="{FF2B5EF4-FFF2-40B4-BE49-F238E27FC236}">
                  <a16:creationId xmlns:a16="http://schemas.microsoft.com/office/drawing/2014/main" id="{2C923CE2-F8BE-7041-9AB2-8E447A6907BC}"/>
                </a:ext>
              </a:extLst>
            </p:cNvPr>
            <p:cNvGrpSpPr/>
            <p:nvPr/>
          </p:nvGrpSpPr>
          <p:grpSpPr>
            <a:xfrm>
              <a:off x="10218420" y="-1"/>
              <a:ext cx="1973580" cy="699733"/>
              <a:chOff x="10218420" y="-1"/>
              <a:chExt cx="1973580" cy="699733"/>
            </a:xfrm>
          </p:grpSpPr>
          <p:sp>
            <p:nvSpPr>
              <p:cNvPr id="13" name="Oval 12">
                <a:extLst>
                  <a:ext uri="{FF2B5EF4-FFF2-40B4-BE49-F238E27FC236}">
                    <a16:creationId xmlns:a16="http://schemas.microsoft.com/office/drawing/2014/main" id="{CDAD1303-41E9-7743-847B-014A828123E0}"/>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54F637F-E5B5-474F-8CB5-E36DF6709DEA}"/>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2" name="Picture 11">
              <a:extLst>
                <a:ext uri="{FF2B5EF4-FFF2-40B4-BE49-F238E27FC236}">
                  <a16:creationId xmlns:a16="http://schemas.microsoft.com/office/drawing/2014/main" id="{08F91DDA-C21F-0C4B-9474-C8CE68E9F30A}"/>
                </a:ext>
              </a:extLst>
            </p:cNvPr>
            <p:cNvPicPr>
              <a:picLocks noChangeAspect="1"/>
            </p:cNvPicPr>
            <p:nvPr/>
          </p:nvPicPr>
          <p:blipFill>
            <a:blip r:embed="rId2"/>
            <a:stretch>
              <a:fillRect/>
            </a:stretch>
          </p:blipFill>
          <p:spPr>
            <a:xfrm>
              <a:off x="10267322" y="37500"/>
              <a:ext cx="1919725" cy="652707"/>
            </a:xfrm>
            <a:prstGeom prst="rect">
              <a:avLst/>
            </a:prstGeom>
          </p:spPr>
        </p:pic>
      </p:grpSp>
      <p:pic>
        <p:nvPicPr>
          <p:cNvPr id="17" name="Picture 16">
            <a:extLst>
              <a:ext uri="{FF2B5EF4-FFF2-40B4-BE49-F238E27FC236}">
                <a16:creationId xmlns:a16="http://schemas.microsoft.com/office/drawing/2014/main" id="{0978DA5D-4E5A-B146-B152-914936C9967C}"/>
              </a:ext>
            </a:extLst>
          </p:cNvPr>
          <p:cNvPicPr>
            <a:picLocks noChangeAspect="1"/>
          </p:cNvPicPr>
          <p:nvPr/>
        </p:nvPicPr>
        <p:blipFill>
          <a:blip r:embed="rId3"/>
          <a:stretch>
            <a:fillRect/>
          </a:stretch>
        </p:blipFill>
        <p:spPr>
          <a:xfrm>
            <a:off x="0" y="5827199"/>
            <a:ext cx="5056136" cy="1029953"/>
          </a:xfrm>
          <a:prstGeom prst="rect">
            <a:avLst/>
          </a:prstGeom>
          <a:effectLst>
            <a:outerShdw blurRad="190500" dist="76200" dir="16200000" rotWithShape="0">
              <a:prstClr val="black">
                <a:alpha val="5000"/>
              </a:prstClr>
            </a:outerShdw>
          </a:effectLst>
        </p:spPr>
      </p:pic>
    </p:spTree>
    <p:extLst>
      <p:ext uri="{BB962C8B-B14F-4D97-AF65-F5344CB8AC3E}">
        <p14:creationId xmlns:p14="http://schemas.microsoft.com/office/powerpoint/2010/main" val="8564685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2" presetClass="entr" presetSubtype="8" fill="hold" grpId="0" nodeType="withEffect">
                                  <p:stCondLst>
                                    <p:cond delay="0"/>
                                  </p:stCondLst>
                                  <p:childTnLst>
                                    <p:set>
                                      <p:cBhvr>
                                        <p:cTn id="9" dur="1" fill="hold">
                                          <p:stCondLst>
                                            <p:cond delay="0"/>
                                          </p:stCondLst>
                                        </p:cTn>
                                        <p:tgtEl>
                                          <p:spTgt spid="16"/>
                                        </p:tgtEl>
                                        <p:attrNameLst>
                                          <p:attrName>style.visibility</p:attrName>
                                        </p:attrNameLst>
                                      </p:cBhvr>
                                      <p:to>
                                        <p:strVal val="visible"/>
                                      </p:to>
                                    </p:set>
                                    <p:anim calcmode="lin" valueType="num">
                                      <p:cBhvr additive="base">
                                        <p:cTn id="10" dur="500" fill="hold"/>
                                        <p:tgtEl>
                                          <p:spTgt spid="16"/>
                                        </p:tgtEl>
                                        <p:attrNameLst>
                                          <p:attrName>ppt_x</p:attrName>
                                        </p:attrNameLst>
                                      </p:cBhvr>
                                      <p:tavLst>
                                        <p:tav tm="0">
                                          <p:val>
                                            <p:strVal val="0-#ppt_w/2"/>
                                          </p:val>
                                        </p:tav>
                                        <p:tav tm="100000">
                                          <p:val>
                                            <p:strVal val="#ppt_x"/>
                                          </p:val>
                                        </p:tav>
                                      </p:tavLst>
                                    </p:anim>
                                    <p:anim calcmode="lin" valueType="num">
                                      <p:cBhvr additive="base">
                                        <p:cTn id="11" dur="500" fill="hold"/>
                                        <p:tgtEl>
                                          <p:spTgt spid="16"/>
                                        </p:tgtEl>
                                        <p:attrNameLst>
                                          <p:attrName>ppt_y</p:attrName>
                                        </p:attrNameLst>
                                      </p:cBhvr>
                                      <p:tavLst>
                                        <p:tav tm="0">
                                          <p:val>
                                            <p:strVal val="#ppt_y"/>
                                          </p:val>
                                        </p:tav>
                                        <p:tav tm="100000">
                                          <p:val>
                                            <p:strVal val="#ppt_y"/>
                                          </p:val>
                                        </p:tav>
                                      </p:tavLst>
                                    </p:anim>
                                  </p:childTnLst>
                                </p:cTn>
                              </p:par>
                              <p:par>
                                <p:cTn id="12" presetID="10" presetClass="entr" presetSubtype="0" fill="hold" grpId="0" nodeType="withEffect">
                                  <p:stCondLst>
                                    <p:cond delay="0"/>
                                  </p:stCondLst>
                                  <p:childTnLst>
                                    <p:set>
                                      <p:cBhvr>
                                        <p:cTn id="13" dur="1" fill="hold">
                                          <p:stCondLst>
                                            <p:cond delay="0"/>
                                          </p:stCondLst>
                                        </p:cTn>
                                        <p:tgtEl>
                                          <p:spTgt spid="22"/>
                                        </p:tgtEl>
                                        <p:attrNameLst>
                                          <p:attrName>style.visibility</p:attrName>
                                        </p:attrNameLst>
                                      </p:cBhvr>
                                      <p:to>
                                        <p:strVal val="visible"/>
                                      </p:to>
                                    </p:set>
                                    <p:animEffect transition="in" filter="fade">
                                      <p:cBhvr>
                                        <p:cTn id="14" dur="500"/>
                                        <p:tgtEl>
                                          <p:spTgt spid="22"/>
                                        </p:tgtEl>
                                      </p:cBhvr>
                                    </p:animEffect>
                                  </p:childTnLst>
                                </p:cTn>
                              </p:par>
                              <p:par>
                                <p:cTn id="15" presetID="2" presetClass="entr" presetSubtype="4" fill="hold" grpId="0" nodeType="withEffect">
                                  <p:stCondLst>
                                    <p:cond delay="0"/>
                                  </p:stCondLst>
                                  <p:childTnLst>
                                    <p:set>
                                      <p:cBhvr>
                                        <p:cTn id="16" dur="1" fill="hold">
                                          <p:stCondLst>
                                            <p:cond delay="0"/>
                                          </p:stCondLst>
                                        </p:cTn>
                                        <p:tgtEl>
                                          <p:spTgt spid="23"/>
                                        </p:tgtEl>
                                        <p:attrNameLst>
                                          <p:attrName>style.visibility</p:attrName>
                                        </p:attrNameLst>
                                      </p:cBhvr>
                                      <p:to>
                                        <p:strVal val="visible"/>
                                      </p:to>
                                    </p:set>
                                    <p:anim calcmode="lin" valueType="num">
                                      <p:cBhvr additive="base">
                                        <p:cTn id="17" dur="500" fill="hold"/>
                                        <p:tgtEl>
                                          <p:spTgt spid="23"/>
                                        </p:tgtEl>
                                        <p:attrNameLst>
                                          <p:attrName>ppt_x</p:attrName>
                                        </p:attrNameLst>
                                      </p:cBhvr>
                                      <p:tavLst>
                                        <p:tav tm="0">
                                          <p:val>
                                            <p:strVal val="#ppt_x"/>
                                          </p:val>
                                        </p:tav>
                                        <p:tav tm="100000">
                                          <p:val>
                                            <p:strVal val="#ppt_x"/>
                                          </p:val>
                                        </p:tav>
                                      </p:tavLst>
                                    </p:anim>
                                    <p:anim calcmode="lin" valueType="num">
                                      <p:cBhvr additive="base">
                                        <p:cTn id="18" dur="500" fill="hold"/>
                                        <p:tgtEl>
                                          <p:spTgt spid="23"/>
                                        </p:tgtEl>
                                        <p:attrNameLst>
                                          <p:attrName>ppt_y</p:attrName>
                                        </p:attrNameLst>
                                      </p:cBhvr>
                                      <p:tavLst>
                                        <p:tav tm="0">
                                          <p:val>
                                            <p:strVal val="1+#ppt_h/2"/>
                                          </p:val>
                                        </p:tav>
                                        <p:tav tm="100000">
                                          <p:val>
                                            <p:strVal val="#ppt_y"/>
                                          </p:val>
                                        </p:tav>
                                      </p:tavLst>
                                    </p:anim>
                                  </p:childTnLst>
                                </p:cTn>
                              </p:par>
                            </p:childTnLst>
                          </p:cTn>
                        </p:par>
                        <p:par>
                          <p:cTn id="19" fill="hold">
                            <p:stCondLst>
                              <p:cond delay="500"/>
                            </p:stCondLst>
                            <p:childTnLst>
                              <p:par>
                                <p:cTn id="20" presetID="2" presetClass="entr" presetSubtype="4" fill="hold" grpId="0" nodeType="afterEffect">
                                  <p:stCondLst>
                                    <p:cond delay="0"/>
                                  </p:stCondLst>
                                  <p:childTnLst>
                                    <p:set>
                                      <p:cBhvr>
                                        <p:cTn id="21" dur="1" fill="hold">
                                          <p:stCondLst>
                                            <p:cond delay="0"/>
                                          </p:stCondLst>
                                        </p:cTn>
                                        <p:tgtEl>
                                          <p:spTgt spid="24"/>
                                        </p:tgtEl>
                                        <p:attrNameLst>
                                          <p:attrName>style.visibility</p:attrName>
                                        </p:attrNameLst>
                                      </p:cBhvr>
                                      <p:to>
                                        <p:strVal val="visible"/>
                                      </p:to>
                                    </p:set>
                                    <p:anim calcmode="lin" valueType="num">
                                      <p:cBhvr additive="base">
                                        <p:cTn id="22" dur="500" fill="hold"/>
                                        <p:tgtEl>
                                          <p:spTgt spid="24"/>
                                        </p:tgtEl>
                                        <p:attrNameLst>
                                          <p:attrName>ppt_x</p:attrName>
                                        </p:attrNameLst>
                                      </p:cBhvr>
                                      <p:tavLst>
                                        <p:tav tm="0">
                                          <p:val>
                                            <p:strVal val="#ppt_x"/>
                                          </p:val>
                                        </p:tav>
                                        <p:tav tm="100000">
                                          <p:val>
                                            <p:strVal val="#ppt_x"/>
                                          </p:val>
                                        </p:tav>
                                      </p:tavLst>
                                    </p:anim>
                                    <p:anim calcmode="lin" valueType="num">
                                      <p:cBhvr additive="base">
                                        <p:cTn id="23" dur="500" fill="hold"/>
                                        <p:tgtEl>
                                          <p:spTgt spid="24"/>
                                        </p:tgtEl>
                                        <p:attrNameLst>
                                          <p:attrName>ppt_y</p:attrName>
                                        </p:attrNameLst>
                                      </p:cBhvr>
                                      <p:tavLst>
                                        <p:tav tm="0">
                                          <p:val>
                                            <p:strVal val="1+#ppt_h/2"/>
                                          </p:val>
                                        </p:tav>
                                        <p:tav tm="100000">
                                          <p:val>
                                            <p:strVal val="#ppt_y"/>
                                          </p:val>
                                        </p:tav>
                                      </p:tavLst>
                                    </p:anim>
                                  </p:childTnLst>
                                </p:cTn>
                              </p:par>
                            </p:childTnLst>
                          </p:cTn>
                        </p:par>
                        <p:par>
                          <p:cTn id="24" fill="hold">
                            <p:stCondLst>
                              <p:cond delay="1000"/>
                            </p:stCondLst>
                            <p:childTnLst>
                              <p:par>
                                <p:cTn id="25" presetID="2" presetClass="entr" presetSubtype="4" fill="hold" grpId="0" nodeType="afterEffect">
                                  <p:stCondLst>
                                    <p:cond delay="0"/>
                                  </p:stCondLst>
                                  <p:childTnLst>
                                    <p:set>
                                      <p:cBhvr>
                                        <p:cTn id="26" dur="1" fill="hold">
                                          <p:stCondLst>
                                            <p:cond delay="0"/>
                                          </p:stCondLst>
                                        </p:cTn>
                                        <p:tgtEl>
                                          <p:spTgt spid="25"/>
                                        </p:tgtEl>
                                        <p:attrNameLst>
                                          <p:attrName>style.visibility</p:attrName>
                                        </p:attrNameLst>
                                      </p:cBhvr>
                                      <p:to>
                                        <p:strVal val="visible"/>
                                      </p:to>
                                    </p:set>
                                    <p:anim calcmode="lin" valueType="num">
                                      <p:cBhvr additive="base">
                                        <p:cTn id="27" dur="500" fill="hold"/>
                                        <p:tgtEl>
                                          <p:spTgt spid="25"/>
                                        </p:tgtEl>
                                        <p:attrNameLst>
                                          <p:attrName>ppt_x</p:attrName>
                                        </p:attrNameLst>
                                      </p:cBhvr>
                                      <p:tavLst>
                                        <p:tav tm="0">
                                          <p:val>
                                            <p:strVal val="#ppt_x"/>
                                          </p:val>
                                        </p:tav>
                                        <p:tav tm="100000">
                                          <p:val>
                                            <p:strVal val="#ppt_x"/>
                                          </p:val>
                                        </p:tav>
                                      </p:tavLst>
                                    </p:anim>
                                    <p:anim calcmode="lin" valueType="num">
                                      <p:cBhvr additive="base">
                                        <p:cTn id="28" dur="500" fill="hold"/>
                                        <p:tgtEl>
                                          <p:spTgt spid="25"/>
                                        </p:tgtEl>
                                        <p:attrNameLst>
                                          <p:attrName>ppt_y</p:attrName>
                                        </p:attrNameLst>
                                      </p:cBhvr>
                                      <p:tavLst>
                                        <p:tav tm="0">
                                          <p:val>
                                            <p:strVal val="1+#ppt_h/2"/>
                                          </p:val>
                                        </p:tav>
                                        <p:tav tm="100000">
                                          <p:val>
                                            <p:strVal val="#ppt_y"/>
                                          </p:val>
                                        </p:tav>
                                      </p:tavLst>
                                    </p:anim>
                                  </p:childTnLst>
                                </p:cTn>
                              </p:par>
                            </p:childTnLst>
                          </p:cTn>
                        </p:par>
                        <p:par>
                          <p:cTn id="29" fill="hold">
                            <p:stCondLst>
                              <p:cond delay="1500"/>
                            </p:stCondLst>
                            <p:childTnLst>
                              <p:par>
                                <p:cTn id="30" presetID="2" presetClass="entr" presetSubtype="4" fill="hold" grpId="0" nodeType="afterEffect">
                                  <p:stCondLst>
                                    <p:cond delay="0"/>
                                  </p:stCondLst>
                                  <p:childTnLst>
                                    <p:set>
                                      <p:cBhvr>
                                        <p:cTn id="31" dur="1" fill="hold">
                                          <p:stCondLst>
                                            <p:cond delay="0"/>
                                          </p:stCondLst>
                                        </p:cTn>
                                        <p:tgtEl>
                                          <p:spTgt spid="26"/>
                                        </p:tgtEl>
                                        <p:attrNameLst>
                                          <p:attrName>style.visibility</p:attrName>
                                        </p:attrNameLst>
                                      </p:cBhvr>
                                      <p:to>
                                        <p:strVal val="visible"/>
                                      </p:to>
                                    </p:set>
                                    <p:anim calcmode="lin" valueType="num">
                                      <p:cBhvr additive="base">
                                        <p:cTn id="32" dur="500" fill="hold"/>
                                        <p:tgtEl>
                                          <p:spTgt spid="26"/>
                                        </p:tgtEl>
                                        <p:attrNameLst>
                                          <p:attrName>ppt_x</p:attrName>
                                        </p:attrNameLst>
                                      </p:cBhvr>
                                      <p:tavLst>
                                        <p:tav tm="0">
                                          <p:val>
                                            <p:strVal val="#ppt_x"/>
                                          </p:val>
                                        </p:tav>
                                        <p:tav tm="100000">
                                          <p:val>
                                            <p:strVal val="#ppt_x"/>
                                          </p:val>
                                        </p:tav>
                                      </p:tavLst>
                                    </p:anim>
                                    <p:anim calcmode="lin" valueType="num">
                                      <p:cBhvr additive="base">
                                        <p:cTn id="33"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23" grpId="0" animBg="1"/>
      <p:bldP spid="24" grpId="0" animBg="1"/>
      <p:bldP spid="25" grpId="0" animBg="1"/>
      <p:bldP spid="26" grpId="0" animBg="1"/>
      <p:bldP spid="16" grpId="0" animBg="1"/>
      <p:bldP spid="22" grpId="0"/>
    </p:bld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53D13776-6D7D-AD42-9296-83DA294C188F}"/>
              </a:ext>
            </a:extLst>
          </p:cNvPr>
          <p:cNvGrpSpPr/>
          <p:nvPr/>
        </p:nvGrpSpPr>
        <p:grpSpPr>
          <a:xfrm>
            <a:off x="10218420" y="-1"/>
            <a:ext cx="1973580" cy="699733"/>
            <a:chOff x="10218420" y="-1"/>
            <a:chExt cx="1973580" cy="699733"/>
          </a:xfrm>
        </p:grpSpPr>
        <p:grpSp>
          <p:nvGrpSpPr>
            <p:cNvPr id="4" name="Group 3">
              <a:extLst>
                <a:ext uri="{FF2B5EF4-FFF2-40B4-BE49-F238E27FC236}">
                  <a16:creationId xmlns:a16="http://schemas.microsoft.com/office/drawing/2014/main" id="{38C43871-E903-5346-8402-E2D6451AE234}"/>
                </a:ext>
              </a:extLst>
            </p:cNvPr>
            <p:cNvGrpSpPr/>
            <p:nvPr/>
          </p:nvGrpSpPr>
          <p:grpSpPr>
            <a:xfrm>
              <a:off x="10218420" y="-1"/>
              <a:ext cx="1973580" cy="699733"/>
              <a:chOff x="10218420" y="-1"/>
              <a:chExt cx="1973580" cy="699733"/>
            </a:xfrm>
          </p:grpSpPr>
          <p:sp>
            <p:nvSpPr>
              <p:cNvPr id="6" name="Oval 5">
                <a:extLst>
                  <a:ext uri="{FF2B5EF4-FFF2-40B4-BE49-F238E27FC236}">
                    <a16:creationId xmlns:a16="http://schemas.microsoft.com/office/drawing/2014/main" id="{91AE7C2F-DBC5-8A4C-BA0A-E44AB1F4B0AA}"/>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029DC131-A313-8B45-8E79-436F509D5986}"/>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a:extLst>
                <a:ext uri="{FF2B5EF4-FFF2-40B4-BE49-F238E27FC236}">
                  <a16:creationId xmlns:a16="http://schemas.microsoft.com/office/drawing/2014/main" id="{2AB05B8E-C1C2-2A49-ADBE-50A8C0D4422F}"/>
                </a:ext>
              </a:extLst>
            </p:cNvPr>
            <p:cNvPicPr>
              <a:picLocks noChangeAspect="1"/>
            </p:cNvPicPr>
            <p:nvPr/>
          </p:nvPicPr>
          <p:blipFill>
            <a:blip r:embed="rId2"/>
            <a:stretch>
              <a:fillRect/>
            </a:stretch>
          </p:blipFill>
          <p:spPr>
            <a:xfrm>
              <a:off x="10267322" y="37500"/>
              <a:ext cx="1919725" cy="652707"/>
            </a:xfrm>
            <a:prstGeom prst="rect">
              <a:avLst/>
            </a:prstGeom>
          </p:spPr>
        </p:pic>
      </p:grpSp>
      <p:pic>
        <p:nvPicPr>
          <p:cNvPr id="8" name="Picture 7">
            <a:extLst>
              <a:ext uri="{FF2B5EF4-FFF2-40B4-BE49-F238E27FC236}">
                <a16:creationId xmlns:a16="http://schemas.microsoft.com/office/drawing/2014/main" id="{0DE676B1-8A58-C143-BC23-4099B7DD0AFD}"/>
              </a:ext>
            </a:extLst>
          </p:cNvPr>
          <p:cNvPicPr>
            <a:picLocks noChangeAspect="1"/>
          </p:cNvPicPr>
          <p:nvPr/>
        </p:nvPicPr>
        <p:blipFill>
          <a:blip r:embed="rId3"/>
          <a:stretch>
            <a:fillRect/>
          </a:stretch>
        </p:blipFill>
        <p:spPr>
          <a:xfrm>
            <a:off x="0" y="5827199"/>
            <a:ext cx="5056136" cy="1029953"/>
          </a:xfrm>
          <a:prstGeom prst="rect">
            <a:avLst/>
          </a:prstGeom>
          <a:effectLst>
            <a:outerShdw blurRad="190500" dist="76200" dir="16200000" rotWithShape="0">
              <a:prstClr val="black">
                <a:alpha val="5000"/>
              </a:prstClr>
            </a:outerShdw>
          </a:effectLst>
        </p:spPr>
      </p:pic>
      <p:sp>
        <p:nvSpPr>
          <p:cNvPr id="15" name="TextBox 14">
            <a:extLst>
              <a:ext uri="{FF2B5EF4-FFF2-40B4-BE49-F238E27FC236}">
                <a16:creationId xmlns:a16="http://schemas.microsoft.com/office/drawing/2014/main" id="{0F222142-E8B6-AE48-8D5B-80C1AABF0E03}"/>
              </a:ext>
            </a:extLst>
          </p:cNvPr>
          <p:cNvSpPr txBox="1"/>
          <p:nvPr/>
        </p:nvSpPr>
        <p:spPr>
          <a:xfrm>
            <a:off x="820800" y="1413411"/>
            <a:ext cx="10485017" cy="4150688"/>
          </a:xfrm>
          <a:prstGeom prst="rect">
            <a:avLst/>
          </a:prstGeom>
          <a:noFill/>
        </p:spPr>
        <p:txBody>
          <a:bodyPr wrap="square" lIns="0" tIns="0" rIns="0" bIns="0" rtlCol="0">
            <a:spAutoFit/>
          </a:bodyPr>
          <a:lstStyle/>
          <a:p>
            <a:pPr>
              <a:lnSpc>
                <a:spcPct val="110000"/>
              </a:lnSpc>
              <a:spcAft>
                <a:spcPts val="600"/>
              </a:spcAft>
              <a:buClr>
                <a:srgbClr val="00B5CC"/>
              </a:buClr>
            </a:pPr>
            <a:r>
              <a:rPr lang="en-GB" sz="2600">
                <a:solidFill>
                  <a:srgbClr val="0A4B8D"/>
                </a:solidFill>
                <a:latin typeface="Arial" panose="020B0604020202020204" pitchFamily="34" charset="0"/>
                <a:cs typeface="Arial" panose="020B0604020202020204" pitchFamily="34" charset="0"/>
              </a:rPr>
              <a:t>The IB Diploma will be awarded to a candidate provided all of the following requirements have been met:</a:t>
            </a:r>
          </a:p>
          <a:p>
            <a:pPr marL="1428750" lvl="2" indent="-514350">
              <a:lnSpc>
                <a:spcPct val="110000"/>
              </a:lnSpc>
              <a:spcAft>
                <a:spcPts val="1200"/>
              </a:spcAft>
              <a:buClr>
                <a:srgbClr val="00B5CC"/>
              </a:buClr>
              <a:buSzPct val="80000"/>
              <a:buFont typeface="+mj-lt"/>
              <a:buAutoNum type="arabicPeriod"/>
            </a:pPr>
            <a:r>
              <a:rPr lang="en-US" sz="2200">
                <a:solidFill>
                  <a:srgbClr val="0A4B8D"/>
                </a:solidFill>
                <a:latin typeface="Arial" panose="020B0604020202020204" pitchFamily="34" charset="0"/>
                <a:cs typeface="Arial" panose="020B0604020202020204" pitchFamily="34" charset="0"/>
              </a:rPr>
              <a:t>CAS requirements have been met. </a:t>
            </a:r>
          </a:p>
          <a:p>
            <a:pPr marL="1428750" lvl="2" indent="-514350">
              <a:lnSpc>
                <a:spcPct val="110000"/>
              </a:lnSpc>
              <a:spcAft>
                <a:spcPts val="1200"/>
              </a:spcAft>
              <a:buClr>
                <a:srgbClr val="00B5CC"/>
              </a:buClr>
              <a:buSzPct val="80000"/>
              <a:buFont typeface="+mj-lt"/>
              <a:buAutoNum type="arabicPeriod"/>
            </a:pPr>
            <a:r>
              <a:rPr lang="en-US" sz="2200">
                <a:solidFill>
                  <a:srgbClr val="0A4B8D"/>
                </a:solidFill>
                <a:latin typeface="Arial" panose="020B0604020202020204" pitchFamily="34" charset="0"/>
                <a:cs typeface="Arial" panose="020B0604020202020204" pitchFamily="34" charset="0"/>
              </a:rPr>
              <a:t>The candidate’s total points are 24 or more. </a:t>
            </a:r>
          </a:p>
          <a:p>
            <a:pPr marL="1428750" lvl="2" indent="-514350">
              <a:lnSpc>
                <a:spcPct val="110000"/>
              </a:lnSpc>
              <a:spcAft>
                <a:spcPts val="1200"/>
              </a:spcAft>
              <a:buClr>
                <a:srgbClr val="00B5CC"/>
              </a:buClr>
              <a:buSzPct val="80000"/>
              <a:buFont typeface="+mj-lt"/>
              <a:buAutoNum type="arabicPeriod"/>
            </a:pPr>
            <a:r>
              <a:rPr lang="en-US" sz="2200">
                <a:solidFill>
                  <a:srgbClr val="0A4B8D"/>
                </a:solidFill>
                <a:latin typeface="Arial" panose="020B0604020202020204" pitchFamily="34" charset="0"/>
                <a:cs typeface="Arial" panose="020B0604020202020204" pitchFamily="34" charset="0"/>
              </a:rPr>
              <a:t>There is no “N” awarded for theory of knowledge, the extended essay</a:t>
            </a:r>
            <a:br>
              <a:rPr lang="en-US" sz="2200">
                <a:solidFill>
                  <a:srgbClr val="0A4B8D"/>
                </a:solidFill>
                <a:latin typeface="Arial" panose="020B0604020202020204" pitchFamily="34" charset="0"/>
                <a:cs typeface="Arial" panose="020B0604020202020204" pitchFamily="34" charset="0"/>
              </a:rPr>
            </a:br>
            <a:r>
              <a:rPr lang="en-US" sz="2200">
                <a:solidFill>
                  <a:srgbClr val="0A4B8D"/>
                </a:solidFill>
                <a:latin typeface="Arial" panose="020B0604020202020204" pitchFamily="34" charset="0"/>
                <a:cs typeface="Arial" panose="020B0604020202020204" pitchFamily="34" charset="0"/>
              </a:rPr>
              <a:t>or for a contributing subject. </a:t>
            </a:r>
          </a:p>
          <a:p>
            <a:pPr marL="1428750" lvl="2" indent="-514350">
              <a:lnSpc>
                <a:spcPct val="110000"/>
              </a:lnSpc>
              <a:spcAft>
                <a:spcPts val="1200"/>
              </a:spcAft>
              <a:buClr>
                <a:srgbClr val="00B5CC"/>
              </a:buClr>
              <a:buSzPct val="80000"/>
              <a:buFont typeface="+mj-lt"/>
              <a:buAutoNum type="arabicPeriod"/>
            </a:pPr>
            <a:r>
              <a:rPr lang="en-US" sz="2200">
                <a:solidFill>
                  <a:srgbClr val="0A4B8D"/>
                </a:solidFill>
                <a:latin typeface="Arial" panose="020B0604020202020204" pitchFamily="34" charset="0"/>
                <a:cs typeface="Arial" panose="020B0604020202020204" pitchFamily="34" charset="0"/>
              </a:rPr>
              <a:t>There is no grade E awarded for theory of knowledge and/or the</a:t>
            </a:r>
            <a:br>
              <a:rPr lang="en-US" sz="2200">
                <a:solidFill>
                  <a:srgbClr val="0A4B8D"/>
                </a:solidFill>
                <a:latin typeface="Arial" panose="020B0604020202020204" pitchFamily="34" charset="0"/>
                <a:cs typeface="Arial" panose="020B0604020202020204" pitchFamily="34" charset="0"/>
              </a:rPr>
            </a:br>
            <a:r>
              <a:rPr lang="en-US" sz="2200">
                <a:solidFill>
                  <a:srgbClr val="0A4B8D"/>
                </a:solidFill>
                <a:latin typeface="Arial" panose="020B0604020202020204" pitchFamily="34" charset="0"/>
                <a:cs typeface="Arial" panose="020B0604020202020204" pitchFamily="34" charset="0"/>
              </a:rPr>
              <a:t>extended essay. </a:t>
            </a:r>
          </a:p>
          <a:p>
            <a:pPr marL="1428750" lvl="2" indent="-514350">
              <a:lnSpc>
                <a:spcPct val="110000"/>
              </a:lnSpc>
              <a:spcAft>
                <a:spcPts val="1200"/>
              </a:spcAft>
              <a:buClr>
                <a:srgbClr val="00B5CC"/>
              </a:buClr>
              <a:buSzPct val="80000"/>
              <a:buFont typeface="+mj-lt"/>
              <a:buAutoNum type="arabicPeriod"/>
            </a:pPr>
            <a:r>
              <a:rPr lang="en-US" sz="2200">
                <a:solidFill>
                  <a:srgbClr val="0A4B8D"/>
                </a:solidFill>
                <a:latin typeface="Arial" panose="020B0604020202020204" pitchFamily="34" charset="0"/>
                <a:cs typeface="Arial" panose="020B0604020202020204" pitchFamily="34" charset="0"/>
              </a:rPr>
              <a:t>There is no grade 1 awarded in a subject/level. </a:t>
            </a:r>
          </a:p>
        </p:txBody>
      </p:sp>
    </p:spTree>
    <p:extLst>
      <p:ext uri="{BB962C8B-B14F-4D97-AF65-F5344CB8AC3E}">
        <p14:creationId xmlns:p14="http://schemas.microsoft.com/office/powerpoint/2010/main" val="2004053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15">
                                            <p:txEl>
                                              <p:pRg st="0" end="0"/>
                                            </p:txEl>
                                          </p:spTgt>
                                        </p:tgtEl>
                                        <p:attrNameLst>
                                          <p:attrName>style.visibility</p:attrName>
                                        </p:attrNameLst>
                                      </p:cBhvr>
                                      <p:to>
                                        <p:strVal val="visible"/>
                                      </p:to>
                                    </p:set>
                                    <p:anim calcmode="lin" valueType="num">
                                      <p:cBhvr additive="base">
                                        <p:cTn id="7" dur="500" fill="hold"/>
                                        <p:tgtEl>
                                          <p:spTgt spid="15">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5">
                                            <p:txEl>
                                              <p:pRg st="0" end="0"/>
                                            </p:txEl>
                                          </p:spTgt>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8" fill="hold" nodeType="afterEffect">
                                  <p:stCondLst>
                                    <p:cond delay="0"/>
                                  </p:stCondLst>
                                  <p:childTnLst>
                                    <p:set>
                                      <p:cBhvr>
                                        <p:cTn id="11" dur="1" fill="hold">
                                          <p:stCondLst>
                                            <p:cond delay="0"/>
                                          </p:stCondLst>
                                        </p:cTn>
                                        <p:tgtEl>
                                          <p:spTgt spid="15">
                                            <p:txEl>
                                              <p:pRg st="1" end="1"/>
                                            </p:txEl>
                                          </p:spTgt>
                                        </p:tgtEl>
                                        <p:attrNameLst>
                                          <p:attrName>style.visibility</p:attrName>
                                        </p:attrNameLst>
                                      </p:cBhvr>
                                      <p:to>
                                        <p:strVal val="visible"/>
                                      </p:to>
                                    </p:set>
                                    <p:anim calcmode="lin" valueType="num">
                                      <p:cBhvr additive="base">
                                        <p:cTn id="12" dur="500" fill="hold"/>
                                        <p:tgtEl>
                                          <p:spTgt spid="15">
                                            <p:txEl>
                                              <p:pRg st="1" end="1"/>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5">
                                            <p:txEl>
                                              <p:pRg st="1" end="1"/>
                                            </p:txEl>
                                          </p:spTgt>
                                        </p:tgtEl>
                                        <p:attrNameLst>
                                          <p:attrName>ppt_y</p:attrName>
                                        </p:attrNameLst>
                                      </p:cBhvr>
                                      <p:tavLst>
                                        <p:tav tm="0">
                                          <p:val>
                                            <p:strVal val="#ppt_y"/>
                                          </p:val>
                                        </p:tav>
                                        <p:tav tm="100000">
                                          <p:val>
                                            <p:strVal val="#ppt_y"/>
                                          </p:val>
                                        </p:tav>
                                      </p:tavLst>
                                    </p:anim>
                                  </p:childTnLst>
                                </p:cTn>
                              </p:par>
                            </p:childTnLst>
                          </p:cTn>
                        </p:par>
                        <p:par>
                          <p:cTn id="14" fill="hold">
                            <p:stCondLst>
                              <p:cond delay="1000"/>
                            </p:stCondLst>
                            <p:childTnLst>
                              <p:par>
                                <p:cTn id="15" presetID="2" presetClass="entr" presetSubtype="8" fill="hold" nodeType="afterEffect">
                                  <p:stCondLst>
                                    <p:cond delay="0"/>
                                  </p:stCondLst>
                                  <p:childTnLst>
                                    <p:set>
                                      <p:cBhvr>
                                        <p:cTn id="16" dur="1" fill="hold">
                                          <p:stCondLst>
                                            <p:cond delay="0"/>
                                          </p:stCondLst>
                                        </p:cTn>
                                        <p:tgtEl>
                                          <p:spTgt spid="15">
                                            <p:txEl>
                                              <p:pRg st="2" end="2"/>
                                            </p:txEl>
                                          </p:spTgt>
                                        </p:tgtEl>
                                        <p:attrNameLst>
                                          <p:attrName>style.visibility</p:attrName>
                                        </p:attrNameLst>
                                      </p:cBhvr>
                                      <p:to>
                                        <p:strVal val="visible"/>
                                      </p:to>
                                    </p:set>
                                    <p:anim calcmode="lin" valueType="num">
                                      <p:cBhvr additive="base">
                                        <p:cTn id="17" dur="500" fill="hold"/>
                                        <p:tgtEl>
                                          <p:spTgt spid="15">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5">
                                            <p:txEl>
                                              <p:pRg st="2" end="2"/>
                                            </p:txEl>
                                          </p:spTgt>
                                        </p:tgtEl>
                                        <p:attrNameLst>
                                          <p:attrName>ppt_y</p:attrName>
                                        </p:attrNameLst>
                                      </p:cBhvr>
                                      <p:tavLst>
                                        <p:tav tm="0">
                                          <p:val>
                                            <p:strVal val="#ppt_y"/>
                                          </p:val>
                                        </p:tav>
                                        <p:tav tm="100000">
                                          <p:val>
                                            <p:strVal val="#ppt_y"/>
                                          </p:val>
                                        </p:tav>
                                      </p:tavLst>
                                    </p:anim>
                                  </p:childTnLst>
                                </p:cTn>
                              </p:par>
                            </p:childTnLst>
                          </p:cTn>
                        </p:par>
                        <p:par>
                          <p:cTn id="19" fill="hold">
                            <p:stCondLst>
                              <p:cond delay="1500"/>
                            </p:stCondLst>
                            <p:childTnLst>
                              <p:par>
                                <p:cTn id="20" presetID="2" presetClass="entr" presetSubtype="8" fill="hold" nodeType="afterEffect">
                                  <p:stCondLst>
                                    <p:cond delay="0"/>
                                  </p:stCondLst>
                                  <p:childTnLst>
                                    <p:set>
                                      <p:cBhvr>
                                        <p:cTn id="21" dur="1" fill="hold">
                                          <p:stCondLst>
                                            <p:cond delay="0"/>
                                          </p:stCondLst>
                                        </p:cTn>
                                        <p:tgtEl>
                                          <p:spTgt spid="15">
                                            <p:txEl>
                                              <p:pRg st="3" end="3"/>
                                            </p:txEl>
                                          </p:spTgt>
                                        </p:tgtEl>
                                        <p:attrNameLst>
                                          <p:attrName>style.visibility</p:attrName>
                                        </p:attrNameLst>
                                      </p:cBhvr>
                                      <p:to>
                                        <p:strVal val="visible"/>
                                      </p:to>
                                    </p:set>
                                    <p:anim calcmode="lin" valueType="num">
                                      <p:cBhvr additive="base">
                                        <p:cTn id="22" dur="500" fill="hold"/>
                                        <p:tgtEl>
                                          <p:spTgt spid="15">
                                            <p:txEl>
                                              <p:pRg st="3" end="3"/>
                                            </p:txEl>
                                          </p:spTgt>
                                        </p:tgtEl>
                                        <p:attrNameLst>
                                          <p:attrName>ppt_x</p:attrName>
                                        </p:attrNameLst>
                                      </p:cBhvr>
                                      <p:tavLst>
                                        <p:tav tm="0">
                                          <p:val>
                                            <p:strVal val="0-#ppt_w/2"/>
                                          </p:val>
                                        </p:tav>
                                        <p:tav tm="100000">
                                          <p:val>
                                            <p:strVal val="#ppt_x"/>
                                          </p:val>
                                        </p:tav>
                                      </p:tavLst>
                                    </p:anim>
                                    <p:anim calcmode="lin" valueType="num">
                                      <p:cBhvr additive="base">
                                        <p:cTn id="23" dur="500" fill="hold"/>
                                        <p:tgtEl>
                                          <p:spTgt spid="15">
                                            <p:txEl>
                                              <p:pRg st="3" end="3"/>
                                            </p:txEl>
                                          </p:spTgt>
                                        </p:tgtEl>
                                        <p:attrNameLst>
                                          <p:attrName>ppt_y</p:attrName>
                                        </p:attrNameLst>
                                      </p:cBhvr>
                                      <p:tavLst>
                                        <p:tav tm="0">
                                          <p:val>
                                            <p:strVal val="#ppt_y"/>
                                          </p:val>
                                        </p:tav>
                                        <p:tav tm="100000">
                                          <p:val>
                                            <p:strVal val="#ppt_y"/>
                                          </p:val>
                                        </p:tav>
                                      </p:tavLst>
                                    </p:anim>
                                  </p:childTnLst>
                                </p:cTn>
                              </p:par>
                            </p:childTnLst>
                          </p:cTn>
                        </p:par>
                        <p:par>
                          <p:cTn id="24" fill="hold">
                            <p:stCondLst>
                              <p:cond delay="2000"/>
                            </p:stCondLst>
                            <p:childTnLst>
                              <p:par>
                                <p:cTn id="25" presetID="2" presetClass="entr" presetSubtype="8" fill="hold" nodeType="afterEffect">
                                  <p:stCondLst>
                                    <p:cond delay="0"/>
                                  </p:stCondLst>
                                  <p:childTnLst>
                                    <p:set>
                                      <p:cBhvr>
                                        <p:cTn id="26" dur="1" fill="hold">
                                          <p:stCondLst>
                                            <p:cond delay="0"/>
                                          </p:stCondLst>
                                        </p:cTn>
                                        <p:tgtEl>
                                          <p:spTgt spid="15">
                                            <p:txEl>
                                              <p:pRg st="4" end="4"/>
                                            </p:txEl>
                                          </p:spTgt>
                                        </p:tgtEl>
                                        <p:attrNameLst>
                                          <p:attrName>style.visibility</p:attrName>
                                        </p:attrNameLst>
                                      </p:cBhvr>
                                      <p:to>
                                        <p:strVal val="visible"/>
                                      </p:to>
                                    </p:set>
                                    <p:anim calcmode="lin" valueType="num">
                                      <p:cBhvr additive="base">
                                        <p:cTn id="27" dur="500" fill="hold"/>
                                        <p:tgtEl>
                                          <p:spTgt spid="15">
                                            <p:txEl>
                                              <p:pRg st="4" end="4"/>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15">
                                            <p:txEl>
                                              <p:pRg st="4" end="4"/>
                                            </p:txEl>
                                          </p:spTgt>
                                        </p:tgtEl>
                                        <p:attrNameLst>
                                          <p:attrName>ppt_y</p:attrName>
                                        </p:attrNameLst>
                                      </p:cBhvr>
                                      <p:tavLst>
                                        <p:tav tm="0">
                                          <p:val>
                                            <p:strVal val="#ppt_y"/>
                                          </p:val>
                                        </p:tav>
                                        <p:tav tm="100000">
                                          <p:val>
                                            <p:strVal val="#ppt_y"/>
                                          </p:val>
                                        </p:tav>
                                      </p:tavLst>
                                    </p:anim>
                                  </p:childTnLst>
                                </p:cTn>
                              </p:par>
                            </p:childTnLst>
                          </p:cTn>
                        </p:par>
                        <p:par>
                          <p:cTn id="29" fill="hold">
                            <p:stCondLst>
                              <p:cond delay="2500"/>
                            </p:stCondLst>
                            <p:childTnLst>
                              <p:par>
                                <p:cTn id="30" presetID="2" presetClass="entr" presetSubtype="8" fill="hold" nodeType="afterEffect">
                                  <p:stCondLst>
                                    <p:cond delay="0"/>
                                  </p:stCondLst>
                                  <p:childTnLst>
                                    <p:set>
                                      <p:cBhvr>
                                        <p:cTn id="31" dur="1" fill="hold">
                                          <p:stCondLst>
                                            <p:cond delay="0"/>
                                          </p:stCondLst>
                                        </p:cTn>
                                        <p:tgtEl>
                                          <p:spTgt spid="15">
                                            <p:txEl>
                                              <p:pRg st="5" end="5"/>
                                            </p:txEl>
                                          </p:spTgt>
                                        </p:tgtEl>
                                        <p:attrNameLst>
                                          <p:attrName>style.visibility</p:attrName>
                                        </p:attrNameLst>
                                      </p:cBhvr>
                                      <p:to>
                                        <p:strVal val="visible"/>
                                      </p:to>
                                    </p:set>
                                    <p:anim calcmode="lin" valueType="num">
                                      <p:cBhvr additive="base">
                                        <p:cTn id="32" dur="500" fill="hold"/>
                                        <p:tgtEl>
                                          <p:spTgt spid="15">
                                            <p:txEl>
                                              <p:pRg st="5" end="5"/>
                                            </p:txEl>
                                          </p:spTgt>
                                        </p:tgtEl>
                                        <p:attrNameLst>
                                          <p:attrName>ppt_x</p:attrName>
                                        </p:attrNameLst>
                                      </p:cBhvr>
                                      <p:tavLst>
                                        <p:tav tm="0">
                                          <p:val>
                                            <p:strVal val="0-#ppt_w/2"/>
                                          </p:val>
                                        </p:tav>
                                        <p:tav tm="100000">
                                          <p:val>
                                            <p:strVal val="#ppt_x"/>
                                          </p:val>
                                        </p:tav>
                                      </p:tavLst>
                                    </p:anim>
                                    <p:anim calcmode="lin" valueType="num">
                                      <p:cBhvr additive="base">
                                        <p:cTn id="33" dur="500" fill="hold"/>
                                        <p:tgtEl>
                                          <p:spTgt spid="15">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53D13776-6D7D-AD42-9296-83DA294C188F}"/>
              </a:ext>
            </a:extLst>
          </p:cNvPr>
          <p:cNvGrpSpPr/>
          <p:nvPr/>
        </p:nvGrpSpPr>
        <p:grpSpPr>
          <a:xfrm>
            <a:off x="10218420" y="-1"/>
            <a:ext cx="1973580" cy="699733"/>
            <a:chOff x="10218420" y="-1"/>
            <a:chExt cx="1973580" cy="699733"/>
          </a:xfrm>
        </p:grpSpPr>
        <p:grpSp>
          <p:nvGrpSpPr>
            <p:cNvPr id="4" name="Group 3">
              <a:extLst>
                <a:ext uri="{FF2B5EF4-FFF2-40B4-BE49-F238E27FC236}">
                  <a16:creationId xmlns:a16="http://schemas.microsoft.com/office/drawing/2014/main" id="{38C43871-E903-5346-8402-E2D6451AE234}"/>
                </a:ext>
              </a:extLst>
            </p:cNvPr>
            <p:cNvGrpSpPr/>
            <p:nvPr/>
          </p:nvGrpSpPr>
          <p:grpSpPr>
            <a:xfrm>
              <a:off x="10218420" y="-1"/>
              <a:ext cx="1973580" cy="699733"/>
              <a:chOff x="10218420" y="-1"/>
              <a:chExt cx="1973580" cy="699733"/>
            </a:xfrm>
          </p:grpSpPr>
          <p:sp>
            <p:nvSpPr>
              <p:cNvPr id="6" name="Oval 5">
                <a:extLst>
                  <a:ext uri="{FF2B5EF4-FFF2-40B4-BE49-F238E27FC236}">
                    <a16:creationId xmlns:a16="http://schemas.microsoft.com/office/drawing/2014/main" id="{91AE7C2F-DBC5-8A4C-BA0A-E44AB1F4B0AA}"/>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029DC131-A313-8B45-8E79-436F509D5986}"/>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a:extLst>
                <a:ext uri="{FF2B5EF4-FFF2-40B4-BE49-F238E27FC236}">
                  <a16:creationId xmlns:a16="http://schemas.microsoft.com/office/drawing/2014/main" id="{2AB05B8E-C1C2-2A49-ADBE-50A8C0D4422F}"/>
                </a:ext>
              </a:extLst>
            </p:cNvPr>
            <p:cNvPicPr>
              <a:picLocks noChangeAspect="1"/>
            </p:cNvPicPr>
            <p:nvPr/>
          </p:nvPicPr>
          <p:blipFill>
            <a:blip r:embed="rId2"/>
            <a:stretch>
              <a:fillRect/>
            </a:stretch>
          </p:blipFill>
          <p:spPr>
            <a:xfrm>
              <a:off x="10267322" y="37500"/>
              <a:ext cx="1919725" cy="652707"/>
            </a:xfrm>
            <a:prstGeom prst="rect">
              <a:avLst/>
            </a:prstGeom>
          </p:spPr>
        </p:pic>
      </p:grpSp>
      <p:pic>
        <p:nvPicPr>
          <p:cNvPr id="8" name="Picture 7">
            <a:extLst>
              <a:ext uri="{FF2B5EF4-FFF2-40B4-BE49-F238E27FC236}">
                <a16:creationId xmlns:a16="http://schemas.microsoft.com/office/drawing/2014/main" id="{0DE676B1-8A58-C143-BC23-4099B7DD0AFD}"/>
              </a:ext>
            </a:extLst>
          </p:cNvPr>
          <p:cNvPicPr>
            <a:picLocks noChangeAspect="1"/>
          </p:cNvPicPr>
          <p:nvPr/>
        </p:nvPicPr>
        <p:blipFill>
          <a:blip r:embed="rId3"/>
          <a:stretch>
            <a:fillRect/>
          </a:stretch>
        </p:blipFill>
        <p:spPr>
          <a:xfrm>
            <a:off x="0" y="5827199"/>
            <a:ext cx="5056136" cy="1029953"/>
          </a:xfrm>
          <a:prstGeom prst="rect">
            <a:avLst/>
          </a:prstGeom>
          <a:effectLst>
            <a:outerShdw blurRad="190500" dist="76200" dir="16200000" rotWithShape="0">
              <a:prstClr val="black">
                <a:alpha val="5000"/>
              </a:prstClr>
            </a:outerShdw>
          </a:effectLst>
        </p:spPr>
      </p:pic>
      <p:sp>
        <p:nvSpPr>
          <p:cNvPr id="15" name="TextBox 14">
            <a:extLst>
              <a:ext uri="{FF2B5EF4-FFF2-40B4-BE49-F238E27FC236}">
                <a16:creationId xmlns:a16="http://schemas.microsoft.com/office/drawing/2014/main" id="{0F222142-E8B6-AE48-8D5B-80C1AABF0E03}"/>
              </a:ext>
            </a:extLst>
          </p:cNvPr>
          <p:cNvSpPr txBox="1"/>
          <p:nvPr/>
        </p:nvSpPr>
        <p:spPr>
          <a:xfrm>
            <a:off x="819339" y="1413411"/>
            <a:ext cx="11176503" cy="4523098"/>
          </a:xfrm>
          <a:prstGeom prst="rect">
            <a:avLst/>
          </a:prstGeom>
          <a:noFill/>
        </p:spPr>
        <p:txBody>
          <a:bodyPr wrap="square" lIns="0" tIns="0" rIns="0" bIns="0" rtlCol="0">
            <a:spAutoFit/>
          </a:bodyPr>
          <a:lstStyle/>
          <a:p>
            <a:pPr>
              <a:lnSpc>
                <a:spcPct val="110000"/>
              </a:lnSpc>
              <a:spcAft>
                <a:spcPts val="600"/>
              </a:spcAft>
              <a:buClr>
                <a:srgbClr val="00B5CC"/>
              </a:buClr>
            </a:pPr>
            <a:r>
              <a:rPr lang="en-GB" sz="2600">
                <a:solidFill>
                  <a:srgbClr val="0A4B8D"/>
                </a:solidFill>
                <a:latin typeface="Arial" panose="020B0604020202020204" pitchFamily="34" charset="0"/>
                <a:cs typeface="Arial" panose="020B0604020202020204" pitchFamily="34" charset="0"/>
              </a:rPr>
              <a:t>The IB Diploma will be awarded to a candidate provided all of the following requirements have been met:</a:t>
            </a:r>
          </a:p>
          <a:p>
            <a:pPr marL="1428750" lvl="2" indent="-514350">
              <a:lnSpc>
                <a:spcPct val="110000"/>
              </a:lnSpc>
              <a:spcAft>
                <a:spcPts val="1200"/>
              </a:spcAft>
              <a:buClr>
                <a:srgbClr val="00B5CC"/>
              </a:buClr>
              <a:buSzPct val="80000"/>
              <a:buFont typeface="+mj-lt"/>
              <a:buAutoNum type="arabicPeriod" startAt="6"/>
            </a:pPr>
            <a:r>
              <a:rPr lang="en-US" sz="2200">
                <a:solidFill>
                  <a:srgbClr val="0A4B8D"/>
                </a:solidFill>
                <a:latin typeface="Arial" panose="020B0604020202020204" pitchFamily="34" charset="0"/>
                <a:cs typeface="Arial" panose="020B0604020202020204" pitchFamily="34" charset="0"/>
              </a:rPr>
              <a:t>There are no more than two grade 2s awarded (HL or SL). </a:t>
            </a:r>
          </a:p>
          <a:p>
            <a:pPr marL="1428750" lvl="2" indent="-514350">
              <a:lnSpc>
                <a:spcPct val="110000"/>
              </a:lnSpc>
              <a:spcAft>
                <a:spcPts val="1200"/>
              </a:spcAft>
              <a:buClr>
                <a:srgbClr val="00B5CC"/>
              </a:buClr>
              <a:buSzPct val="80000"/>
              <a:buFont typeface="+mj-lt"/>
              <a:buAutoNum type="arabicPeriod" startAt="6"/>
            </a:pPr>
            <a:r>
              <a:rPr lang="en-US" sz="2200">
                <a:solidFill>
                  <a:srgbClr val="0A4B8D"/>
                </a:solidFill>
                <a:latin typeface="Arial" panose="020B0604020202020204" pitchFamily="34" charset="0"/>
                <a:cs typeface="Arial" panose="020B0604020202020204" pitchFamily="34" charset="0"/>
              </a:rPr>
              <a:t>There are no more than three grade 3s or below awarded (HL or SL). </a:t>
            </a:r>
          </a:p>
          <a:p>
            <a:pPr marL="1428750" lvl="2" indent="-514350">
              <a:lnSpc>
                <a:spcPct val="110000"/>
              </a:lnSpc>
              <a:spcAft>
                <a:spcPts val="1200"/>
              </a:spcAft>
              <a:buClr>
                <a:srgbClr val="00B5CC"/>
              </a:buClr>
              <a:buSzPct val="80000"/>
              <a:buFont typeface="+mj-lt"/>
              <a:buAutoNum type="arabicPeriod" startAt="6"/>
            </a:pPr>
            <a:r>
              <a:rPr lang="en-US" sz="2200">
                <a:solidFill>
                  <a:srgbClr val="0A4B8D"/>
                </a:solidFill>
                <a:latin typeface="Arial" panose="020B0604020202020204" pitchFamily="34" charset="0"/>
                <a:cs typeface="Arial" panose="020B0604020202020204" pitchFamily="34" charset="0"/>
              </a:rPr>
              <a:t>The candidate has gained 12 points or more on HL subjects (for candidates who register for four HL subjects, the three highest grades count). </a:t>
            </a:r>
          </a:p>
          <a:p>
            <a:pPr marL="1428750" lvl="2" indent="-514350">
              <a:lnSpc>
                <a:spcPct val="110000"/>
              </a:lnSpc>
              <a:spcAft>
                <a:spcPts val="1200"/>
              </a:spcAft>
              <a:buClr>
                <a:srgbClr val="00B5CC"/>
              </a:buClr>
              <a:buSzPct val="80000"/>
              <a:buFont typeface="+mj-lt"/>
              <a:buAutoNum type="arabicPeriod" startAt="6"/>
            </a:pPr>
            <a:r>
              <a:rPr lang="en-US" sz="2200">
                <a:solidFill>
                  <a:srgbClr val="0A4B8D"/>
                </a:solidFill>
                <a:latin typeface="Arial" panose="020B0604020202020204" pitchFamily="34" charset="0"/>
                <a:cs typeface="Arial" panose="020B0604020202020204" pitchFamily="34" charset="0"/>
              </a:rPr>
              <a:t>The candidate has gained 9 points or more on SL subjects (candidates who register for two SL subjects must gain at least 5 points at SL). </a:t>
            </a:r>
          </a:p>
          <a:p>
            <a:pPr marL="1428750" lvl="2" indent="-514350">
              <a:lnSpc>
                <a:spcPct val="110000"/>
              </a:lnSpc>
              <a:spcAft>
                <a:spcPts val="1200"/>
              </a:spcAft>
              <a:buClr>
                <a:srgbClr val="00B5CC"/>
              </a:buClr>
              <a:buSzPct val="80000"/>
              <a:buFont typeface="+mj-lt"/>
              <a:buAutoNum type="arabicPeriod" startAt="6"/>
            </a:pPr>
            <a:r>
              <a:rPr lang="en-US" sz="2200">
                <a:solidFill>
                  <a:srgbClr val="0A4B8D"/>
                </a:solidFill>
                <a:latin typeface="Arial" panose="020B0604020202020204" pitchFamily="34" charset="0"/>
                <a:cs typeface="Arial" panose="020B0604020202020204" pitchFamily="34" charset="0"/>
              </a:rPr>
              <a:t>The candidate has not received a penalty for academic misconduct from the Final Award Committee</a:t>
            </a:r>
          </a:p>
        </p:txBody>
      </p:sp>
    </p:spTree>
    <p:extLst>
      <p:ext uri="{BB962C8B-B14F-4D97-AF65-F5344CB8AC3E}">
        <p14:creationId xmlns:p14="http://schemas.microsoft.com/office/powerpoint/2010/main" val="25266393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15">
                                            <p:txEl>
                                              <p:pRg st="0" end="0"/>
                                            </p:txEl>
                                          </p:spTgt>
                                        </p:tgtEl>
                                        <p:attrNameLst>
                                          <p:attrName>style.visibility</p:attrName>
                                        </p:attrNameLst>
                                      </p:cBhvr>
                                      <p:to>
                                        <p:strVal val="visible"/>
                                      </p:to>
                                    </p:set>
                                    <p:anim calcmode="lin" valueType="num">
                                      <p:cBhvr additive="base">
                                        <p:cTn id="7" dur="500" fill="hold"/>
                                        <p:tgtEl>
                                          <p:spTgt spid="15">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5">
                                            <p:txEl>
                                              <p:pRg st="0" end="0"/>
                                            </p:txEl>
                                          </p:spTgt>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8" fill="hold" nodeType="afterEffect">
                                  <p:stCondLst>
                                    <p:cond delay="0"/>
                                  </p:stCondLst>
                                  <p:childTnLst>
                                    <p:set>
                                      <p:cBhvr>
                                        <p:cTn id="11" dur="1" fill="hold">
                                          <p:stCondLst>
                                            <p:cond delay="0"/>
                                          </p:stCondLst>
                                        </p:cTn>
                                        <p:tgtEl>
                                          <p:spTgt spid="15">
                                            <p:txEl>
                                              <p:pRg st="1" end="1"/>
                                            </p:txEl>
                                          </p:spTgt>
                                        </p:tgtEl>
                                        <p:attrNameLst>
                                          <p:attrName>style.visibility</p:attrName>
                                        </p:attrNameLst>
                                      </p:cBhvr>
                                      <p:to>
                                        <p:strVal val="visible"/>
                                      </p:to>
                                    </p:set>
                                    <p:anim calcmode="lin" valueType="num">
                                      <p:cBhvr additive="base">
                                        <p:cTn id="12" dur="500" fill="hold"/>
                                        <p:tgtEl>
                                          <p:spTgt spid="15">
                                            <p:txEl>
                                              <p:pRg st="1" end="1"/>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5">
                                            <p:txEl>
                                              <p:pRg st="1" end="1"/>
                                            </p:txEl>
                                          </p:spTgt>
                                        </p:tgtEl>
                                        <p:attrNameLst>
                                          <p:attrName>ppt_y</p:attrName>
                                        </p:attrNameLst>
                                      </p:cBhvr>
                                      <p:tavLst>
                                        <p:tav tm="0">
                                          <p:val>
                                            <p:strVal val="#ppt_y"/>
                                          </p:val>
                                        </p:tav>
                                        <p:tav tm="100000">
                                          <p:val>
                                            <p:strVal val="#ppt_y"/>
                                          </p:val>
                                        </p:tav>
                                      </p:tavLst>
                                    </p:anim>
                                  </p:childTnLst>
                                </p:cTn>
                              </p:par>
                            </p:childTnLst>
                          </p:cTn>
                        </p:par>
                        <p:par>
                          <p:cTn id="14" fill="hold">
                            <p:stCondLst>
                              <p:cond delay="1000"/>
                            </p:stCondLst>
                            <p:childTnLst>
                              <p:par>
                                <p:cTn id="15" presetID="2" presetClass="entr" presetSubtype="8" fill="hold" nodeType="afterEffect">
                                  <p:stCondLst>
                                    <p:cond delay="0"/>
                                  </p:stCondLst>
                                  <p:childTnLst>
                                    <p:set>
                                      <p:cBhvr>
                                        <p:cTn id="16" dur="1" fill="hold">
                                          <p:stCondLst>
                                            <p:cond delay="0"/>
                                          </p:stCondLst>
                                        </p:cTn>
                                        <p:tgtEl>
                                          <p:spTgt spid="15">
                                            <p:txEl>
                                              <p:pRg st="2" end="2"/>
                                            </p:txEl>
                                          </p:spTgt>
                                        </p:tgtEl>
                                        <p:attrNameLst>
                                          <p:attrName>style.visibility</p:attrName>
                                        </p:attrNameLst>
                                      </p:cBhvr>
                                      <p:to>
                                        <p:strVal val="visible"/>
                                      </p:to>
                                    </p:set>
                                    <p:anim calcmode="lin" valueType="num">
                                      <p:cBhvr additive="base">
                                        <p:cTn id="17" dur="500" fill="hold"/>
                                        <p:tgtEl>
                                          <p:spTgt spid="15">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5">
                                            <p:txEl>
                                              <p:pRg st="2" end="2"/>
                                            </p:txEl>
                                          </p:spTgt>
                                        </p:tgtEl>
                                        <p:attrNameLst>
                                          <p:attrName>ppt_y</p:attrName>
                                        </p:attrNameLst>
                                      </p:cBhvr>
                                      <p:tavLst>
                                        <p:tav tm="0">
                                          <p:val>
                                            <p:strVal val="#ppt_y"/>
                                          </p:val>
                                        </p:tav>
                                        <p:tav tm="100000">
                                          <p:val>
                                            <p:strVal val="#ppt_y"/>
                                          </p:val>
                                        </p:tav>
                                      </p:tavLst>
                                    </p:anim>
                                  </p:childTnLst>
                                </p:cTn>
                              </p:par>
                            </p:childTnLst>
                          </p:cTn>
                        </p:par>
                        <p:par>
                          <p:cTn id="19" fill="hold">
                            <p:stCondLst>
                              <p:cond delay="1500"/>
                            </p:stCondLst>
                            <p:childTnLst>
                              <p:par>
                                <p:cTn id="20" presetID="2" presetClass="entr" presetSubtype="8" fill="hold" nodeType="afterEffect">
                                  <p:stCondLst>
                                    <p:cond delay="0"/>
                                  </p:stCondLst>
                                  <p:childTnLst>
                                    <p:set>
                                      <p:cBhvr>
                                        <p:cTn id="21" dur="1" fill="hold">
                                          <p:stCondLst>
                                            <p:cond delay="0"/>
                                          </p:stCondLst>
                                        </p:cTn>
                                        <p:tgtEl>
                                          <p:spTgt spid="15">
                                            <p:txEl>
                                              <p:pRg st="3" end="3"/>
                                            </p:txEl>
                                          </p:spTgt>
                                        </p:tgtEl>
                                        <p:attrNameLst>
                                          <p:attrName>style.visibility</p:attrName>
                                        </p:attrNameLst>
                                      </p:cBhvr>
                                      <p:to>
                                        <p:strVal val="visible"/>
                                      </p:to>
                                    </p:set>
                                    <p:anim calcmode="lin" valueType="num">
                                      <p:cBhvr additive="base">
                                        <p:cTn id="22" dur="500" fill="hold"/>
                                        <p:tgtEl>
                                          <p:spTgt spid="15">
                                            <p:txEl>
                                              <p:pRg st="3" end="3"/>
                                            </p:txEl>
                                          </p:spTgt>
                                        </p:tgtEl>
                                        <p:attrNameLst>
                                          <p:attrName>ppt_x</p:attrName>
                                        </p:attrNameLst>
                                      </p:cBhvr>
                                      <p:tavLst>
                                        <p:tav tm="0">
                                          <p:val>
                                            <p:strVal val="0-#ppt_w/2"/>
                                          </p:val>
                                        </p:tav>
                                        <p:tav tm="100000">
                                          <p:val>
                                            <p:strVal val="#ppt_x"/>
                                          </p:val>
                                        </p:tav>
                                      </p:tavLst>
                                    </p:anim>
                                    <p:anim calcmode="lin" valueType="num">
                                      <p:cBhvr additive="base">
                                        <p:cTn id="23" dur="500" fill="hold"/>
                                        <p:tgtEl>
                                          <p:spTgt spid="15">
                                            <p:txEl>
                                              <p:pRg st="3" end="3"/>
                                            </p:txEl>
                                          </p:spTgt>
                                        </p:tgtEl>
                                        <p:attrNameLst>
                                          <p:attrName>ppt_y</p:attrName>
                                        </p:attrNameLst>
                                      </p:cBhvr>
                                      <p:tavLst>
                                        <p:tav tm="0">
                                          <p:val>
                                            <p:strVal val="#ppt_y"/>
                                          </p:val>
                                        </p:tav>
                                        <p:tav tm="100000">
                                          <p:val>
                                            <p:strVal val="#ppt_y"/>
                                          </p:val>
                                        </p:tav>
                                      </p:tavLst>
                                    </p:anim>
                                  </p:childTnLst>
                                </p:cTn>
                              </p:par>
                            </p:childTnLst>
                          </p:cTn>
                        </p:par>
                        <p:par>
                          <p:cTn id="24" fill="hold">
                            <p:stCondLst>
                              <p:cond delay="2000"/>
                            </p:stCondLst>
                            <p:childTnLst>
                              <p:par>
                                <p:cTn id="25" presetID="2" presetClass="entr" presetSubtype="8" fill="hold" nodeType="afterEffect">
                                  <p:stCondLst>
                                    <p:cond delay="0"/>
                                  </p:stCondLst>
                                  <p:childTnLst>
                                    <p:set>
                                      <p:cBhvr>
                                        <p:cTn id="26" dur="1" fill="hold">
                                          <p:stCondLst>
                                            <p:cond delay="0"/>
                                          </p:stCondLst>
                                        </p:cTn>
                                        <p:tgtEl>
                                          <p:spTgt spid="15">
                                            <p:txEl>
                                              <p:pRg st="4" end="4"/>
                                            </p:txEl>
                                          </p:spTgt>
                                        </p:tgtEl>
                                        <p:attrNameLst>
                                          <p:attrName>style.visibility</p:attrName>
                                        </p:attrNameLst>
                                      </p:cBhvr>
                                      <p:to>
                                        <p:strVal val="visible"/>
                                      </p:to>
                                    </p:set>
                                    <p:anim calcmode="lin" valueType="num">
                                      <p:cBhvr additive="base">
                                        <p:cTn id="27" dur="500" fill="hold"/>
                                        <p:tgtEl>
                                          <p:spTgt spid="15">
                                            <p:txEl>
                                              <p:pRg st="4" end="4"/>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15">
                                            <p:txEl>
                                              <p:pRg st="4" end="4"/>
                                            </p:txEl>
                                          </p:spTgt>
                                        </p:tgtEl>
                                        <p:attrNameLst>
                                          <p:attrName>ppt_y</p:attrName>
                                        </p:attrNameLst>
                                      </p:cBhvr>
                                      <p:tavLst>
                                        <p:tav tm="0">
                                          <p:val>
                                            <p:strVal val="#ppt_y"/>
                                          </p:val>
                                        </p:tav>
                                        <p:tav tm="100000">
                                          <p:val>
                                            <p:strVal val="#ppt_y"/>
                                          </p:val>
                                        </p:tav>
                                      </p:tavLst>
                                    </p:anim>
                                  </p:childTnLst>
                                </p:cTn>
                              </p:par>
                            </p:childTnLst>
                          </p:cTn>
                        </p:par>
                        <p:par>
                          <p:cTn id="29" fill="hold">
                            <p:stCondLst>
                              <p:cond delay="2500"/>
                            </p:stCondLst>
                            <p:childTnLst>
                              <p:par>
                                <p:cTn id="30" presetID="2" presetClass="entr" presetSubtype="8" fill="hold" nodeType="afterEffect">
                                  <p:stCondLst>
                                    <p:cond delay="0"/>
                                  </p:stCondLst>
                                  <p:childTnLst>
                                    <p:set>
                                      <p:cBhvr>
                                        <p:cTn id="31" dur="1" fill="hold">
                                          <p:stCondLst>
                                            <p:cond delay="0"/>
                                          </p:stCondLst>
                                        </p:cTn>
                                        <p:tgtEl>
                                          <p:spTgt spid="15">
                                            <p:txEl>
                                              <p:pRg st="5" end="5"/>
                                            </p:txEl>
                                          </p:spTgt>
                                        </p:tgtEl>
                                        <p:attrNameLst>
                                          <p:attrName>style.visibility</p:attrName>
                                        </p:attrNameLst>
                                      </p:cBhvr>
                                      <p:to>
                                        <p:strVal val="visible"/>
                                      </p:to>
                                    </p:set>
                                    <p:anim calcmode="lin" valueType="num">
                                      <p:cBhvr additive="base">
                                        <p:cTn id="32" dur="500" fill="hold"/>
                                        <p:tgtEl>
                                          <p:spTgt spid="15">
                                            <p:txEl>
                                              <p:pRg st="5" end="5"/>
                                            </p:txEl>
                                          </p:spTgt>
                                        </p:tgtEl>
                                        <p:attrNameLst>
                                          <p:attrName>ppt_x</p:attrName>
                                        </p:attrNameLst>
                                      </p:cBhvr>
                                      <p:tavLst>
                                        <p:tav tm="0">
                                          <p:val>
                                            <p:strVal val="0-#ppt_w/2"/>
                                          </p:val>
                                        </p:tav>
                                        <p:tav tm="100000">
                                          <p:val>
                                            <p:strVal val="#ppt_x"/>
                                          </p:val>
                                        </p:tav>
                                      </p:tavLst>
                                    </p:anim>
                                    <p:anim calcmode="lin" valueType="num">
                                      <p:cBhvr additive="base">
                                        <p:cTn id="33" dur="500" fill="hold"/>
                                        <p:tgtEl>
                                          <p:spTgt spid="15">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CED17CFA-5EDF-FA47-A9AB-D926B677B4E8}"/>
              </a:ext>
            </a:extLst>
          </p:cNvPr>
          <p:cNvPicPr>
            <a:picLocks noChangeAspect="1"/>
          </p:cNvPicPr>
          <p:nvPr/>
        </p:nvPicPr>
        <p:blipFill>
          <a:blip r:embed="rId2"/>
          <a:stretch>
            <a:fillRect/>
          </a:stretch>
        </p:blipFill>
        <p:spPr>
          <a:xfrm>
            <a:off x="0" y="5827199"/>
            <a:ext cx="5056136" cy="1029953"/>
          </a:xfrm>
          <a:prstGeom prst="rect">
            <a:avLst/>
          </a:prstGeom>
          <a:effectLst>
            <a:outerShdw blurRad="190500" dist="76200" dir="16200000" rotWithShape="0">
              <a:prstClr val="black">
                <a:alpha val="5000"/>
              </a:prstClr>
            </a:outerShdw>
          </a:effectLst>
        </p:spPr>
      </p:pic>
      <p:grpSp>
        <p:nvGrpSpPr>
          <p:cNvPr id="15" name="Group 14">
            <a:extLst>
              <a:ext uri="{FF2B5EF4-FFF2-40B4-BE49-F238E27FC236}">
                <a16:creationId xmlns:a16="http://schemas.microsoft.com/office/drawing/2014/main" id="{B602F44D-2BD4-F54C-840C-7D55CFB052CF}"/>
              </a:ext>
            </a:extLst>
          </p:cNvPr>
          <p:cNvGrpSpPr/>
          <p:nvPr/>
        </p:nvGrpSpPr>
        <p:grpSpPr>
          <a:xfrm>
            <a:off x="10218420" y="-1"/>
            <a:ext cx="1973580" cy="699733"/>
            <a:chOff x="10218420" y="-1"/>
            <a:chExt cx="1973580" cy="699733"/>
          </a:xfrm>
        </p:grpSpPr>
        <p:grpSp>
          <p:nvGrpSpPr>
            <p:cNvPr id="16" name="Group 15">
              <a:extLst>
                <a:ext uri="{FF2B5EF4-FFF2-40B4-BE49-F238E27FC236}">
                  <a16:creationId xmlns:a16="http://schemas.microsoft.com/office/drawing/2014/main" id="{2E1B9304-DDD8-8B46-875A-6A98B08E80AE}"/>
                </a:ext>
              </a:extLst>
            </p:cNvPr>
            <p:cNvGrpSpPr/>
            <p:nvPr/>
          </p:nvGrpSpPr>
          <p:grpSpPr>
            <a:xfrm>
              <a:off x="10218420" y="-1"/>
              <a:ext cx="1973580" cy="699733"/>
              <a:chOff x="10218420" y="-1"/>
              <a:chExt cx="1973580" cy="699733"/>
            </a:xfrm>
          </p:grpSpPr>
          <p:sp>
            <p:nvSpPr>
              <p:cNvPr id="18" name="Oval 17">
                <a:extLst>
                  <a:ext uri="{FF2B5EF4-FFF2-40B4-BE49-F238E27FC236}">
                    <a16:creationId xmlns:a16="http://schemas.microsoft.com/office/drawing/2014/main" id="{67F5C966-1CAE-7640-9D3E-40994CF7CAEA}"/>
                  </a:ext>
                </a:extLst>
              </p:cNvPr>
              <p:cNvSpPr/>
              <p:nvPr/>
            </p:nvSpPr>
            <p:spPr>
              <a:xfrm>
                <a:off x="10218420" y="-1"/>
                <a:ext cx="793792" cy="69973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119160F-887A-834D-9D72-E658311BB062}"/>
                  </a:ext>
                </a:extLst>
              </p:cNvPr>
              <p:cNvSpPr/>
              <p:nvPr/>
            </p:nvSpPr>
            <p:spPr>
              <a:xfrm>
                <a:off x="10616184" y="0"/>
                <a:ext cx="1575816" cy="6997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7" name="Picture 16">
              <a:extLst>
                <a:ext uri="{FF2B5EF4-FFF2-40B4-BE49-F238E27FC236}">
                  <a16:creationId xmlns:a16="http://schemas.microsoft.com/office/drawing/2014/main" id="{CD78C521-DB68-3945-9B9B-412CD3E633FC}"/>
                </a:ext>
              </a:extLst>
            </p:cNvPr>
            <p:cNvPicPr>
              <a:picLocks noChangeAspect="1"/>
            </p:cNvPicPr>
            <p:nvPr/>
          </p:nvPicPr>
          <p:blipFill>
            <a:blip r:embed="rId3"/>
            <a:stretch>
              <a:fillRect/>
            </a:stretch>
          </p:blipFill>
          <p:spPr>
            <a:xfrm>
              <a:off x="10267322" y="37500"/>
              <a:ext cx="1919725" cy="652707"/>
            </a:xfrm>
            <a:prstGeom prst="rect">
              <a:avLst/>
            </a:prstGeom>
          </p:spPr>
        </p:pic>
      </p:grpSp>
      <p:sp>
        <p:nvSpPr>
          <p:cNvPr id="27" name="Rectangle 26">
            <a:extLst>
              <a:ext uri="{FF2B5EF4-FFF2-40B4-BE49-F238E27FC236}">
                <a16:creationId xmlns:a16="http://schemas.microsoft.com/office/drawing/2014/main" id="{24C64970-693D-8C41-9989-BDDD9852BAEA}"/>
              </a:ext>
            </a:extLst>
          </p:cNvPr>
          <p:cNvSpPr/>
          <p:nvPr/>
        </p:nvSpPr>
        <p:spPr>
          <a:xfrm>
            <a:off x="387361" y="363853"/>
            <a:ext cx="2266861" cy="4812664"/>
          </a:xfrm>
          <a:prstGeom prst="rect">
            <a:avLst/>
          </a:prstGeom>
          <a:solidFill>
            <a:schemeClr val="accent1">
              <a:alpha val="48832"/>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7D28E4E9-CA7D-994C-9EBD-F8C3FF7CCAE0}"/>
              </a:ext>
            </a:extLst>
          </p:cNvPr>
          <p:cNvSpPr/>
          <p:nvPr/>
        </p:nvSpPr>
        <p:spPr>
          <a:xfrm>
            <a:off x="3203093" y="1530359"/>
            <a:ext cx="2266861" cy="4812664"/>
          </a:xfrm>
          <a:prstGeom prst="rect">
            <a:avLst/>
          </a:prstGeom>
          <a:solidFill>
            <a:schemeClr val="accent1">
              <a:alpha val="48832"/>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BAE7A90B-60AD-B54D-A067-167E1413D79C}"/>
              </a:ext>
            </a:extLst>
          </p:cNvPr>
          <p:cNvSpPr/>
          <p:nvPr/>
        </p:nvSpPr>
        <p:spPr>
          <a:xfrm>
            <a:off x="6018826" y="363853"/>
            <a:ext cx="2266861" cy="4812664"/>
          </a:xfrm>
          <a:prstGeom prst="rect">
            <a:avLst/>
          </a:prstGeom>
          <a:solidFill>
            <a:schemeClr val="accent1">
              <a:alpha val="48832"/>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61C3D927-2F66-F94B-A69D-CC92C9BC2B1D}"/>
              </a:ext>
            </a:extLst>
          </p:cNvPr>
          <p:cNvSpPr/>
          <p:nvPr/>
        </p:nvSpPr>
        <p:spPr>
          <a:xfrm>
            <a:off x="8942906" y="1530359"/>
            <a:ext cx="2266861" cy="4812664"/>
          </a:xfrm>
          <a:prstGeom prst="rect">
            <a:avLst/>
          </a:prstGeom>
          <a:solidFill>
            <a:schemeClr val="accent1">
              <a:alpha val="48832"/>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CA5D55FB-B28A-1B44-90A5-113EAC67DF86}"/>
              </a:ext>
            </a:extLst>
          </p:cNvPr>
          <p:cNvSpPr/>
          <p:nvPr/>
        </p:nvSpPr>
        <p:spPr>
          <a:xfrm>
            <a:off x="-32368" y="2927361"/>
            <a:ext cx="9466300" cy="1200329"/>
          </a:xfrm>
          <a:prstGeom prst="rect">
            <a:avLst/>
          </a:prstGeom>
          <a:solidFill>
            <a:schemeClr val="accent2">
              <a:alpha val="8987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TextBox 31">
            <a:extLst>
              <a:ext uri="{FF2B5EF4-FFF2-40B4-BE49-F238E27FC236}">
                <a16:creationId xmlns:a16="http://schemas.microsoft.com/office/drawing/2014/main" id="{66E668A6-C483-3946-8974-3CA34A738FE6}"/>
              </a:ext>
            </a:extLst>
          </p:cNvPr>
          <p:cNvSpPr txBox="1"/>
          <p:nvPr/>
        </p:nvSpPr>
        <p:spPr>
          <a:xfrm>
            <a:off x="1354137" y="3067786"/>
            <a:ext cx="7997681" cy="861774"/>
          </a:xfrm>
          <a:prstGeom prst="rect">
            <a:avLst/>
          </a:prstGeom>
          <a:noFill/>
        </p:spPr>
        <p:txBody>
          <a:bodyPr wrap="square" lIns="91440" tIns="45720" rIns="91440" bIns="45720" rtlCol="0" anchor="t">
            <a:spAutoFit/>
          </a:bodyPr>
          <a:lstStyle/>
          <a:p>
            <a:pPr algn="ctr"/>
            <a:r>
              <a:rPr lang="en-US" sz="5000" b="1">
                <a:solidFill>
                  <a:schemeClr val="bg1"/>
                </a:solidFill>
                <a:latin typeface="Arial"/>
                <a:cs typeface="Arial"/>
              </a:rPr>
              <a:t>Thank you</a:t>
            </a:r>
            <a:endParaRPr lang="en-US" sz="5000" b="1">
              <a:solidFill>
                <a:schemeClr val="bg1"/>
              </a:solidFill>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0370B6D4-0946-BD4A-BCF5-176B5FBEBE97}"/>
              </a:ext>
            </a:extLst>
          </p:cNvPr>
          <p:cNvPicPr>
            <a:picLocks noChangeAspect="1"/>
          </p:cNvPicPr>
          <p:nvPr/>
        </p:nvPicPr>
        <p:blipFill>
          <a:blip r:embed="rId4"/>
          <a:srcRect/>
          <a:stretch/>
        </p:blipFill>
        <p:spPr>
          <a:xfrm>
            <a:off x="5202369" y="6533282"/>
            <a:ext cx="4903116" cy="303855"/>
          </a:xfrm>
          <a:prstGeom prst="rect">
            <a:avLst/>
          </a:prstGeom>
        </p:spPr>
      </p:pic>
      <p:sp>
        <p:nvSpPr>
          <p:cNvPr id="20" name="Oval 19">
            <a:extLst>
              <a:ext uri="{FF2B5EF4-FFF2-40B4-BE49-F238E27FC236}">
                <a16:creationId xmlns:a16="http://schemas.microsoft.com/office/drawing/2014/main" id="{43DC0DB0-EC12-1746-A492-C46646A6B878}"/>
              </a:ext>
            </a:extLst>
          </p:cNvPr>
          <p:cNvSpPr/>
          <p:nvPr/>
        </p:nvSpPr>
        <p:spPr>
          <a:xfrm>
            <a:off x="-1774800" y="-4442400"/>
            <a:ext cx="15742920" cy="1574292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587220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xit" presetSubtype="32" fill="hold" grpId="0" nodeType="withEffect">
                                  <p:stCondLst>
                                    <p:cond delay="0"/>
                                  </p:stCondLst>
                                  <p:childTnLst>
                                    <p:anim calcmode="lin" valueType="num">
                                      <p:cBhvr>
                                        <p:cTn id="6" dur="1000"/>
                                        <p:tgtEl>
                                          <p:spTgt spid="20"/>
                                        </p:tgtEl>
                                        <p:attrNameLst>
                                          <p:attrName>ppt_w</p:attrName>
                                        </p:attrNameLst>
                                      </p:cBhvr>
                                      <p:tavLst>
                                        <p:tav tm="0">
                                          <p:val>
                                            <p:strVal val="ppt_w"/>
                                          </p:val>
                                        </p:tav>
                                        <p:tav tm="100000">
                                          <p:val>
                                            <p:fltVal val="0"/>
                                          </p:val>
                                        </p:tav>
                                      </p:tavLst>
                                    </p:anim>
                                    <p:anim calcmode="lin" valueType="num">
                                      <p:cBhvr>
                                        <p:cTn id="7" dur="1000"/>
                                        <p:tgtEl>
                                          <p:spTgt spid="20"/>
                                        </p:tgtEl>
                                        <p:attrNameLst>
                                          <p:attrName>ppt_h</p:attrName>
                                        </p:attrNameLst>
                                      </p:cBhvr>
                                      <p:tavLst>
                                        <p:tav tm="0">
                                          <p:val>
                                            <p:strVal val="ppt_h"/>
                                          </p:val>
                                        </p:tav>
                                        <p:tav tm="100000">
                                          <p:val>
                                            <p:fltVal val="0"/>
                                          </p:val>
                                        </p:tav>
                                      </p:tavLst>
                                    </p:anim>
                                    <p:animEffect transition="out" filter="fade">
                                      <p:cBhvr>
                                        <p:cTn id="8" dur="1000"/>
                                        <p:tgtEl>
                                          <p:spTgt spid="20"/>
                                        </p:tgtEl>
                                      </p:cBhvr>
                                    </p:animEffect>
                                    <p:set>
                                      <p:cBhvr>
                                        <p:cTn id="9" dur="1" fill="hold">
                                          <p:stCondLst>
                                            <p:cond delay="999"/>
                                          </p:stCondLst>
                                        </p:cTn>
                                        <p:tgtEl>
                                          <p:spTgt spid="20"/>
                                        </p:tgtEl>
                                        <p:attrNameLst>
                                          <p:attrName>style.visibility</p:attrName>
                                        </p:attrNameLst>
                                      </p:cBhvr>
                                      <p:to>
                                        <p:strVal val="hidden"/>
                                      </p:to>
                                    </p:set>
                                  </p:childTnLst>
                                </p:cTn>
                              </p:par>
                              <p:par>
                                <p:cTn id="10" presetID="2" presetClass="entr" presetSubtype="4" fill="hold" grpId="0" nodeType="withEffect">
                                  <p:stCondLst>
                                    <p:cond delay="0"/>
                                  </p:stCondLst>
                                  <p:childTnLst>
                                    <p:set>
                                      <p:cBhvr>
                                        <p:cTn id="11" dur="1" fill="hold">
                                          <p:stCondLst>
                                            <p:cond delay="0"/>
                                          </p:stCondLst>
                                        </p:cTn>
                                        <p:tgtEl>
                                          <p:spTgt spid="27"/>
                                        </p:tgtEl>
                                        <p:attrNameLst>
                                          <p:attrName>style.visibility</p:attrName>
                                        </p:attrNameLst>
                                      </p:cBhvr>
                                      <p:to>
                                        <p:strVal val="visible"/>
                                      </p:to>
                                    </p:set>
                                    <p:anim calcmode="lin" valueType="num">
                                      <p:cBhvr additive="base">
                                        <p:cTn id="12" dur="500" fill="hold"/>
                                        <p:tgtEl>
                                          <p:spTgt spid="27"/>
                                        </p:tgtEl>
                                        <p:attrNameLst>
                                          <p:attrName>ppt_x</p:attrName>
                                        </p:attrNameLst>
                                      </p:cBhvr>
                                      <p:tavLst>
                                        <p:tav tm="0">
                                          <p:val>
                                            <p:strVal val="#ppt_x"/>
                                          </p:val>
                                        </p:tav>
                                        <p:tav tm="100000">
                                          <p:val>
                                            <p:strVal val="#ppt_x"/>
                                          </p:val>
                                        </p:tav>
                                      </p:tavLst>
                                    </p:anim>
                                    <p:anim calcmode="lin" valueType="num">
                                      <p:cBhvr additive="base">
                                        <p:cTn id="13" dur="500" fill="hold"/>
                                        <p:tgtEl>
                                          <p:spTgt spid="27"/>
                                        </p:tgtEl>
                                        <p:attrNameLst>
                                          <p:attrName>ppt_y</p:attrName>
                                        </p:attrNameLst>
                                      </p:cBhvr>
                                      <p:tavLst>
                                        <p:tav tm="0">
                                          <p:val>
                                            <p:strVal val="1+#ppt_h/2"/>
                                          </p:val>
                                        </p:tav>
                                        <p:tav tm="100000">
                                          <p:val>
                                            <p:strVal val="#ppt_y"/>
                                          </p:val>
                                        </p:tav>
                                      </p:tavLst>
                                    </p:anim>
                                  </p:childTnLst>
                                </p:cTn>
                              </p:par>
                            </p:childTnLst>
                          </p:cTn>
                        </p:par>
                        <p:par>
                          <p:cTn id="14" fill="hold">
                            <p:stCondLst>
                              <p:cond delay="1000"/>
                            </p:stCondLst>
                            <p:childTnLst>
                              <p:par>
                                <p:cTn id="15" presetID="2" presetClass="entr" presetSubtype="4" fill="hold" grpId="0" nodeType="afterEffect">
                                  <p:stCondLst>
                                    <p:cond delay="0"/>
                                  </p:stCondLst>
                                  <p:childTnLst>
                                    <p:set>
                                      <p:cBhvr>
                                        <p:cTn id="16" dur="1" fill="hold">
                                          <p:stCondLst>
                                            <p:cond delay="0"/>
                                          </p:stCondLst>
                                        </p:cTn>
                                        <p:tgtEl>
                                          <p:spTgt spid="28"/>
                                        </p:tgtEl>
                                        <p:attrNameLst>
                                          <p:attrName>style.visibility</p:attrName>
                                        </p:attrNameLst>
                                      </p:cBhvr>
                                      <p:to>
                                        <p:strVal val="visible"/>
                                      </p:to>
                                    </p:set>
                                    <p:anim calcmode="lin" valueType="num">
                                      <p:cBhvr additive="base">
                                        <p:cTn id="17" dur="500" fill="hold"/>
                                        <p:tgtEl>
                                          <p:spTgt spid="28"/>
                                        </p:tgtEl>
                                        <p:attrNameLst>
                                          <p:attrName>ppt_x</p:attrName>
                                        </p:attrNameLst>
                                      </p:cBhvr>
                                      <p:tavLst>
                                        <p:tav tm="0">
                                          <p:val>
                                            <p:strVal val="#ppt_x"/>
                                          </p:val>
                                        </p:tav>
                                        <p:tav tm="100000">
                                          <p:val>
                                            <p:strVal val="#ppt_x"/>
                                          </p:val>
                                        </p:tav>
                                      </p:tavLst>
                                    </p:anim>
                                    <p:anim calcmode="lin" valueType="num">
                                      <p:cBhvr additive="base">
                                        <p:cTn id="18" dur="500" fill="hold"/>
                                        <p:tgtEl>
                                          <p:spTgt spid="28"/>
                                        </p:tgtEl>
                                        <p:attrNameLst>
                                          <p:attrName>ppt_y</p:attrName>
                                        </p:attrNameLst>
                                      </p:cBhvr>
                                      <p:tavLst>
                                        <p:tav tm="0">
                                          <p:val>
                                            <p:strVal val="1+#ppt_h/2"/>
                                          </p:val>
                                        </p:tav>
                                        <p:tav tm="100000">
                                          <p:val>
                                            <p:strVal val="#ppt_y"/>
                                          </p:val>
                                        </p:tav>
                                      </p:tavLst>
                                    </p:anim>
                                  </p:childTnLst>
                                </p:cTn>
                              </p:par>
                            </p:childTnLst>
                          </p:cTn>
                        </p:par>
                        <p:par>
                          <p:cTn id="19" fill="hold">
                            <p:stCondLst>
                              <p:cond delay="1500"/>
                            </p:stCondLst>
                            <p:childTnLst>
                              <p:par>
                                <p:cTn id="20" presetID="2" presetClass="entr" presetSubtype="4" fill="hold" grpId="0" nodeType="afterEffect">
                                  <p:stCondLst>
                                    <p:cond delay="0"/>
                                  </p:stCondLst>
                                  <p:childTnLst>
                                    <p:set>
                                      <p:cBhvr>
                                        <p:cTn id="21" dur="1" fill="hold">
                                          <p:stCondLst>
                                            <p:cond delay="0"/>
                                          </p:stCondLst>
                                        </p:cTn>
                                        <p:tgtEl>
                                          <p:spTgt spid="29"/>
                                        </p:tgtEl>
                                        <p:attrNameLst>
                                          <p:attrName>style.visibility</p:attrName>
                                        </p:attrNameLst>
                                      </p:cBhvr>
                                      <p:to>
                                        <p:strVal val="visible"/>
                                      </p:to>
                                    </p:set>
                                    <p:anim calcmode="lin" valueType="num">
                                      <p:cBhvr additive="base">
                                        <p:cTn id="22" dur="500" fill="hold"/>
                                        <p:tgtEl>
                                          <p:spTgt spid="29"/>
                                        </p:tgtEl>
                                        <p:attrNameLst>
                                          <p:attrName>ppt_x</p:attrName>
                                        </p:attrNameLst>
                                      </p:cBhvr>
                                      <p:tavLst>
                                        <p:tav tm="0">
                                          <p:val>
                                            <p:strVal val="#ppt_x"/>
                                          </p:val>
                                        </p:tav>
                                        <p:tav tm="100000">
                                          <p:val>
                                            <p:strVal val="#ppt_x"/>
                                          </p:val>
                                        </p:tav>
                                      </p:tavLst>
                                    </p:anim>
                                    <p:anim calcmode="lin" valueType="num">
                                      <p:cBhvr additive="base">
                                        <p:cTn id="23" dur="500" fill="hold"/>
                                        <p:tgtEl>
                                          <p:spTgt spid="29"/>
                                        </p:tgtEl>
                                        <p:attrNameLst>
                                          <p:attrName>ppt_y</p:attrName>
                                        </p:attrNameLst>
                                      </p:cBhvr>
                                      <p:tavLst>
                                        <p:tav tm="0">
                                          <p:val>
                                            <p:strVal val="1+#ppt_h/2"/>
                                          </p:val>
                                        </p:tav>
                                        <p:tav tm="100000">
                                          <p:val>
                                            <p:strVal val="#ppt_y"/>
                                          </p:val>
                                        </p:tav>
                                      </p:tavLst>
                                    </p:anim>
                                  </p:childTnLst>
                                </p:cTn>
                              </p:par>
                            </p:childTnLst>
                          </p:cTn>
                        </p:par>
                        <p:par>
                          <p:cTn id="24" fill="hold">
                            <p:stCondLst>
                              <p:cond delay="2000"/>
                            </p:stCondLst>
                            <p:childTnLst>
                              <p:par>
                                <p:cTn id="25" presetID="2" presetClass="entr" presetSubtype="4" fill="hold" grpId="0" nodeType="afterEffect">
                                  <p:stCondLst>
                                    <p:cond delay="0"/>
                                  </p:stCondLst>
                                  <p:childTnLst>
                                    <p:set>
                                      <p:cBhvr>
                                        <p:cTn id="26" dur="1" fill="hold">
                                          <p:stCondLst>
                                            <p:cond delay="0"/>
                                          </p:stCondLst>
                                        </p:cTn>
                                        <p:tgtEl>
                                          <p:spTgt spid="30"/>
                                        </p:tgtEl>
                                        <p:attrNameLst>
                                          <p:attrName>style.visibility</p:attrName>
                                        </p:attrNameLst>
                                      </p:cBhvr>
                                      <p:to>
                                        <p:strVal val="visible"/>
                                      </p:to>
                                    </p:set>
                                    <p:anim calcmode="lin" valueType="num">
                                      <p:cBhvr additive="base">
                                        <p:cTn id="27" dur="500" fill="hold"/>
                                        <p:tgtEl>
                                          <p:spTgt spid="30"/>
                                        </p:tgtEl>
                                        <p:attrNameLst>
                                          <p:attrName>ppt_x</p:attrName>
                                        </p:attrNameLst>
                                      </p:cBhvr>
                                      <p:tavLst>
                                        <p:tav tm="0">
                                          <p:val>
                                            <p:strVal val="#ppt_x"/>
                                          </p:val>
                                        </p:tav>
                                        <p:tav tm="100000">
                                          <p:val>
                                            <p:strVal val="#ppt_x"/>
                                          </p:val>
                                        </p:tav>
                                      </p:tavLst>
                                    </p:anim>
                                    <p:anim calcmode="lin" valueType="num">
                                      <p:cBhvr additive="base">
                                        <p:cTn id="28" dur="500" fill="hold"/>
                                        <p:tgtEl>
                                          <p:spTgt spid="30"/>
                                        </p:tgtEl>
                                        <p:attrNameLst>
                                          <p:attrName>ppt_y</p:attrName>
                                        </p:attrNameLst>
                                      </p:cBhvr>
                                      <p:tavLst>
                                        <p:tav tm="0">
                                          <p:val>
                                            <p:strVal val="1+#ppt_h/2"/>
                                          </p:val>
                                        </p:tav>
                                        <p:tav tm="100000">
                                          <p:val>
                                            <p:strVal val="#ppt_y"/>
                                          </p:val>
                                        </p:tav>
                                      </p:tavLst>
                                    </p:anim>
                                  </p:childTnLst>
                                </p:cTn>
                              </p:par>
                              <p:par>
                                <p:cTn id="29" presetID="2" presetClass="entr" presetSubtype="8" fill="hold" grpId="0" nodeType="withEffect">
                                  <p:stCondLst>
                                    <p:cond delay="0"/>
                                  </p:stCondLst>
                                  <p:childTnLst>
                                    <p:set>
                                      <p:cBhvr>
                                        <p:cTn id="30" dur="1" fill="hold">
                                          <p:stCondLst>
                                            <p:cond delay="0"/>
                                          </p:stCondLst>
                                        </p:cTn>
                                        <p:tgtEl>
                                          <p:spTgt spid="31"/>
                                        </p:tgtEl>
                                        <p:attrNameLst>
                                          <p:attrName>style.visibility</p:attrName>
                                        </p:attrNameLst>
                                      </p:cBhvr>
                                      <p:to>
                                        <p:strVal val="visible"/>
                                      </p:to>
                                    </p:set>
                                    <p:anim calcmode="lin" valueType="num">
                                      <p:cBhvr additive="base">
                                        <p:cTn id="31" dur="500" fill="hold"/>
                                        <p:tgtEl>
                                          <p:spTgt spid="31"/>
                                        </p:tgtEl>
                                        <p:attrNameLst>
                                          <p:attrName>ppt_x</p:attrName>
                                        </p:attrNameLst>
                                      </p:cBhvr>
                                      <p:tavLst>
                                        <p:tav tm="0">
                                          <p:val>
                                            <p:strVal val="0-#ppt_w/2"/>
                                          </p:val>
                                        </p:tav>
                                        <p:tav tm="100000">
                                          <p:val>
                                            <p:strVal val="#ppt_x"/>
                                          </p:val>
                                        </p:tav>
                                      </p:tavLst>
                                    </p:anim>
                                    <p:anim calcmode="lin" valueType="num">
                                      <p:cBhvr additive="base">
                                        <p:cTn id="32" dur="500" fill="hold"/>
                                        <p:tgtEl>
                                          <p:spTgt spid="31"/>
                                        </p:tgtEl>
                                        <p:attrNameLst>
                                          <p:attrName>ppt_y</p:attrName>
                                        </p:attrNameLst>
                                      </p:cBhvr>
                                      <p:tavLst>
                                        <p:tav tm="0">
                                          <p:val>
                                            <p:strVal val="#ppt_y"/>
                                          </p:val>
                                        </p:tav>
                                        <p:tav tm="100000">
                                          <p:val>
                                            <p:strVal val="#ppt_y"/>
                                          </p:val>
                                        </p:tav>
                                      </p:tavLst>
                                    </p:anim>
                                  </p:childTnLst>
                                </p:cTn>
                              </p:par>
                              <p:par>
                                <p:cTn id="33" presetID="2" presetClass="entr" presetSubtype="8" fill="hold" grpId="0" nodeType="withEffect">
                                  <p:stCondLst>
                                    <p:cond delay="500"/>
                                  </p:stCondLst>
                                  <p:childTnLst>
                                    <p:set>
                                      <p:cBhvr>
                                        <p:cTn id="34" dur="1" fill="hold">
                                          <p:stCondLst>
                                            <p:cond delay="0"/>
                                          </p:stCondLst>
                                        </p:cTn>
                                        <p:tgtEl>
                                          <p:spTgt spid="32"/>
                                        </p:tgtEl>
                                        <p:attrNameLst>
                                          <p:attrName>style.visibility</p:attrName>
                                        </p:attrNameLst>
                                      </p:cBhvr>
                                      <p:to>
                                        <p:strVal val="visible"/>
                                      </p:to>
                                    </p:set>
                                    <p:anim calcmode="lin" valueType="num">
                                      <p:cBhvr additive="base">
                                        <p:cTn id="35" dur="500" fill="hold"/>
                                        <p:tgtEl>
                                          <p:spTgt spid="32"/>
                                        </p:tgtEl>
                                        <p:attrNameLst>
                                          <p:attrName>ppt_x</p:attrName>
                                        </p:attrNameLst>
                                      </p:cBhvr>
                                      <p:tavLst>
                                        <p:tav tm="0">
                                          <p:val>
                                            <p:strVal val="0-#ppt_w/2"/>
                                          </p:val>
                                        </p:tav>
                                        <p:tav tm="100000">
                                          <p:val>
                                            <p:strVal val="#ppt_x"/>
                                          </p:val>
                                        </p:tav>
                                      </p:tavLst>
                                    </p:anim>
                                    <p:anim calcmode="lin" valueType="num">
                                      <p:cBhvr additive="base">
                                        <p:cTn id="36" dur="500" fill="hold"/>
                                        <p:tgtEl>
                                          <p:spTgt spid="32"/>
                                        </p:tgtEl>
                                        <p:attrNameLst>
                                          <p:attrName>ppt_y</p:attrName>
                                        </p:attrNameLst>
                                      </p:cBhvr>
                                      <p:tavLst>
                                        <p:tav tm="0">
                                          <p:val>
                                            <p:strVal val="#ppt_y"/>
                                          </p:val>
                                        </p:tav>
                                        <p:tav tm="100000">
                                          <p:val>
                                            <p:strVal val="#ppt_y"/>
                                          </p:val>
                                        </p:tav>
                                      </p:tavLst>
                                    </p:anim>
                                  </p:childTnLst>
                                </p:cTn>
                              </p:par>
                              <p:par>
                                <p:cTn id="37" presetID="10" presetClass="entr" presetSubtype="0" fill="hold" nodeType="withEffect">
                                  <p:stCondLst>
                                    <p:cond delay="250"/>
                                  </p:stCondLst>
                                  <p:childTnLst>
                                    <p:set>
                                      <p:cBhvr>
                                        <p:cTn id="38" dur="1" fill="hold">
                                          <p:stCondLst>
                                            <p:cond delay="0"/>
                                          </p:stCondLst>
                                        </p:cTn>
                                        <p:tgtEl>
                                          <p:spTgt spid="6"/>
                                        </p:tgtEl>
                                        <p:attrNameLst>
                                          <p:attrName>style.visibility</p:attrName>
                                        </p:attrNameLst>
                                      </p:cBhvr>
                                      <p:to>
                                        <p:strVal val="visible"/>
                                      </p:to>
                                    </p:set>
                                    <p:animEffect transition="in" filter="fade">
                                      <p:cBhvr>
                                        <p:cTn id="39" dur="1000"/>
                                        <p:tgtEl>
                                          <p:spTgt spid="6"/>
                                        </p:tgtEl>
                                      </p:cBhvr>
                                    </p:animEffect>
                                  </p:childTnLst>
                                </p:cTn>
                              </p:par>
                              <p:par>
                                <p:cTn id="40" presetID="10" presetClass="entr" presetSubtype="0" fill="hold" nodeType="withEffect">
                                  <p:stCondLst>
                                    <p:cond delay="250"/>
                                  </p:stCondLst>
                                  <p:childTnLst>
                                    <p:set>
                                      <p:cBhvr>
                                        <p:cTn id="41" dur="1" fill="hold">
                                          <p:stCondLst>
                                            <p:cond delay="0"/>
                                          </p:stCondLst>
                                        </p:cTn>
                                        <p:tgtEl>
                                          <p:spTgt spid="22"/>
                                        </p:tgtEl>
                                        <p:attrNameLst>
                                          <p:attrName>style.visibility</p:attrName>
                                        </p:attrNameLst>
                                      </p:cBhvr>
                                      <p:to>
                                        <p:strVal val="visible"/>
                                      </p:to>
                                    </p:set>
                                    <p:animEffect transition="in" filter="fade">
                                      <p:cBhvr>
                                        <p:cTn id="42" dur="10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animBg="1"/>
      <p:bldP spid="28" grpId="0" animBg="1"/>
      <p:bldP spid="29" grpId="0" animBg="1"/>
      <p:bldP spid="30" grpId="0" animBg="1"/>
      <p:bldP spid="31" grpId="0" animBg="1"/>
      <p:bldP spid="32" grpId="0"/>
      <p:bldP spid="20" grpId="0" animBg="1"/>
    </p:bldLst>
  </p:timing>
</p:sld>
</file>

<file path=ppt/theme/theme1.xml><?xml version="1.0" encoding="utf-8"?>
<a:theme xmlns:a="http://schemas.openxmlformats.org/drawingml/2006/main" name="Office Theme">
  <a:themeElements>
    <a:clrScheme name="IB DP 02">
      <a:dk1>
        <a:srgbClr val="000000"/>
      </a:dk1>
      <a:lt1>
        <a:srgbClr val="FFFFFF"/>
      </a:lt1>
      <a:dk2>
        <a:srgbClr val="44546A"/>
      </a:dk2>
      <a:lt2>
        <a:srgbClr val="E7E6E6"/>
      </a:lt2>
      <a:accent1>
        <a:srgbClr val="00B5CC"/>
      </a:accent1>
      <a:accent2>
        <a:srgbClr val="004B8D"/>
      </a:accent2>
      <a:accent3>
        <a:srgbClr val="A5A5A5"/>
      </a:accent3>
      <a:accent4>
        <a:srgbClr val="FFC000"/>
      </a:accent4>
      <a:accent5>
        <a:srgbClr val="5B9BD5"/>
      </a:accent5>
      <a:accent6>
        <a:srgbClr val="70AD47"/>
      </a:accent6>
      <a:hlink>
        <a:srgbClr val="004B8D"/>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6900795f-9dcc-44b9-ab45-14c3edc2c12c">
      <Terms xmlns="http://schemas.microsoft.com/office/infopath/2007/PartnerControls"/>
    </lcf76f155ced4ddcb4097134ff3c332f>
    <TaxCatchAll xmlns="7982d0e6-3f1a-49b7-8508-b1b13de05eb4" xsi:nil="true"/>
    <MediaLengthInSeconds xmlns="6900795f-9dcc-44b9-ab45-14c3edc2c12c" xsi:nil="true"/>
    <SharedWithUsers xmlns="7982d0e6-3f1a-49b7-8508-b1b13de05eb4">
      <UserInfo>
        <DisplayName/>
        <AccountId xsi:nil="true"/>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12EEF7D23AB4A34AAF4F1E6E6AC42196" ma:contentTypeVersion="16" ma:contentTypeDescription="Create a new document." ma:contentTypeScope="" ma:versionID="ff2e19d902ad9c98c20b6f06a99afd47">
  <xsd:schema xmlns:xsd="http://www.w3.org/2001/XMLSchema" xmlns:xs="http://www.w3.org/2001/XMLSchema" xmlns:p="http://schemas.microsoft.com/office/2006/metadata/properties" xmlns:ns2="6900795f-9dcc-44b9-ab45-14c3edc2c12c" xmlns:ns3="7982d0e6-3f1a-49b7-8508-b1b13de05eb4" targetNamespace="http://schemas.microsoft.com/office/2006/metadata/properties" ma:root="true" ma:fieldsID="84971ddaa5c517b1657bde1c05e18026" ns2:_="" ns3:_="">
    <xsd:import namespace="6900795f-9dcc-44b9-ab45-14c3edc2c12c"/>
    <xsd:import namespace="7982d0e6-3f1a-49b7-8508-b1b13de05eb4"/>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GenerationTime" minOccurs="0"/>
                <xsd:element ref="ns2:MediaServiceEventHashCode" minOccurs="0"/>
                <xsd:element ref="ns2:MediaServiceAutoKeyPoints" minOccurs="0"/>
                <xsd:element ref="ns2:MediaServiceKeyPoints" minOccurs="0"/>
                <xsd:element ref="ns2:MediaLengthInSeconds" minOccurs="0"/>
                <xsd:element ref="ns2:MediaServiceDateTaken" minOccurs="0"/>
                <xsd:element ref="ns2:lcf76f155ced4ddcb4097134ff3c332f" minOccurs="0"/>
                <xsd:element ref="ns3:TaxCatchAll"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900795f-9dcc-44b9-ab45-14c3edc2c12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LengthInSeconds" ma:index="18" nillable="true" ma:displayName="MediaLengthInSeconds" ma:hidden="true" ma:internalName="MediaLengthInSeconds" ma:readOnly="true">
      <xsd:simpleType>
        <xsd:restriction base="dms:Unknown"/>
      </xsd:simpleType>
    </xsd:element>
    <xsd:element name="MediaServiceDateTaken" ma:index="19" nillable="true" ma:displayName="MediaServiceDateTaken" ma:hidden="true" ma:internalName="MediaServiceDateTaken" ma:readOnly="true">
      <xsd:simpleType>
        <xsd:restriction base="dms:Text"/>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59ff5e04-b55b-4136-bc17-c1b5a5861f27" ma:termSetId="09814cd3-568e-fe90-9814-8d621ff8fb84" ma:anchorId="fba54fb3-c3e1-fe81-a776-ca4b69148c4d" ma:open="true" ma:isKeyword="false">
      <xsd:complexType>
        <xsd:sequence>
          <xsd:element ref="pc:Terms" minOccurs="0" maxOccurs="1"/>
        </xsd:sequence>
      </xsd:complexType>
    </xsd:element>
    <xsd:element name="MediaServiceLocation" ma:index="23"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982d0e6-3f1a-49b7-8508-b1b13de05eb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69c78591-6357-4d6b-956f-945f2aca732a}" ma:internalName="TaxCatchAll" ma:showField="CatchAllData" ma:web="7982d0e6-3f1a-49b7-8508-b1b13de05eb4">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9617E91-8818-4B24-936C-9E83FC7B4328}">
  <ds:schemaRefs>
    <ds:schemaRef ds:uri="6900795f-9dcc-44b9-ab45-14c3edc2c12c"/>
    <ds:schemaRef ds:uri="7982d0e6-3f1a-49b7-8508-b1b13de05eb4"/>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B5D5BFDD-9565-4C78-A615-56DF06EEDCF8}">
  <ds:schemaRefs>
    <ds:schemaRef ds:uri="6900795f-9dcc-44b9-ab45-14c3edc2c12c"/>
    <ds:schemaRef ds:uri="7982d0e6-3f1a-49b7-8508-b1b13de05eb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E4E388C3-4DBA-4B73-A723-F1EFC397229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7</TotalTime>
  <Words>6177</Words>
  <Application>Microsoft Office PowerPoint</Application>
  <PresentationFormat>Widescreen</PresentationFormat>
  <Paragraphs>660</Paragraphs>
  <Slides>82</Slides>
  <Notes>20</Notes>
  <HiddenSlides>0</HiddenSlides>
  <MMClips>21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82</vt:i4>
      </vt:variant>
    </vt:vector>
  </HeadingPairs>
  <TitlesOfParts>
    <vt:vector size="88" baseType="lpstr">
      <vt:lpstr>Arial</vt:lpstr>
      <vt:lpstr>Calibri</vt:lpstr>
      <vt:lpstr>Cambria Math</vt:lpstr>
      <vt:lpstr>Courier New</vt:lpstr>
      <vt:lpstr>Symbol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Meaghan Heselden</cp:lastModifiedBy>
  <cp:revision>4</cp:revision>
  <dcterms:created xsi:type="dcterms:W3CDTF">2021-07-23T14:36:03Z</dcterms:created>
  <dcterms:modified xsi:type="dcterms:W3CDTF">2023-08-30T13:41:12Z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0x01010012EEF7D23AB4A34AAF4F1E6E6AC42196</vt:lpwstr>
  </property>
  <property fmtid="{D5CDD505-2E9C-101B-9397-08002B2CF9AE}" pid="3" name="xd_ProgID">
    <vt:lpwstr/>
  </property>
  <property fmtid="{D5CDD505-2E9C-101B-9397-08002B2CF9AE}" pid="4" name="MediaServiceImageTags">
    <vt:lpwstr/>
  </property>
  <property fmtid="{D5CDD505-2E9C-101B-9397-08002B2CF9AE}" pid="5" name="ComplianceAssetId">
    <vt:lpwstr/>
  </property>
  <property fmtid="{D5CDD505-2E9C-101B-9397-08002B2CF9AE}" pid="6" name="TemplateUrl">
    <vt:lpwstr/>
  </property>
  <property fmtid="{D5CDD505-2E9C-101B-9397-08002B2CF9AE}" pid="7" name="_ExtendedDescription">
    <vt:lpwstr/>
  </property>
  <property fmtid="{D5CDD505-2E9C-101B-9397-08002B2CF9AE}" pid="8" name="TriggerFlowInfo">
    <vt:lpwstr/>
  </property>
  <property fmtid="{D5CDD505-2E9C-101B-9397-08002B2CF9AE}" pid="9" name="xd_Signature">
    <vt:lpwstr/>
  </property>
</Properties>
</file>